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94" r:id="rId5"/>
    <p:sldId id="301" r:id="rId6"/>
    <p:sldId id="260" r:id="rId7"/>
    <p:sldId id="303" r:id="rId8"/>
    <p:sldId id="304" r:id="rId9"/>
    <p:sldId id="305" r:id="rId10"/>
    <p:sldId id="306" r:id="rId11"/>
    <p:sldId id="307" r:id="rId12"/>
    <p:sldId id="309" r:id="rId13"/>
    <p:sldId id="308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514"/>
    <a:srgbClr val="F1D16A"/>
    <a:srgbClr val="CB5845"/>
    <a:srgbClr val="E1B015"/>
    <a:srgbClr val="EDC545"/>
    <a:srgbClr val="20A29F"/>
    <a:srgbClr val="C46B45"/>
    <a:srgbClr val="81933A"/>
    <a:srgbClr val="3F4B69"/>
    <a:srgbClr val="CE7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8BE67-7E7D-4E20-A651-4136F6BB12C4}" v="2017" dt="2021-03-10T01:45:39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5226" autoAdjust="0"/>
  </p:normalViewPr>
  <p:slideViewPr>
    <p:cSldViewPr snapToGrid="0" showGuides="1">
      <p:cViewPr varScale="1">
        <p:scale>
          <a:sx n="66" d="100"/>
          <a:sy n="66" d="100"/>
        </p:scale>
        <p:origin x="84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8B552-A319-442C-BE08-3B9317F91D56}" type="datetimeFigureOut">
              <a:rPr lang="en-PH" smtClean="0"/>
              <a:t>27/03/2023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CADC3-140B-4C65-A2BD-3C8C48AF963E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9013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CADC3-140B-4C65-A2BD-3C8C48AF963E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924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92698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92698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97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92698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92698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71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92698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92698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98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92698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92698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82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92698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92698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774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92698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92698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488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92698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92698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94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9EBC-1670-4B3E-8DC8-E9B77CEEB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62C84-71A8-411A-A198-59B2783B9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1A6F-CC73-4764-867A-4A3EB597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CAE-338D-4BA6-8C5C-3EA0E2786824}" type="datetimeFigureOut">
              <a:rPr lang="en-PH" smtClean="0"/>
              <a:t>27/03/2023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71CC-90BD-474B-B54D-DFC4953E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9C2-D527-4399-A8D4-05CCD668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624-565F-40F7-88A8-B9BFB7E81303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343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F875-050C-410B-83A3-80F8A2D9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F2369-F2B4-4D36-83AB-C522C168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0B073-A6D2-47BD-8FB6-A347345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CAE-338D-4BA6-8C5C-3EA0E2786824}" type="datetimeFigureOut">
              <a:rPr lang="en-PH" smtClean="0"/>
              <a:t>27/03/2023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3BE0-2DC1-413E-BDA6-EDC9EA9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261BC-22F8-419B-B37A-C03AD79C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624-565F-40F7-88A8-B9BFB7E81303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1725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0F3D3-999A-4028-A4AC-1719B9428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09E6C-44C1-4B83-BA00-3D59AFD66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D808-0BAE-44C9-B2CA-81092F08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CAE-338D-4BA6-8C5C-3EA0E2786824}" type="datetimeFigureOut">
              <a:rPr lang="en-PH" smtClean="0"/>
              <a:t>27/03/2023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88B4-6B8B-47AE-AF25-64BE2C04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9589-C3F7-4754-B2A1-E7B4BE60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624-565F-40F7-88A8-B9BFB7E81303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09789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349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5B5F-5F87-46C0-B973-26C07E69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F4F4-C460-4D27-A15D-E780FC86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B064F-C065-4688-8FDC-E2561CA2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CAE-338D-4BA6-8C5C-3EA0E2786824}" type="datetimeFigureOut">
              <a:rPr lang="en-PH" smtClean="0"/>
              <a:t>27/03/2023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3947-AC31-4EDD-94DF-AB385852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6AD1-7C70-4C93-8E6A-64A1E126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624-565F-40F7-88A8-B9BFB7E81303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8861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758E-9C19-4FA8-8F08-4319297A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5215B-9F74-44A8-97D8-D5D1DFBD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5896-9500-41EE-A60A-C0B31E97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CAE-338D-4BA6-8C5C-3EA0E2786824}" type="datetimeFigureOut">
              <a:rPr lang="en-PH" smtClean="0"/>
              <a:t>27/03/2023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BF00-238A-4B6C-B04A-9D111561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18F22-00F8-47C1-81D4-0D1B7856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624-565F-40F7-88A8-B9BFB7E81303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9569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47AB-716E-47C5-BACC-7B848412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B736-2783-4882-9601-586CB7F59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15B0D-62B8-4A0B-85A5-E42F43A41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3BBC9-D2EB-4F1A-85BB-94341B73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CAE-338D-4BA6-8C5C-3EA0E2786824}" type="datetimeFigureOut">
              <a:rPr lang="en-PH" smtClean="0"/>
              <a:t>27/03/2023</a:t>
            </a:fld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6B168-4D9F-4A0E-868F-73BD5621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CEBDC-17BB-4FBD-B647-8560F692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624-565F-40F7-88A8-B9BFB7E81303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861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0B11-74FE-4E87-87CF-B56ABD2B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CDC28-5EEF-4DD6-AA2E-64F9D616C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E8B88-CF12-4484-9109-971E9DB9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A7EEA-3C74-456F-91A2-C3E745578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A2B2C-E1B2-4B32-A5DA-3E66CB8A4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5732A-F94F-4ED3-87DC-66EB99B3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CAE-338D-4BA6-8C5C-3EA0E2786824}" type="datetimeFigureOut">
              <a:rPr lang="en-PH" smtClean="0"/>
              <a:t>27/03/2023</a:t>
            </a:fld>
            <a:endParaRPr lang="en-PH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06176-785B-4E70-9B24-037603CD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F7D21-DA46-4F30-9C51-27DEFF63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624-565F-40F7-88A8-B9BFB7E81303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739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7CD7-7DC7-4D1C-A416-616B347C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39D33-E1F8-4AFF-AA14-F8B1D24C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CAE-338D-4BA6-8C5C-3EA0E2786824}" type="datetimeFigureOut">
              <a:rPr lang="en-PH" smtClean="0"/>
              <a:t>27/03/2023</a:t>
            </a:fld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3EC32-66EE-4F0C-8BB6-47D96380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D2DEB-AD84-42E3-BFD4-7776CBC3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624-565F-40F7-88A8-B9BFB7E81303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269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1CBC1-745C-43DB-911F-406112F2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CAE-338D-4BA6-8C5C-3EA0E2786824}" type="datetimeFigureOut">
              <a:rPr lang="en-PH" smtClean="0"/>
              <a:t>27/03/2023</a:t>
            </a:fld>
            <a:endParaRPr lang="en-P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16C2E-9087-4DA3-9E43-0FCA2D70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29B04-F89B-48B1-B709-D749AC69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624-565F-40F7-88A8-B9BFB7E81303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313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CD35-75C6-48B3-A694-6C3285E4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D916-FEFE-42CC-8366-7D2F8CDE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FF5A7-80A7-4FFD-BE08-6D912C6F3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EE238-A42B-4E7E-A3DA-353A5B15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CAE-338D-4BA6-8C5C-3EA0E2786824}" type="datetimeFigureOut">
              <a:rPr lang="en-PH" smtClean="0"/>
              <a:t>27/03/2023</a:t>
            </a:fld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CC62E-F403-4480-AF70-D1706DC2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7357-4D33-4D66-8DB1-3253B855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624-565F-40F7-88A8-B9BFB7E81303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2492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2145-5688-45B3-806A-00675A2C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E209D-A188-4BAC-9A9B-D494C0AF3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789C0-2659-4C62-B1AD-383A324FF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3D09-6681-49D6-BB7D-069A9A41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CAE-338D-4BA6-8C5C-3EA0E2786824}" type="datetimeFigureOut">
              <a:rPr lang="en-PH" smtClean="0"/>
              <a:t>27/03/2023</a:t>
            </a:fld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F0FB4-6D3A-411D-A936-80D47517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6274D-0060-4682-8821-FEC1BA0B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624-565F-40F7-88A8-B9BFB7E81303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400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3C5A0-7668-47E3-9326-49EBB479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61B65-3B46-4D36-94C9-DD31C366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62774-08FB-438F-88FF-0F091066D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61CAE-338D-4BA6-8C5C-3EA0E2786824}" type="datetimeFigureOut">
              <a:rPr lang="en-PH" smtClean="0"/>
              <a:t>27/03/2023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8DD2-6D12-4FD3-9D22-8B4AAD8F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E507-C776-4817-AB7D-11B879DDC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B624-565F-40F7-88A8-B9BFB7E81303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000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2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70886D-E104-42D4-B279-B64B32FE2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D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3" name="Google Shape;286;p42"/>
          <p:cNvSpPr txBox="1">
            <a:spLocks/>
          </p:cNvSpPr>
          <p:nvPr/>
        </p:nvSpPr>
        <p:spPr>
          <a:xfrm>
            <a:off x="2062060" y="1700680"/>
            <a:ext cx="8067871" cy="80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vi-VN" sz="32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BÁO CÁO TIẾN ĐỘ ĐỒ ÁN</a:t>
            </a:r>
            <a:br>
              <a:rPr lang="vi-VN" sz="32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vi-VN" sz="32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HỌC PHẦN CÔNG NGHỆ PHẦN MỀM</a:t>
            </a:r>
            <a:endParaRPr lang="vi-VN" sz="32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4" name="Hộp Văn bản 3">
            <a:extLst>
              <a:ext uri="{FF2B5EF4-FFF2-40B4-BE49-F238E27FC236}">
                <a16:creationId xmlns:a16="http://schemas.microsoft.com/office/drawing/2014/main" id="{96FDE3C4-AF8C-02BD-D040-26648EB57EBE}"/>
              </a:ext>
            </a:extLst>
          </p:cNvPr>
          <p:cNvSpPr txBox="1"/>
          <p:nvPr/>
        </p:nvSpPr>
        <p:spPr>
          <a:xfrm>
            <a:off x="3442259" y="532471"/>
            <a:ext cx="53074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400" dirty="0">
                <a:latin typeface="+mn-lt"/>
              </a:rPr>
              <a:t>TRƯỜNG ĐẠI HỌC VINH</a:t>
            </a:r>
          </a:p>
          <a:p>
            <a:pPr algn="ctr"/>
            <a:r>
              <a:rPr lang="vi-VN" sz="2400" dirty="0">
                <a:latin typeface="+mn-lt"/>
              </a:rPr>
              <a:t>VIỆN KỸ THUẬT VÀ CÔNG NGHỆ</a:t>
            </a:r>
          </a:p>
        </p:txBody>
      </p:sp>
      <p:sp>
        <p:nvSpPr>
          <p:cNvPr id="35" name="Tiêu đề phụ 7">
            <a:extLst>
              <a:ext uri="{FF2B5EF4-FFF2-40B4-BE49-F238E27FC236}">
                <a16:creationId xmlns:a16="http://schemas.microsoft.com/office/drawing/2014/main" id="{6A96AE53-DB27-BA57-4B15-00CB642CC41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8074" y="3066415"/>
            <a:ext cx="11995841" cy="8019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48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THIẾT KẾ VÀ XÂY DỰNG WEBSITE</a:t>
            </a:r>
          </a:p>
          <a:p>
            <a:pPr marL="0" indent="0" algn="ctr">
              <a:buNone/>
            </a:pPr>
            <a:r>
              <a:rPr lang="vi-VN" sz="4800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BÁN HÀNG THỜI TRANG</a:t>
            </a:r>
            <a:endParaRPr lang="vi-VN" sz="48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6" name="Google Shape;294;p42"/>
          <p:cNvSpPr txBox="1"/>
          <p:nvPr/>
        </p:nvSpPr>
        <p:spPr>
          <a:xfrm>
            <a:off x="430055" y="5061937"/>
            <a:ext cx="6024408" cy="1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Arial Black"/>
                <a:cs typeface="Arial Black"/>
                <a:sym typeface="Arial Black"/>
              </a:rPr>
              <a:t>GVHD: TS. Cao Thanh Sơn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Arial Black"/>
                <a:cs typeface="Arial Black"/>
                <a:sym typeface="Arial Black"/>
              </a:rPr>
              <a:t>SV: </a:t>
            </a:r>
          </a:p>
          <a:p>
            <a:pPr lvl="0" indent="5159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Arial Black"/>
                <a:cs typeface="Arial Black"/>
                <a:sym typeface="Arial Black"/>
              </a:rPr>
              <a:t>1. </a:t>
            </a:r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Arial Black"/>
                <a:cs typeface="Arial Black"/>
                <a:sym typeface="Arial Black"/>
              </a:rPr>
              <a:t>Nguyễn Kinh Bảo Quốc (Leader)</a:t>
            </a:r>
          </a:p>
          <a:p>
            <a:pPr lvl="0" indent="5159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Arial Black"/>
                <a:cs typeface="Arial Black"/>
                <a:sym typeface="Arial Black"/>
              </a:rPr>
              <a:t>2. Võ Hồng Quân</a:t>
            </a:r>
            <a:endParaRPr lang="vi-V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2662" y="6427673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i="1" dirty="0" smtClean="0"/>
              <a:t>Nghệ An 2023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50" b="9926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9" y="170314"/>
            <a:ext cx="2687622" cy="181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542354" y="690009"/>
            <a:ext cx="11280000" cy="556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vi-VN" sz="3200" b="1" dirty="0">
                <a:solidFill>
                  <a:schemeClr val="tx1"/>
                </a:solidFill>
                <a:latin typeface="+mn-lt"/>
              </a:rPr>
              <a:t>SPRINT </a:t>
            </a:r>
            <a:r>
              <a:rPr lang="vi-VN" sz="3200" b="1" dirty="0" smtClean="0">
                <a:solidFill>
                  <a:schemeClr val="tx1"/>
                </a:solidFill>
                <a:latin typeface="+mn-lt"/>
              </a:rPr>
              <a:t>7: Kết nối csdl với trang admin</a:t>
            </a:r>
            <a:endParaRPr dirty="0">
              <a:latin typeface="+mn-lt"/>
            </a:endParaRPr>
          </a:p>
        </p:txBody>
      </p:sp>
      <p:grpSp>
        <p:nvGrpSpPr>
          <p:cNvPr id="389" name="Google Shape;389;p49"/>
          <p:cNvGrpSpPr/>
          <p:nvPr/>
        </p:nvGrpSpPr>
        <p:grpSpPr>
          <a:xfrm rot="5400000">
            <a:off x="11521647" y="143992"/>
            <a:ext cx="370869" cy="461091"/>
            <a:chOff x="0" y="46600"/>
            <a:chExt cx="3121800" cy="5004600"/>
          </a:xfrm>
        </p:grpSpPr>
        <p:sp>
          <p:nvSpPr>
            <p:cNvPr id="390" name="Google Shape;390;p4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p4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p4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699416"/>
              </p:ext>
            </p:extLst>
          </p:nvPr>
        </p:nvGraphicFramePr>
        <p:xfrm>
          <a:off x="411156" y="2106448"/>
          <a:ext cx="11295925" cy="370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062">
                  <a:extLst>
                    <a:ext uri="{9D8B030D-6E8A-4147-A177-3AD203B41FA5}">
                      <a16:colId xmlns:a16="http://schemas.microsoft.com/office/drawing/2014/main" val="275041658"/>
                    </a:ext>
                  </a:extLst>
                </a:gridCol>
                <a:gridCol w="3536615">
                  <a:extLst>
                    <a:ext uri="{9D8B030D-6E8A-4147-A177-3AD203B41FA5}">
                      <a16:colId xmlns:a16="http://schemas.microsoft.com/office/drawing/2014/main" val="1527491917"/>
                    </a:ext>
                  </a:extLst>
                </a:gridCol>
                <a:gridCol w="1300286">
                  <a:extLst>
                    <a:ext uri="{9D8B030D-6E8A-4147-A177-3AD203B41FA5}">
                      <a16:colId xmlns:a16="http://schemas.microsoft.com/office/drawing/2014/main" val="2984368999"/>
                    </a:ext>
                  </a:extLst>
                </a:gridCol>
                <a:gridCol w="2200064">
                  <a:extLst>
                    <a:ext uri="{9D8B030D-6E8A-4147-A177-3AD203B41FA5}">
                      <a16:colId xmlns:a16="http://schemas.microsoft.com/office/drawing/2014/main" val="1891091757"/>
                    </a:ext>
                  </a:extLst>
                </a:gridCol>
                <a:gridCol w="2027977">
                  <a:extLst>
                    <a:ext uri="{9D8B030D-6E8A-4147-A177-3AD203B41FA5}">
                      <a16:colId xmlns:a16="http://schemas.microsoft.com/office/drawing/2014/main" val="3064244165"/>
                    </a:ext>
                  </a:extLst>
                </a:gridCol>
                <a:gridCol w="1419921">
                  <a:extLst>
                    <a:ext uri="{9D8B030D-6E8A-4147-A177-3AD203B41FA5}">
                      <a16:colId xmlns:a16="http://schemas.microsoft.com/office/drawing/2014/main" val="524765743"/>
                    </a:ext>
                  </a:extLst>
                </a:gridCol>
              </a:tblGrid>
              <a:tr h="1145718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STT 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Công việc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TG (ngày)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Nguyễn</a:t>
                      </a:r>
                      <a:r>
                        <a:rPr lang="vi-VN" sz="2300" baseline="0" dirty="0" smtClean="0"/>
                        <a:t> Kinh Bảo Quốc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Võ</a:t>
                      </a:r>
                      <a:r>
                        <a:rPr lang="vi-VN" sz="2300" baseline="0" dirty="0" smtClean="0"/>
                        <a:t> Hồng Quân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Ghi chú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670285812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Lấy dữ</a:t>
                      </a:r>
                      <a:r>
                        <a:rPr lang="vi-VN" sz="2300" baseline="0" dirty="0" smtClean="0"/>
                        <a:t> liệu người dùng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4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152534256"/>
                  </a:ext>
                </a:extLst>
              </a:tr>
              <a:tr h="485379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Quản lý</a:t>
                      </a:r>
                      <a:r>
                        <a:rPr lang="vi-VN" sz="2300" baseline="0" dirty="0" smtClean="0"/>
                        <a:t> dữ liệu phòng, tin mới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4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928220685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3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Quản lý</a:t>
                      </a:r>
                      <a:r>
                        <a:rPr lang="vi-VN" sz="2300" baseline="0" dirty="0" smtClean="0"/>
                        <a:t> dữ liệu đơn vừa booking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3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379273040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4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Quản lý</a:t>
                      </a:r>
                      <a:r>
                        <a:rPr lang="vi-VN" sz="2300" baseline="0" dirty="0" smtClean="0"/>
                        <a:t> đơn đã xác nhận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3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3715969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93634"/>
              </p:ext>
            </p:extLst>
          </p:nvPr>
        </p:nvGraphicFramePr>
        <p:xfrm>
          <a:off x="411151" y="5747268"/>
          <a:ext cx="11295930" cy="46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965">
                  <a:extLst>
                    <a:ext uri="{9D8B030D-6E8A-4147-A177-3AD203B41FA5}">
                      <a16:colId xmlns:a16="http://schemas.microsoft.com/office/drawing/2014/main" val="2664374457"/>
                    </a:ext>
                  </a:extLst>
                </a:gridCol>
                <a:gridCol w="5647965">
                  <a:extLst>
                    <a:ext uri="{9D8B030D-6E8A-4147-A177-3AD203B41FA5}">
                      <a16:colId xmlns:a16="http://schemas.microsoft.com/office/drawing/2014/main" val="3908878611"/>
                    </a:ext>
                  </a:extLst>
                </a:gridCol>
              </a:tblGrid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Tổng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2 tuần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0446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>
                <a:lumMod val="75000"/>
              </a:schemeClr>
            </a:gs>
            <a:gs pos="57000">
              <a:schemeClr val="accent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IRTY WHITE RECTANGLE">
            <a:extLst>
              <a:ext uri="{FF2B5EF4-FFF2-40B4-BE49-F238E27FC236}">
                <a16:creationId xmlns:a16="http://schemas.microsoft.com/office/drawing/2014/main" id="{9B3B6E34-C575-47AF-9A33-41AE0CADE0B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8F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IRCLE">
            <a:extLst>
              <a:ext uri="{FF2B5EF4-FFF2-40B4-BE49-F238E27FC236}">
                <a16:creationId xmlns:a16="http://schemas.microsoft.com/office/drawing/2014/main" id="{E7070647-184D-4924-8F9B-D9D0BF4E2E9B}"/>
              </a:ext>
            </a:extLst>
          </p:cNvPr>
          <p:cNvSpPr/>
          <p:nvPr/>
        </p:nvSpPr>
        <p:spPr>
          <a:xfrm>
            <a:off x="472315" y="787058"/>
            <a:ext cx="5283884" cy="5283884"/>
          </a:xfrm>
          <a:prstGeom prst="ellipse">
            <a:avLst/>
          </a:prstGeom>
          <a:solidFill>
            <a:srgbClr val="F8F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ARM W/ PHONE">
            <a:extLst>
              <a:ext uri="{FF2B5EF4-FFF2-40B4-BE49-F238E27FC236}">
                <a16:creationId xmlns:a16="http://schemas.microsoft.com/office/drawing/2014/main" id="{9D104F78-BF31-4466-AA62-016B25AE5387}"/>
              </a:ext>
            </a:extLst>
          </p:cNvPr>
          <p:cNvGrpSpPr/>
          <p:nvPr/>
        </p:nvGrpSpPr>
        <p:grpSpPr>
          <a:xfrm>
            <a:off x="-4265180" y="7674239"/>
            <a:ext cx="11355805" cy="3652967"/>
            <a:chOff x="-4269869" y="7621988"/>
            <a:chExt cx="11355805" cy="3652967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FAE670D7-388B-48C8-AAFD-C03F79237075}"/>
                </a:ext>
              </a:extLst>
            </p:cNvPr>
            <p:cNvSpPr/>
            <p:nvPr/>
          </p:nvSpPr>
          <p:spPr>
            <a:xfrm rot="4733547">
              <a:off x="1607251" y="7950367"/>
              <a:ext cx="3267521" cy="3168854"/>
            </a:xfrm>
            <a:custGeom>
              <a:avLst/>
              <a:gdLst>
                <a:gd name="connsiteX0" fmla="*/ 0 w 2038516"/>
                <a:gd name="connsiteY0" fmla="*/ 0 h 2169584"/>
                <a:gd name="connsiteX1" fmla="*/ 2038516 w 2038516"/>
                <a:gd name="connsiteY1" fmla="*/ 0 h 2169584"/>
                <a:gd name="connsiteX2" fmla="*/ 2038516 w 2038516"/>
                <a:gd name="connsiteY2" fmla="*/ 2169584 h 2169584"/>
                <a:gd name="connsiteX3" fmla="*/ 0 w 2038516"/>
                <a:gd name="connsiteY3" fmla="*/ 2169584 h 2169584"/>
                <a:gd name="connsiteX4" fmla="*/ 0 w 2038516"/>
                <a:gd name="connsiteY4" fmla="*/ 0 h 2169584"/>
                <a:gd name="connsiteX0" fmla="*/ 0 w 2355364"/>
                <a:gd name="connsiteY0" fmla="*/ 0 h 2172223"/>
                <a:gd name="connsiteX1" fmla="*/ 2355364 w 2355364"/>
                <a:gd name="connsiteY1" fmla="*/ 2639 h 2172223"/>
                <a:gd name="connsiteX2" fmla="*/ 2355364 w 2355364"/>
                <a:gd name="connsiteY2" fmla="*/ 2172223 h 2172223"/>
                <a:gd name="connsiteX3" fmla="*/ 316848 w 2355364"/>
                <a:gd name="connsiteY3" fmla="*/ 2172223 h 2172223"/>
                <a:gd name="connsiteX4" fmla="*/ 0 w 2355364"/>
                <a:gd name="connsiteY4" fmla="*/ 0 h 2172223"/>
                <a:gd name="connsiteX0" fmla="*/ 0 w 2355364"/>
                <a:gd name="connsiteY0" fmla="*/ 0 h 2172223"/>
                <a:gd name="connsiteX1" fmla="*/ 2355364 w 2355364"/>
                <a:gd name="connsiteY1" fmla="*/ 2639 h 2172223"/>
                <a:gd name="connsiteX2" fmla="*/ 2355364 w 2355364"/>
                <a:gd name="connsiteY2" fmla="*/ 2172223 h 2172223"/>
                <a:gd name="connsiteX3" fmla="*/ 316848 w 2355364"/>
                <a:gd name="connsiteY3" fmla="*/ 2172223 h 2172223"/>
                <a:gd name="connsiteX4" fmla="*/ 0 w 2355364"/>
                <a:gd name="connsiteY4" fmla="*/ 0 h 2172223"/>
                <a:gd name="connsiteX0" fmla="*/ 0 w 2355364"/>
                <a:gd name="connsiteY0" fmla="*/ 0 h 2418829"/>
                <a:gd name="connsiteX1" fmla="*/ 2355364 w 2355364"/>
                <a:gd name="connsiteY1" fmla="*/ 2639 h 2418829"/>
                <a:gd name="connsiteX2" fmla="*/ 2355364 w 2355364"/>
                <a:gd name="connsiteY2" fmla="*/ 2172223 h 2418829"/>
                <a:gd name="connsiteX3" fmla="*/ 343166 w 2355364"/>
                <a:gd name="connsiteY3" fmla="*/ 2418829 h 2418829"/>
                <a:gd name="connsiteX4" fmla="*/ 0 w 2355364"/>
                <a:gd name="connsiteY4" fmla="*/ 0 h 2418829"/>
                <a:gd name="connsiteX0" fmla="*/ 0 w 2355364"/>
                <a:gd name="connsiteY0" fmla="*/ 0 h 2418829"/>
                <a:gd name="connsiteX1" fmla="*/ 2355364 w 2355364"/>
                <a:gd name="connsiteY1" fmla="*/ 2639 h 2418829"/>
                <a:gd name="connsiteX2" fmla="*/ 2355364 w 2355364"/>
                <a:gd name="connsiteY2" fmla="*/ 2172223 h 2418829"/>
                <a:gd name="connsiteX3" fmla="*/ 343166 w 2355364"/>
                <a:gd name="connsiteY3" fmla="*/ 2418829 h 2418829"/>
                <a:gd name="connsiteX4" fmla="*/ 0 w 2355364"/>
                <a:gd name="connsiteY4" fmla="*/ 0 h 2418829"/>
                <a:gd name="connsiteX0" fmla="*/ 0 w 3159447"/>
                <a:gd name="connsiteY0" fmla="*/ 0 h 2418829"/>
                <a:gd name="connsiteX1" fmla="*/ 3159447 w 3159447"/>
                <a:gd name="connsiteY1" fmla="*/ 1137044 h 2418829"/>
                <a:gd name="connsiteX2" fmla="*/ 2355364 w 3159447"/>
                <a:gd name="connsiteY2" fmla="*/ 2172223 h 2418829"/>
                <a:gd name="connsiteX3" fmla="*/ 343166 w 3159447"/>
                <a:gd name="connsiteY3" fmla="*/ 2418829 h 2418829"/>
                <a:gd name="connsiteX4" fmla="*/ 0 w 3159447"/>
                <a:gd name="connsiteY4" fmla="*/ 0 h 2418829"/>
                <a:gd name="connsiteX0" fmla="*/ 0 w 3159447"/>
                <a:gd name="connsiteY0" fmla="*/ 0 h 2791781"/>
                <a:gd name="connsiteX1" fmla="*/ 3159447 w 3159447"/>
                <a:gd name="connsiteY1" fmla="*/ 1137044 h 2791781"/>
                <a:gd name="connsiteX2" fmla="*/ 1907303 w 3159447"/>
                <a:gd name="connsiteY2" fmla="*/ 2791781 h 2791781"/>
                <a:gd name="connsiteX3" fmla="*/ 343166 w 3159447"/>
                <a:gd name="connsiteY3" fmla="*/ 2418829 h 2791781"/>
                <a:gd name="connsiteX4" fmla="*/ 0 w 3159447"/>
                <a:gd name="connsiteY4" fmla="*/ 0 h 2791781"/>
                <a:gd name="connsiteX0" fmla="*/ 0 w 3159447"/>
                <a:gd name="connsiteY0" fmla="*/ 0 h 2791781"/>
                <a:gd name="connsiteX1" fmla="*/ 3159447 w 3159447"/>
                <a:gd name="connsiteY1" fmla="*/ 1137044 h 2791781"/>
                <a:gd name="connsiteX2" fmla="*/ 1907303 w 3159447"/>
                <a:gd name="connsiteY2" fmla="*/ 2791781 h 2791781"/>
                <a:gd name="connsiteX3" fmla="*/ 343166 w 3159447"/>
                <a:gd name="connsiteY3" fmla="*/ 2418829 h 2791781"/>
                <a:gd name="connsiteX4" fmla="*/ 0 w 3159447"/>
                <a:gd name="connsiteY4" fmla="*/ 0 h 2791781"/>
                <a:gd name="connsiteX0" fmla="*/ 0 w 3159447"/>
                <a:gd name="connsiteY0" fmla="*/ 0 h 2791781"/>
                <a:gd name="connsiteX1" fmla="*/ 3159447 w 3159447"/>
                <a:gd name="connsiteY1" fmla="*/ 1137044 h 2791781"/>
                <a:gd name="connsiteX2" fmla="*/ 1907303 w 3159447"/>
                <a:gd name="connsiteY2" fmla="*/ 2791781 h 2791781"/>
                <a:gd name="connsiteX3" fmla="*/ 343166 w 3159447"/>
                <a:gd name="connsiteY3" fmla="*/ 2418829 h 2791781"/>
                <a:gd name="connsiteX4" fmla="*/ 0 w 3159447"/>
                <a:gd name="connsiteY4" fmla="*/ 0 h 2791781"/>
                <a:gd name="connsiteX0" fmla="*/ 0 w 3267521"/>
                <a:gd name="connsiteY0" fmla="*/ 0 h 2791781"/>
                <a:gd name="connsiteX1" fmla="*/ 3267521 w 3267521"/>
                <a:gd name="connsiteY1" fmla="*/ 603655 h 2791781"/>
                <a:gd name="connsiteX2" fmla="*/ 1907303 w 3267521"/>
                <a:gd name="connsiteY2" fmla="*/ 2791781 h 2791781"/>
                <a:gd name="connsiteX3" fmla="*/ 343166 w 3267521"/>
                <a:gd name="connsiteY3" fmla="*/ 2418829 h 2791781"/>
                <a:gd name="connsiteX4" fmla="*/ 0 w 3267521"/>
                <a:gd name="connsiteY4" fmla="*/ 0 h 2791781"/>
                <a:gd name="connsiteX0" fmla="*/ 0 w 3267521"/>
                <a:gd name="connsiteY0" fmla="*/ 0 h 2791781"/>
                <a:gd name="connsiteX1" fmla="*/ 3267521 w 3267521"/>
                <a:gd name="connsiteY1" fmla="*/ 603655 h 2791781"/>
                <a:gd name="connsiteX2" fmla="*/ 1907303 w 3267521"/>
                <a:gd name="connsiteY2" fmla="*/ 2791781 h 2791781"/>
                <a:gd name="connsiteX3" fmla="*/ 343166 w 3267521"/>
                <a:gd name="connsiteY3" fmla="*/ 2418829 h 2791781"/>
                <a:gd name="connsiteX4" fmla="*/ 0 w 3267521"/>
                <a:gd name="connsiteY4" fmla="*/ 0 h 2791781"/>
                <a:gd name="connsiteX0" fmla="*/ 0 w 3267521"/>
                <a:gd name="connsiteY0" fmla="*/ 182678 h 2974459"/>
                <a:gd name="connsiteX1" fmla="*/ 482594 w 3267521"/>
                <a:gd name="connsiteY1" fmla="*/ 3545 h 2974459"/>
                <a:gd name="connsiteX2" fmla="*/ 3267521 w 3267521"/>
                <a:gd name="connsiteY2" fmla="*/ 786333 h 2974459"/>
                <a:gd name="connsiteX3" fmla="*/ 1907303 w 3267521"/>
                <a:gd name="connsiteY3" fmla="*/ 2974459 h 2974459"/>
                <a:gd name="connsiteX4" fmla="*/ 343166 w 3267521"/>
                <a:gd name="connsiteY4" fmla="*/ 2601507 h 2974459"/>
                <a:gd name="connsiteX5" fmla="*/ 0 w 3267521"/>
                <a:gd name="connsiteY5" fmla="*/ 182678 h 2974459"/>
                <a:gd name="connsiteX0" fmla="*/ 0 w 3267521"/>
                <a:gd name="connsiteY0" fmla="*/ 182678 h 2974459"/>
                <a:gd name="connsiteX1" fmla="*/ 482594 w 3267521"/>
                <a:gd name="connsiteY1" fmla="*/ 3545 h 2974459"/>
                <a:gd name="connsiteX2" fmla="*/ 3267521 w 3267521"/>
                <a:gd name="connsiteY2" fmla="*/ 786333 h 2974459"/>
                <a:gd name="connsiteX3" fmla="*/ 1907303 w 3267521"/>
                <a:gd name="connsiteY3" fmla="*/ 2974459 h 2974459"/>
                <a:gd name="connsiteX4" fmla="*/ 343166 w 3267521"/>
                <a:gd name="connsiteY4" fmla="*/ 2601507 h 2974459"/>
                <a:gd name="connsiteX5" fmla="*/ 0 w 3267521"/>
                <a:gd name="connsiteY5" fmla="*/ 182678 h 2974459"/>
                <a:gd name="connsiteX0" fmla="*/ 0 w 3267521"/>
                <a:gd name="connsiteY0" fmla="*/ 181037 h 2972818"/>
                <a:gd name="connsiteX1" fmla="*/ 574863 w 3267521"/>
                <a:gd name="connsiteY1" fmla="*/ 3568 h 2972818"/>
                <a:gd name="connsiteX2" fmla="*/ 3267521 w 3267521"/>
                <a:gd name="connsiteY2" fmla="*/ 784692 h 2972818"/>
                <a:gd name="connsiteX3" fmla="*/ 1907303 w 3267521"/>
                <a:gd name="connsiteY3" fmla="*/ 2972818 h 2972818"/>
                <a:gd name="connsiteX4" fmla="*/ 343166 w 3267521"/>
                <a:gd name="connsiteY4" fmla="*/ 2599866 h 2972818"/>
                <a:gd name="connsiteX5" fmla="*/ 0 w 3267521"/>
                <a:gd name="connsiteY5" fmla="*/ 181037 h 2972818"/>
                <a:gd name="connsiteX0" fmla="*/ 0 w 3267521"/>
                <a:gd name="connsiteY0" fmla="*/ 181037 h 2972818"/>
                <a:gd name="connsiteX1" fmla="*/ 574863 w 3267521"/>
                <a:gd name="connsiteY1" fmla="*/ 3568 h 2972818"/>
                <a:gd name="connsiteX2" fmla="*/ 3267521 w 3267521"/>
                <a:gd name="connsiteY2" fmla="*/ 784692 h 2972818"/>
                <a:gd name="connsiteX3" fmla="*/ 1907303 w 3267521"/>
                <a:gd name="connsiteY3" fmla="*/ 2972818 h 2972818"/>
                <a:gd name="connsiteX4" fmla="*/ 343166 w 3267521"/>
                <a:gd name="connsiteY4" fmla="*/ 2599866 h 2972818"/>
                <a:gd name="connsiteX5" fmla="*/ 0 w 3267521"/>
                <a:gd name="connsiteY5" fmla="*/ 181037 h 2972818"/>
                <a:gd name="connsiteX0" fmla="*/ 0 w 3267521"/>
                <a:gd name="connsiteY0" fmla="*/ 384961 h 3176742"/>
                <a:gd name="connsiteX1" fmla="*/ 612412 w 3267521"/>
                <a:gd name="connsiteY1" fmla="*/ 2033 h 3176742"/>
                <a:gd name="connsiteX2" fmla="*/ 3267521 w 3267521"/>
                <a:gd name="connsiteY2" fmla="*/ 988616 h 3176742"/>
                <a:gd name="connsiteX3" fmla="*/ 1907303 w 3267521"/>
                <a:gd name="connsiteY3" fmla="*/ 3176742 h 3176742"/>
                <a:gd name="connsiteX4" fmla="*/ 343166 w 3267521"/>
                <a:gd name="connsiteY4" fmla="*/ 2803790 h 3176742"/>
                <a:gd name="connsiteX5" fmla="*/ 0 w 3267521"/>
                <a:gd name="connsiteY5" fmla="*/ 384961 h 3176742"/>
                <a:gd name="connsiteX0" fmla="*/ 0 w 3267521"/>
                <a:gd name="connsiteY0" fmla="*/ 384961 h 3176742"/>
                <a:gd name="connsiteX1" fmla="*/ 612412 w 3267521"/>
                <a:gd name="connsiteY1" fmla="*/ 2033 h 3176742"/>
                <a:gd name="connsiteX2" fmla="*/ 3267521 w 3267521"/>
                <a:gd name="connsiteY2" fmla="*/ 988616 h 3176742"/>
                <a:gd name="connsiteX3" fmla="*/ 1907303 w 3267521"/>
                <a:gd name="connsiteY3" fmla="*/ 3176742 h 3176742"/>
                <a:gd name="connsiteX4" fmla="*/ 343166 w 3267521"/>
                <a:gd name="connsiteY4" fmla="*/ 2803790 h 3176742"/>
                <a:gd name="connsiteX5" fmla="*/ 0 w 3267521"/>
                <a:gd name="connsiteY5" fmla="*/ 384961 h 3176742"/>
                <a:gd name="connsiteX0" fmla="*/ 0 w 3267521"/>
                <a:gd name="connsiteY0" fmla="*/ 384961 h 3176742"/>
                <a:gd name="connsiteX1" fmla="*/ 612412 w 3267521"/>
                <a:gd name="connsiteY1" fmla="*/ 2033 h 3176742"/>
                <a:gd name="connsiteX2" fmla="*/ 3267521 w 3267521"/>
                <a:gd name="connsiteY2" fmla="*/ 988616 h 3176742"/>
                <a:gd name="connsiteX3" fmla="*/ 1907303 w 3267521"/>
                <a:gd name="connsiteY3" fmla="*/ 3176742 h 3176742"/>
                <a:gd name="connsiteX4" fmla="*/ 343166 w 3267521"/>
                <a:gd name="connsiteY4" fmla="*/ 2803790 h 3176742"/>
                <a:gd name="connsiteX5" fmla="*/ 0 w 3267521"/>
                <a:gd name="connsiteY5" fmla="*/ 384961 h 3176742"/>
                <a:gd name="connsiteX0" fmla="*/ 0 w 3267521"/>
                <a:gd name="connsiteY0" fmla="*/ 384961 h 3176742"/>
                <a:gd name="connsiteX1" fmla="*/ 612412 w 3267521"/>
                <a:gd name="connsiteY1" fmla="*/ 2033 h 3176742"/>
                <a:gd name="connsiteX2" fmla="*/ 3267521 w 3267521"/>
                <a:gd name="connsiteY2" fmla="*/ 988616 h 3176742"/>
                <a:gd name="connsiteX3" fmla="*/ 1907303 w 3267521"/>
                <a:gd name="connsiteY3" fmla="*/ 3176742 h 3176742"/>
                <a:gd name="connsiteX4" fmla="*/ 343166 w 3267521"/>
                <a:gd name="connsiteY4" fmla="*/ 2803790 h 3176742"/>
                <a:gd name="connsiteX5" fmla="*/ 0 w 3267521"/>
                <a:gd name="connsiteY5" fmla="*/ 384961 h 3176742"/>
                <a:gd name="connsiteX0" fmla="*/ 0 w 3267521"/>
                <a:gd name="connsiteY0" fmla="*/ 384961 h 3168854"/>
                <a:gd name="connsiteX1" fmla="*/ 612412 w 3267521"/>
                <a:gd name="connsiteY1" fmla="*/ 2033 h 3168854"/>
                <a:gd name="connsiteX2" fmla="*/ 3267521 w 3267521"/>
                <a:gd name="connsiteY2" fmla="*/ 988616 h 3168854"/>
                <a:gd name="connsiteX3" fmla="*/ 1867126 w 3267521"/>
                <a:gd name="connsiteY3" fmla="*/ 3168854 h 3168854"/>
                <a:gd name="connsiteX4" fmla="*/ 343166 w 3267521"/>
                <a:gd name="connsiteY4" fmla="*/ 2803790 h 3168854"/>
                <a:gd name="connsiteX5" fmla="*/ 0 w 3267521"/>
                <a:gd name="connsiteY5" fmla="*/ 384961 h 316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7521" h="3168854">
                  <a:moveTo>
                    <a:pt x="0" y="384961"/>
                  </a:moveTo>
                  <a:cubicBezTo>
                    <a:pt x="180674" y="420983"/>
                    <a:pt x="431738" y="-33989"/>
                    <a:pt x="612412" y="2033"/>
                  </a:cubicBezTo>
                  <a:cubicBezTo>
                    <a:pt x="436518" y="1098355"/>
                    <a:pt x="2339212" y="727687"/>
                    <a:pt x="3267521" y="988616"/>
                  </a:cubicBezTo>
                  <a:cubicBezTo>
                    <a:pt x="3182360" y="1884619"/>
                    <a:pt x="2441199" y="2629330"/>
                    <a:pt x="1867126" y="3168854"/>
                  </a:cubicBezTo>
                  <a:lnTo>
                    <a:pt x="343166" y="2803790"/>
                  </a:lnTo>
                  <a:cubicBezTo>
                    <a:pt x="92495" y="2104792"/>
                    <a:pt x="4754" y="1242590"/>
                    <a:pt x="0" y="384961"/>
                  </a:cubicBezTo>
                  <a:close/>
                </a:path>
              </a:pathLst>
            </a:custGeom>
            <a:solidFill>
              <a:srgbClr val="F8B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4BB3F5-0BD3-4D75-A7FB-9FB4C06E9B01}"/>
                </a:ext>
              </a:extLst>
            </p:cNvPr>
            <p:cNvSpPr/>
            <p:nvPr/>
          </p:nvSpPr>
          <p:spPr>
            <a:xfrm rot="3689449">
              <a:off x="2798998" y="8678235"/>
              <a:ext cx="1665508" cy="1931597"/>
            </a:xfrm>
            <a:prstGeom prst="roundRect">
              <a:avLst>
                <a:gd name="adj" fmla="val 11797"/>
              </a:avLst>
            </a:prstGeom>
            <a:solidFill>
              <a:srgbClr val="F388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8E65F76-23D6-441F-9CF6-12DF9CA06E59}"/>
                </a:ext>
              </a:extLst>
            </p:cNvPr>
            <p:cNvSpPr/>
            <p:nvPr/>
          </p:nvSpPr>
          <p:spPr>
            <a:xfrm rot="7091757">
              <a:off x="6146060" y="9592840"/>
              <a:ext cx="508000" cy="871567"/>
            </a:xfrm>
            <a:prstGeom prst="roundRect">
              <a:avLst>
                <a:gd name="adj" fmla="val 50000"/>
              </a:avLst>
            </a:prstGeom>
            <a:solidFill>
              <a:srgbClr val="F8B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59F4C28-4E5A-47D4-97E0-83147049CA71}"/>
                </a:ext>
              </a:extLst>
            </p:cNvPr>
            <p:cNvSpPr/>
            <p:nvPr/>
          </p:nvSpPr>
          <p:spPr>
            <a:xfrm rot="3689449">
              <a:off x="3814416" y="7033789"/>
              <a:ext cx="2214880" cy="4328160"/>
            </a:xfrm>
            <a:prstGeom prst="roundRect">
              <a:avLst>
                <a:gd name="adj" fmla="val 11162"/>
              </a:avLst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vi-VN" dirty="0" smtClea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778C3D9-B495-4159-9AFA-A25494A5AF64}"/>
                </a:ext>
              </a:extLst>
            </p:cNvPr>
            <p:cNvSpPr/>
            <p:nvPr/>
          </p:nvSpPr>
          <p:spPr>
            <a:xfrm rot="5408475">
              <a:off x="5390277" y="9946728"/>
              <a:ext cx="508000" cy="751840"/>
            </a:xfrm>
            <a:prstGeom prst="roundRect">
              <a:avLst>
                <a:gd name="adj" fmla="val 50000"/>
              </a:avLst>
            </a:prstGeom>
            <a:solidFill>
              <a:srgbClr val="F8B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655A8DB-9F18-412D-9204-93E5D6336A12}"/>
                </a:ext>
              </a:extLst>
            </p:cNvPr>
            <p:cNvSpPr/>
            <p:nvPr/>
          </p:nvSpPr>
          <p:spPr>
            <a:xfrm rot="5408475">
              <a:off x="4747462" y="10295882"/>
              <a:ext cx="508000" cy="751840"/>
            </a:xfrm>
            <a:prstGeom prst="roundRect">
              <a:avLst>
                <a:gd name="adj" fmla="val 50000"/>
              </a:avLst>
            </a:prstGeom>
            <a:solidFill>
              <a:srgbClr val="F8B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577A331-89F6-4904-862A-720D5F24BDF9}"/>
                </a:ext>
              </a:extLst>
            </p:cNvPr>
            <p:cNvSpPr/>
            <p:nvPr/>
          </p:nvSpPr>
          <p:spPr>
            <a:xfrm rot="5408475">
              <a:off x="4104646" y="10645035"/>
              <a:ext cx="508000" cy="751840"/>
            </a:xfrm>
            <a:prstGeom prst="roundRect">
              <a:avLst>
                <a:gd name="adj" fmla="val 50000"/>
              </a:avLst>
            </a:prstGeom>
            <a:solidFill>
              <a:srgbClr val="F8B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65271D6-C62A-4413-9976-62CD43A895F1}"/>
                </a:ext>
              </a:extLst>
            </p:cNvPr>
            <p:cNvSpPr/>
            <p:nvPr/>
          </p:nvSpPr>
          <p:spPr>
            <a:xfrm rot="1504400">
              <a:off x="4304641" y="7671092"/>
              <a:ext cx="1157939" cy="609600"/>
            </a:xfrm>
            <a:prstGeom prst="roundRect">
              <a:avLst>
                <a:gd name="adj" fmla="val 50000"/>
              </a:avLst>
            </a:prstGeom>
            <a:solidFill>
              <a:srgbClr val="F8B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F9F330B-D26A-4334-8D03-7A5F583DDE67}"/>
                </a:ext>
              </a:extLst>
            </p:cNvPr>
            <p:cNvSpPr/>
            <p:nvPr/>
          </p:nvSpPr>
          <p:spPr>
            <a:xfrm rot="20653390">
              <a:off x="3759045" y="7621988"/>
              <a:ext cx="1157939" cy="661949"/>
            </a:xfrm>
            <a:prstGeom prst="roundRect">
              <a:avLst>
                <a:gd name="adj" fmla="val 50000"/>
              </a:avLst>
            </a:prstGeom>
            <a:solidFill>
              <a:srgbClr val="F8B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lowchart: Delay 12">
              <a:extLst>
                <a:ext uri="{FF2B5EF4-FFF2-40B4-BE49-F238E27FC236}">
                  <a16:creationId xmlns:a16="http://schemas.microsoft.com/office/drawing/2014/main" id="{D8CF3221-C7B8-4A06-9830-978B0FEFEF59}"/>
                </a:ext>
              </a:extLst>
            </p:cNvPr>
            <p:cNvSpPr/>
            <p:nvPr/>
          </p:nvSpPr>
          <p:spPr>
            <a:xfrm rot="10914275">
              <a:off x="5351543" y="10142710"/>
              <a:ext cx="294899" cy="358582"/>
            </a:xfrm>
            <a:prstGeom prst="flowChartDelay">
              <a:avLst/>
            </a:prstGeom>
            <a:solidFill>
              <a:srgbClr val="FB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95AF49C6-7D4D-49B1-949C-92AB5284C621}"/>
                </a:ext>
              </a:extLst>
            </p:cNvPr>
            <p:cNvSpPr/>
            <p:nvPr/>
          </p:nvSpPr>
          <p:spPr>
            <a:xfrm rot="10914275">
              <a:off x="4702674" y="10495152"/>
              <a:ext cx="294899" cy="358582"/>
            </a:xfrm>
            <a:prstGeom prst="flowChartDelay">
              <a:avLst/>
            </a:prstGeom>
            <a:solidFill>
              <a:srgbClr val="FB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lowchart: Delay 14">
              <a:extLst>
                <a:ext uri="{FF2B5EF4-FFF2-40B4-BE49-F238E27FC236}">
                  <a16:creationId xmlns:a16="http://schemas.microsoft.com/office/drawing/2014/main" id="{614F8EBE-5B8C-47D8-8DA1-367562134163}"/>
                </a:ext>
              </a:extLst>
            </p:cNvPr>
            <p:cNvSpPr/>
            <p:nvPr/>
          </p:nvSpPr>
          <p:spPr>
            <a:xfrm rot="10914275">
              <a:off x="4049235" y="10847856"/>
              <a:ext cx="294899" cy="358582"/>
            </a:xfrm>
            <a:prstGeom prst="flowChartDelay">
              <a:avLst/>
            </a:prstGeom>
            <a:solidFill>
              <a:srgbClr val="FB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lowchart: Delay 15">
              <a:extLst>
                <a:ext uri="{FF2B5EF4-FFF2-40B4-BE49-F238E27FC236}">
                  <a16:creationId xmlns:a16="http://schemas.microsoft.com/office/drawing/2014/main" id="{54B4A655-42CC-4C3B-9B79-429884061075}"/>
                </a:ext>
              </a:extLst>
            </p:cNvPr>
            <p:cNvSpPr/>
            <p:nvPr/>
          </p:nvSpPr>
          <p:spPr>
            <a:xfrm rot="1560566">
              <a:off x="4960739" y="7819934"/>
              <a:ext cx="433192" cy="277377"/>
            </a:xfrm>
            <a:prstGeom prst="flowChartDelay">
              <a:avLst/>
            </a:prstGeom>
            <a:solidFill>
              <a:srgbClr val="FB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6ADC3A99-8D32-429E-9128-5869F384D0C1}"/>
                </a:ext>
              </a:extLst>
            </p:cNvPr>
            <p:cNvSpPr/>
            <p:nvPr/>
          </p:nvSpPr>
          <p:spPr>
            <a:xfrm rot="5414520">
              <a:off x="-2560615" y="6141315"/>
              <a:ext cx="2694602" cy="6113110"/>
            </a:xfrm>
            <a:custGeom>
              <a:avLst/>
              <a:gdLst>
                <a:gd name="connsiteX0" fmla="*/ 0 w 1581155"/>
                <a:gd name="connsiteY0" fmla="*/ 0 h 1969538"/>
                <a:gd name="connsiteX1" fmla="*/ 1581155 w 1581155"/>
                <a:gd name="connsiteY1" fmla="*/ 0 h 1969538"/>
                <a:gd name="connsiteX2" fmla="*/ 1581155 w 1581155"/>
                <a:gd name="connsiteY2" fmla="*/ 1969538 h 1969538"/>
                <a:gd name="connsiteX3" fmla="*/ 0 w 1581155"/>
                <a:gd name="connsiteY3" fmla="*/ 1969538 h 1969538"/>
                <a:gd name="connsiteX4" fmla="*/ 0 w 1581155"/>
                <a:gd name="connsiteY4" fmla="*/ 0 h 1969538"/>
                <a:gd name="connsiteX0" fmla="*/ 0 w 1794195"/>
                <a:gd name="connsiteY0" fmla="*/ 0 h 3668882"/>
                <a:gd name="connsiteX1" fmla="*/ 1581155 w 1794195"/>
                <a:gd name="connsiteY1" fmla="*/ 0 h 3668882"/>
                <a:gd name="connsiteX2" fmla="*/ 1794195 w 1794195"/>
                <a:gd name="connsiteY2" fmla="*/ 3668882 h 3668882"/>
                <a:gd name="connsiteX3" fmla="*/ 0 w 1794195"/>
                <a:gd name="connsiteY3" fmla="*/ 1969538 h 3668882"/>
                <a:gd name="connsiteX4" fmla="*/ 0 w 1794195"/>
                <a:gd name="connsiteY4" fmla="*/ 0 h 3668882"/>
                <a:gd name="connsiteX0" fmla="*/ 384740 w 2178935"/>
                <a:gd name="connsiteY0" fmla="*/ 0 h 4644220"/>
                <a:gd name="connsiteX1" fmla="*/ 1965895 w 2178935"/>
                <a:gd name="connsiteY1" fmla="*/ 0 h 4644220"/>
                <a:gd name="connsiteX2" fmla="*/ 2178935 w 2178935"/>
                <a:gd name="connsiteY2" fmla="*/ 3668882 h 4644220"/>
                <a:gd name="connsiteX3" fmla="*/ 0 w 2178935"/>
                <a:gd name="connsiteY3" fmla="*/ 4644220 h 4644220"/>
                <a:gd name="connsiteX4" fmla="*/ 384740 w 2178935"/>
                <a:gd name="connsiteY4" fmla="*/ 0 h 4644220"/>
                <a:gd name="connsiteX0" fmla="*/ 384740 w 2345130"/>
                <a:gd name="connsiteY0" fmla="*/ 0 h 5250068"/>
                <a:gd name="connsiteX1" fmla="*/ 1965895 w 2345130"/>
                <a:gd name="connsiteY1" fmla="*/ 0 h 5250068"/>
                <a:gd name="connsiteX2" fmla="*/ 2345130 w 2345130"/>
                <a:gd name="connsiteY2" fmla="*/ 5250068 h 5250068"/>
                <a:gd name="connsiteX3" fmla="*/ 0 w 2345130"/>
                <a:gd name="connsiteY3" fmla="*/ 4644220 h 5250068"/>
                <a:gd name="connsiteX4" fmla="*/ 384740 w 2345130"/>
                <a:gd name="connsiteY4" fmla="*/ 0 h 5250068"/>
                <a:gd name="connsiteX0" fmla="*/ 581200 w 2541590"/>
                <a:gd name="connsiteY0" fmla="*/ 0 h 5597181"/>
                <a:gd name="connsiteX1" fmla="*/ 2162355 w 2541590"/>
                <a:gd name="connsiteY1" fmla="*/ 0 h 5597181"/>
                <a:gd name="connsiteX2" fmla="*/ 2541590 w 2541590"/>
                <a:gd name="connsiteY2" fmla="*/ 5250068 h 5597181"/>
                <a:gd name="connsiteX3" fmla="*/ 0 w 2541590"/>
                <a:gd name="connsiteY3" fmla="*/ 5597181 h 5597181"/>
                <a:gd name="connsiteX4" fmla="*/ 581200 w 2541590"/>
                <a:gd name="connsiteY4" fmla="*/ 0 h 5597181"/>
                <a:gd name="connsiteX0" fmla="*/ 581200 w 2541590"/>
                <a:gd name="connsiteY0" fmla="*/ 0 h 5597181"/>
                <a:gd name="connsiteX1" fmla="*/ 2162355 w 2541590"/>
                <a:gd name="connsiteY1" fmla="*/ 0 h 5597181"/>
                <a:gd name="connsiteX2" fmla="*/ 2541590 w 2541590"/>
                <a:gd name="connsiteY2" fmla="*/ 5250068 h 5597181"/>
                <a:gd name="connsiteX3" fmla="*/ 0 w 2541590"/>
                <a:gd name="connsiteY3" fmla="*/ 5597181 h 5597181"/>
                <a:gd name="connsiteX4" fmla="*/ 581200 w 2541590"/>
                <a:gd name="connsiteY4" fmla="*/ 0 h 5597181"/>
                <a:gd name="connsiteX0" fmla="*/ 581200 w 2541590"/>
                <a:gd name="connsiteY0" fmla="*/ 0 h 5597181"/>
                <a:gd name="connsiteX1" fmla="*/ 2162355 w 2541590"/>
                <a:gd name="connsiteY1" fmla="*/ 0 h 5597181"/>
                <a:gd name="connsiteX2" fmla="*/ 2541590 w 2541590"/>
                <a:gd name="connsiteY2" fmla="*/ 5250068 h 5597181"/>
                <a:gd name="connsiteX3" fmla="*/ 0 w 2541590"/>
                <a:gd name="connsiteY3" fmla="*/ 5597181 h 5597181"/>
                <a:gd name="connsiteX4" fmla="*/ 581200 w 2541590"/>
                <a:gd name="connsiteY4" fmla="*/ 0 h 5597181"/>
                <a:gd name="connsiteX0" fmla="*/ 581200 w 2649213"/>
                <a:gd name="connsiteY0" fmla="*/ 0 h 6036197"/>
                <a:gd name="connsiteX1" fmla="*/ 2162355 w 2649213"/>
                <a:gd name="connsiteY1" fmla="*/ 0 h 6036197"/>
                <a:gd name="connsiteX2" fmla="*/ 2649213 w 2649213"/>
                <a:gd name="connsiteY2" fmla="*/ 6036197 h 6036197"/>
                <a:gd name="connsiteX3" fmla="*/ 0 w 2649213"/>
                <a:gd name="connsiteY3" fmla="*/ 5597181 h 6036197"/>
                <a:gd name="connsiteX4" fmla="*/ 581200 w 2649213"/>
                <a:gd name="connsiteY4" fmla="*/ 0 h 6036197"/>
                <a:gd name="connsiteX0" fmla="*/ 626589 w 2694602"/>
                <a:gd name="connsiteY0" fmla="*/ 0 h 6071645"/>
                <a:gd name="connsiteX1" fmla="*/ 2207744 w 2694602"/>
                <a:gd name="connsiteY1" fmla="*/ 0 h 6071645"/>
                <a:gd name="connsiteX2" fmla="*/ 2694602 w 2694602"/>
                <a:gd name="connsiteY2" fmla="*/ 6036197 h 6071645"/>
                <a:gd name="connsiteX3" fmla="*/ 0 w 2694602"/>
                <a:gd name="connsiteY3" fmla="*/ 6071645 h 6071645"/>
                <a:gd name="connsiteX4" fmla="*/ 626589 w 2694602"/>
                <a:gd name="connsiteY4" fmla="*/ 0 h 6071645"/>
                <a:gd name="connsiteX0" fmla="*/ 603839 w 2694602"/>
                <a:gd name="connsiteY0" fmla="*/ 0 h 6113110"/>
                <a:gd name="connsiteX1" fmla="*/ 2207744 w 2694602"/>
                <a:gd name="connsiteY1" fmla="*/ 41465 h 6113110"/>
                <a:gd name="connsiteX2" fmla="*/ 2694602 w 2694602"/>
                <a:gd name="connsiteY2" fmla="*/ 6077662 h 6113110"/>
                <a:gd name="connsiteX3" fmla="*/ 0 w 2694602"/>
                <a:gd name="connsiteY3" fmla="*/ 6113110 h 6113110"/>
                <a:gd name="connsiteX4" fmla="*/ 603839 w 2694602"/>
                <a:gd name="connsiteY4" fmla="*/ 0 h 611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4602" h="6113110">
                  <a:moveTo>
                    <a:pt x="603839" y="0"/>
                  </a:moveTo>
                  <a:lnTo>
                    <a:pt x="2207744" y="41465"/>
                  </a:lnTo>
                  <a:cubicBezTo>
                    <a:pt x="2168294" y="1882488"/>
                    <a:pt x="2568190" y="4327639"/>
                    <a:pt x="2694602" y="6077662"/>
                  </a:cubicBezTo>
                  <a:lnTo>
                    <a:pt x="0" y="6113110"/>
                  </a:lnTo>
                  <a:cubicBezTo>
                    <a:pt x="193733" y="4247383"/>
                    <a:pt x="630397" y="1906707"/>
                    <a:pt x="603839" y="0"/>
                  </a:cubicBezTo>
                  <a:close/>
                </a:path>
              </a:pathLst>
            </a:custGeom>
            <a:solidFill>
              <a:srgbClr val="F8B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DETAIL 1">
            <a:extLst>
              <a:ext uri="{FF2B5EF4-FFF2-40B4-BE49-F238E27FC236}">
                <a16:creationId xmlns:a16="http://schemas.microsoft.com/office/drawing/2014/main" id="{ADAC4A42-5E16-4E3B-8B3F-F0299F66531E}"/>
              </a:ext>
            </a:extLst>
          </p:cNvPr>
          <p:cNvSpPr/>
          <p:nvPr/>
        </p:nvSpPr>
        <p:spPr>
          <a:xfrm>
            <a:off x="6773516" y="2087778"/>
            <a:ext cx="4815540" cy="621792"/>
          </a:xfrm>
          <a:prstGeom prst="roundRect">
            <a:avLst/>
          </a:prstGeom>
          <a:solidFill>
            <a:srgbClr val="AE4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2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Kinh Bảo Quốc</a:t>
            </a:r>
            <a:endParaRPr kumimoji="0" lang="en-PH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DETAIL 2">
            <a:extLst>
              <a:ext uri="{FF2B5EF4-FFF2-40B4-BE49-F238E27FC236}">
                <a16:creationId xmlns:a16="http://schemas.microsoft.com/office/drawing/2014/main" id="{AF509AF2-3902-4F02-89A6-75BD28BCCBC6}"/>
              </a:ext>
            </a:extLst>
          </p:cNvPr>
          <p:cNvSpPr/>
          <p:nvPr/>
        </p:nvSpPr>
        <p:spPr>
          <a:xfrm>
            <a:off x="6773516" y="3321728"/>
            <a:ext cx="4815540" cy="621792"/>
          </a:xfrm>
          <a:prstGeom prst="roundRect">
            <a:avLst/>
          </a:prstGeom>
          <a:solidFill>
            <a:srgbClr val="819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Võ</a:t>
            </a:r>
            <a:r>
              <a:rPr kumimoji="0" lang="vi-VN" sz="2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Hồng Quân</a:t>
            </a:r>
            <a:endParaRPr kumimoji="0" lang="en-PH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DETAIL 6">
            <a:extLst>
              <a:ext uri="{FF2B5EF4-FFF2-40B4-BE49-F238E27FC236}">
                <a16:creationId xmlns:a16="http://schemas.microsoft.com/office/drawing/2014/main" id="{3CFDEA51-A967-40D4-B2A2-8E0519EEAF32}"/>
              </a:ext>
            </a:extLst>
          </p:cNvPr>
          <p:cNvSpPr/>
          <p:nvPr/>
        </p:nvSpPr>
        <p:spPr>
          <a:xfrm>
            <a:off x="7097973" y="209214"/>
            <a:ext cx="4166626" cy="101635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855882225"/>
      </p:ext>
    </p:extLst>
  </p:cSld>
  <p:clrMapOvr>
    <a:masterClrMapping/>
  </p:clrMapOvr>
  <p:transition spd="slow" advTm="249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720000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4.58333E-6 -0.4613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0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3" grpId="0" animBg="1"/>
      <p:bldP spid="54" grpId="0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70886D-E104-42D4-B279-B64B32FE2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D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F1406C-D19E-4461-9E40-6453C2D9B6BE}"/>
              </a:ext>
            </a:extLst>
          </p:cNvPr>
          <p:cNvSpPr/>
          <p:nvPr/>
        </p:nvSpPr>
        <p:spPr>
          <a:xfrm>
            <a:off x="90502" y="521571"/>
            <a:ext cx="2180254" cy="2295331"/>
          </a:xfrm>
          <a:prstGeom prst="rect">
            <a:avLst/>
          </a:prstGeom>
          <a:solidFill>
            <a:srgbClr val="393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8E1BD-9138-46A4-A916-70C008E2932C}"/>
              </a:ext>
            </a:extLst>
          </p:cNvPr>
          <p:cNvSpPr/>
          <p:nvPr/>
        </p:nvSpPr>
        <p:spPr>
          <a:xfrm>
            <a:off x="80712" y="2177547"/>
            <a:ext cx="2190044" cy="150519"/>
          </a:xfrm>
          <a:prstGeom prst="rect">
            <a:avLst/>
          </a:prstGeom>
          <a:solidFill>
            <a:srgbClr val="D9D3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10363D-7FDA-4C92-876D-EF798C4FD1DD}"/>
              </a:ext>
            </a:extLst>
          </p:cNvPr>
          <p:cNvSpPr/>
          <p:nvPr/>
        </p:nvSpPr>
        <p:spPr>
          <a:xfrm flipH="1">
            <a:off x="10176" y="1593086"/>
            <a:ext cx="12181824" cy="219075"/>
          </a:xfrm>
          <a:prstGeom prst="rect">
            <a:avLst/>
          </a:prstGeom>
          <a:solidFill>
            <a:srgbClr val="ACA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0E0377-5056-40E5-BC20-B9E1F6A7756F}"/>
              </a:ext>
            </a:extLst>
          </p:cNvPr>
          <p:cNvSpPr txBox="1"/>
          <p:nvPr/>
        </p:nvSpPr>
        <p:spPr>
          <a:xfrm>
            <a:off x="-64090" y="761296"/>
            <a:ext cx="247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rgbClr val="D9D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</a:t>
            </a:r>
            <a:endParaRPr lang="vi-VN" sz="3600" b="1" dirty="0">
              <a:solidFill>
                <a:srgbClr val="D9D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7684" y="855765"/>
            <a:ext cx="907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 smtClean="0"/>
              <a:t>Xây Dựng Website Bán Hàng Thời Trang</a:t>
            </a:r>
            <a:endParaRPr 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E0377-5056-40E5-BC20-B9E1F6A7756F}"/>
              </a:ext>
            </a:extLst>
          </p:cNvPr>
          <p:cNvSpPr txBox="1"/>
          <p:nvPr/>
        </p:nvSpPr>
        <p:spPr>
          <a:xfrm>
            <a:off x="-134626" y="1770960"/>
            <a:ext cx="2479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rgbClr val="D9D3D7"/>
                </a:solidFill>
              </a:rPr>
              <a:t>WELLCOME</a:t>
            </a:r>
            <a:endParaRPr lang="vi-VN" sz="2400" b="1" dirty="0">
              <a:solidFill>
                <a:srgbClr val="D9D3D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20832-8437-4D77-9257-C4D76B0B662D}"/>
              </a:ext>
            </a:extLst>
          </p:cNvPr>
          <p:cNvSpPr txBox="1"/>
          <p:nvPr/>
        </p:nvSpPr>
        <p:spPr>
          <a:xfrm>
            <a:off x="280636" y="2333875"/>
            <a:ext cx="27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rgbClr val="804F52"/>
                </a:solidFill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01B034-D7E6-41DD-ADE3-BD5F68F98860}"/>
              </a:ext>
            </a:extLst>
          </p:cNvPr>
          <p:cNvSpPr txBox="1"/>
          <p:nvPr/>
        </p:nvSpPr>
        <p:spPr>
          <a:xfrm>
            <a:off x="548739" y="2332971"/>
            <a:ext cx="27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rgbClr val="7E8E8D"/>
                </a:solidFill>
              </a:rPr>
              <a:t>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189FD-D703-4F1A-8BA3-7DD128A6A4D5}"/>
              </a:ext>
            </a:extLst>
          </p:cNvPr>
          <p:cNvSpPr txBox="1"/>
          <p:nvPr/>
        </p:nvSpPr>
        <p:spPr>
          <a:xfrm>
            <a:off x="852337" y="2332971"/>
            <a:ext cx="27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solidFill>
                  <a:srgbClr val="494A57"/>
                </a:solidFill>
              </a:rPr>
              <a:t>Ó</a:t>
            </a:r>
            <a:endParaRPr lang="vi-VN" sz="2800" b="1" dirty="0">
              <a:solidFill>
                <a:srgbClr val="494A5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7C6EE7-5D1D-413A-A40D-5C07C08EF149}"/>
              </a:ext>
            </a:extLst>
          </p:cNvPr>
          <p:cNvSpPr txBox="1"/>
          <p:nvPr/>
        </p:nvSpPr>
        <p:spPr>
          <a:xfrm>
            <a:off x="1140472" y="2332971"/>
            <a:ext cx="27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solidFill>
                  <a:srgbClr val="ACAE87"/>
                </a:solidFill>
              </a:rPr>
              <a:t>M</a:t>
            </a:r>
            <a:endParaRPr lang="vi-VN" sz="2800" b="1" dirty="0">
              <a:solidFill>
                <a:srgbClr val="ACAE87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C6EE7-5D1D-413A-A40D-5C07C08EF149}"/>
              </a:ext>
            </a:extLst>
          </p:cNvPr>
          <p:cNvSpPr txBox="1"/>
          <p:nvPr/>
        </p:nvSpPr>
        <p:spPr>
          <a:xfrm>
            <a:off x="1472150" y="2328518"/>
            <a:ext cx="37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endParaRPr lang="vi-VN" sz="28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596A3EE-FC13-4DDC-B3B1-2B33093E2F4A}"/>
              </a:ext>
            </a:extLst>
          </p:cNvPr>
          <p:cNvGrpSpPr/>
          <p:nvPr/>
        </p:nvGrpSpPr>
        <p:grpSpPr>
          <a:xfrm>
            <a:off x="7204350" y="2109370"/>
            <a:ext cx="4720801" cy="5099601"/>
            <a:chOff x="6194155" y="889708"/>
            <a:chExt cx="4720801" cy="509960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C283D59-7900-411A-8B3C-6054ADD2502C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44" name="Freeform: Shape 58">
                <a:extLst>
                  <a:ext uri="{FF2B5EF4-FFF2-40B4-BE49-F238E27FC236}">
                    <a16:creationId xmlns:a16="http://schemas.microsoft.com/office/drawing/2014/main" id="{8A035682-914A-4BE2-A721-147845185ED8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Hình Bầu dục 38">
                <a:extLst>
                  <a:ext uri="{FF2B5EF4-FFF2-40B4-BE49-F238E27FC236}">
                    <a16:creationId xmlns:a16="http://schemas.microsoft.com/office/drawing/2014/main" id="{78B966E5-7C1F-47F2-8A16-22DA27703290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Hình Bầu dục 38">
                <a:extLst>
                  <a:ext uri="{FF2B5EF4-FFF2-40B4-BE49-F238E27FC236}">
                    <a16:creationId xmlns:a16="http://schemas.microsoft.com/office/drawing/2014/main" id="{6707D441-08ED-44EF-A970-205C63AA677C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Hình Bầu dục 38">
                <a:extLst>
                  <a:ext uri="{FF2B5EF4-FFF2-40B4-BE49-F238E27FC236}">
                    <a16:creationId xmlns:a16="http://schemas.microsoft.com/office/drawing/2014/main" id="{3FBF9A20-77B8-4542-8580-27024E7CB7B7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Hình Bầu dục 38">
                <a:extLst>
                  <a:ext uri="{FF2B5EF4-FFF2-40B4-BE49-F238E27FC236}">
                    <a16:creationId xmlns:a16="http://schemas.microsoft.com/office/drawing/2014/main" id="{6B5979DF-F7ED-4359-92CA-95924F38F4E1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0" name="Picture 3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9C66D63-C3B8-4F8D-B819-EE114F92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41" name="Picture 4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5522BF-4445-4A53-9117-E68F2A49B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42" name="Picture 4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7AA926-56AB-4B9F-96FC-603ED69F7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43" name="Picture 4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0FFB364-4D7F-4E2A-91B7-5D9B61785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49" name="Graphic 63" descr="Single gear outline">
            <a:extLst>
              <a:ext uri="{FF2B5EF4-FFF2-40B4-BE49-F238E27FC236}">
                <a16:creationId xmlns:a16="http://schemas.microsoft.com/office/drawing/2014/main" id="{1ACAFF1A-A79C-4DC4-A876-D4810A095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49353" y="3496179"/>
            <a:ext cx="1539992" cy="1539992"/>
          </a:xfrm>
          <a:prstGeom prst="rect">
            <a:avLst/>
          </a:prstGeom>
        </p:spPr>
      </p:pic>
      <p:pic>
        <p:nvPicPr>
          <p:cNvPr id="50" name="Graphic 64" descr="Single gear with solid fill">
            <a:extLst>
              <a:ext uri="{FF2B5EF4-FFF2-40B4-BE49-F238E27FC236}">
                <a16:creationId xmlns:a16="http://schemas.microsoft.com/office/drawing/2014/main" id="{B937C302-265C-4053-9871-91E3AE3181B3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53789" y="4496981"/>
            <a:ext cx="873153" cy="873153"/>
          </a:xfrm>
          <a:prstGeom prst="rect">
            <a:avLst/>
          </a:prstGeom>
        </p:spPr>
      </p:pic>
      <p:pic>
        <p:nvPicPr>
          <p:cNvPr id="51" name="Graphic 65" descr="Single gear with solid fill">
            <a:extLst>
              <a:ext uri="{FF2B5EF4-FFF2-40B4-BE49-F238E27FC236}">
                <a16:creationId xmlns:a16="http://schemas.microsoft.com/office/drawing/2014/main" id="{28DC04A8-FDC2-47E6-A4B4-042112DA32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80290" y="4574261"/>
            <a:ext cx="1241968" cy="1241968"/>
          </a:xfrm>
          <a:prstGeom prst="rect">
            <a:avLst/>
          </a:prstGeom>
        </p:spPr>
      </p:pic>
      <p:pic>
        <p:nvPicPr>
          <p:cNvPr id="52" name="Graphic 66" descr="Single gear outline">
            <a:extLst>
              <a:ext uri="{FF2B5EF4-FFF2-40B4-BE49-F238E27FC236}">
                <a16:creationId xmlns:a16="http://schemas.microsoft.com/office/drawing/2014/main" id="{3D2AA865-7A86-43AA-82C4-0868FA0342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240466" y="3290951"/>
            <a:ext cx="1539992" cy="1539992"/>
          </a:xfrm>
          <a:prstGeom prst="rect">
            <a:avLst/>
          </a:prstGeom>
        </p:spPr>
      </p:pic>
      <p:pic>
        <p:nvPicPr>
          <p:cNvPr id="53" name="Graphic 67" descr="Single gear outline">
            <a:extLst>
              <a:ext uri="{FF2B5EF4-FFF2-40B4-BE49-F238E27FC236}">
                <a16:creationId xmlns:a16="http://schemas.microsoft.com/office/drawing/2014/main" id="{F9F34710-0D5D-4AD3-B5E8-94A1BB029A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66180" y="4332988"/>
            <a:ext cx="1539992" cy="15399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0940" y="3219231"/>
            <a:ext cx="5701952" cy="354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8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"/>
    </mc:Choice>
    <mc:Fallback xmlns="">
      <p:transition advTm="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7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8" dur="7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0" dur="7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" dur="7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4" dur="7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CF33BF-DCCC-48EF-9AA4-394177C04829}"/>
              </a:ext>
            </a:extLst>
          </p:cNvPr>
          <p:cNvSpPr/>
          <p:nvPr/>
        </p:nvSpPr>
        <p:spPr>
          <a:xfrm>
            <a:off x="0" y="-33940"/>
            <a:ext cx="12192000" cy="6891940"/>
          </a:xfrm>
          <a:prstGeom prst="rect">
            <a:avLst/>
          </a:prstGeom>
          <a:solidFill>
            <a:srgbClr val="E9D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8C351-1A12-4BE4-962D-B90542091525}"/>
              </a:ext>
            </a:extLst>
          </p:cNvPr>
          <p:cNvSpPr/>
          <p:nvPr/>
        </p:nvSpPr>
        <p:spPr>
          <a:xfrm>
            <a:off x="0" y="1499164"/>
            <a:ext cx="9036785" cy="3846559"/>
          </a:xfrm>
          <a:prstGeom prst="rect">
            <a:avLst/>
          </a:prstGeom>
          <a:solidFill>
            <a:srgbClr val="E47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E59E9-2B44-4F9D-A857-A3DADDE0FA7D}"/>
              </a:ext>
            </a:extLst>
          </p:cNvPr>
          <p:cNvSpPr/>
          <p:nvPr/>
        </p:nvSpPr>
        <p:spPr>
          <a:xfrm>
            <a:off x="10259714" y="-33940"/>
            <a:ext cx="2008486" cy="6891940"/>
          </a:xfrm>
          <a:prstGeom prst="rect">
            <a:avLst/>
          </a:prstGeom>
          <a:solidFill>
            <a:srgbClr val="E9D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FE64A8-EC04-4062-ADD9-083BA28F8A37}"/>
              </a:ext>
            </a:extLst>
          </p:cNvPr>
          <p:cNvGrpSpPr/>
          <p:nvPr/>
        </p:nvGrpSpPr>
        <p:grpSpPr>
          <a:xfrm>
            <a:off x="7827850" y="1245214"/>
            <a:ext cx="4110151" cy="4333632"/>
            <a:chOff x="7215832" y="1142922"/>
            <a:chExt cx="4110151" cy="43336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DF3D3F-0AA7-4F6F-9A85-CA92CB202F67}"/>
                </a:ext>
              </a:extLst>
            </p:cNvPr>
            <p:cNvSpPr/>
            <p:nvPr/>
          </p:nvSpPr>
          <p:spPr>
            <a:xfrm>
              <a:off x="7215832" y="1377425"/>
              <a:ext cx="2410308" cy="3889948"/>
            </a:xfrm>
            <a:prstGeom prst="roundRect">
              <a:avLst>
                <a:gd name="adj" fmla="val 1349"/>
              </a:avLst>
            </a:prstGeom>
            <a:solidFill>
              <a:srgbClr val="E18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" name="Rectangle: Rounded Corners 10">
              <a:extLst>
                <a:ext uri="{FF2B5EF4-FFF2-40B4-BE49-F238E27FC236}">
                  <a16:creationId xmlns:a16="http://schemas.microsoft.com/office/drawing/2014/main" id="{CDFA22B9-FBA4-46A8-8F34-CEB57CF37BD9}"/>
                </a:ext>
              </a:extLst>
            </p:cNvPr>
            <p:cNvSpPr/>
            <p:nvPr/>
          </p:nvSpPr>
          <p:spPr>
            <a:xfrm>
              <a:off x="9626141" y="1142922"/>
              <a:ext cx="1699842" cy="4333632"/>
            </a:xfrm>
            <a:custGeom>
              <a:avLst/>
              <a:gdLst>
                <a:gd name="connsiteX0" fmla="*/ 0 w 2410308"/>
                <a:gd name="connsiteY0" fmla="*/ 69224 h 3889948"/>
                <a:gd name="connsiteX1" fmla="*/ 69224 w 2410308"/>
                <a:gd name="connsiteY1" fmla="*/ 0 h 3889948"/>
                <a:gd name="connsiteX2" fmla="*/ 2341084 w 2410308"/>
                <a:gd name="connsiteY2" fmla="*/ 0 h 3889948"/>
                <a:gd name="connsiteX3" fmla="*/ 2410308 w 2410308"/>
                <a:gd name="connsiteY3" fmla="*/ 69224 h 3889948"/>
                <a:gd name="connsiteX4" fmla="*/ 2410308 w 2410308"/>
                <a:gd name="connsiteY4" fmla="*/ 3820724 h 3889948"/>
                <a:gd name="connsiteX5" fmla="*/ 2341084 w 2410308"/>
                <a:gd name="connsiteY5" fmla="*/ 3889948 h 3889948"/>
                <a:gd name="connsiteX6" fmla="*/ 69224 w 2410308"/>
                <a:gd name="connsiteY6" fmla="*/ 3889948 h 3889948"/>
                <a:gd name="connsiteX7" fmla="*/ 0 w 2410308"/>
                <a:gd name="connsiteY7" fmla="*/ 3820724 h 3889948"/>
                <a:gd name="connsiteX8" fmla="*/ 0 w 2410308"/>
                <a:gd name="connsiteY8" fmla="*/ 69224 h 3889948"/>
                <a:gd name="connsiteX0" fmla="*/ 0 w 2410333"/>
                <a:gd name="connsiteY0" fmla="*/ 335232 h 4155956"/>
                <a:gd name="connsiteX1" fmla="*/ 69224 w 2410333"/>
                <a:gd name="connsiteY1" fmla="*/ 266008 h 4155956"/>
                <a:gd name="connsiteX2" fmla="*/ 2374335 w 2410333"/>
                <a:gd name="connsiteY2" fmla="*/ 0 h 4155956"/>
                <a:gd name="connsiteX3" fmla="*/ 2410308 w 2410333"/>
                <a:gd name="connsiteY3" fmla="*/ 335232 h 4155956"/>
                <a:gd name="connsiteX4" fmla="*/ 2410308 w 2410333"/>
                <a:gd name="connsiteY4" fmla="*/ 4086732 h 4155956"/>
                <a:gd name="connsiteX5" fmla="*/ 2341084 w 2410333"/>
                <a:gd name="connsiteY5" fmla="*/ 4155956 h 4155956"/>
                <a:gd name="connsiteX6" fmla="*/ 69224 w 2410333"/>
                <a:gd name="connsiteY6" fmla="*/ 4155956 h 4155956"/>
                <a:gd name="connsiteX7" fmla="*/ 0 w 2410333"/>
                <a:gd name="connsiteY7" fmla="*/ 4086732 h 4155956"/>
                <a:gd name="connsiteX8" fmla="*/ 0 w 2410333"/>
                <a:gd name="connsiteY8" fmla="*/ 335232 h 4155956"/>
                <a:gd name="connsiteX0" fmla="*/ 0 w 2410333"/>
                <a:gd name="connsiteY0" fmla="*/ 335232 h 4155956"/>
                <a:gd name="connsiteX1" fmla="*/ 69224 w 2410333"/>
                <a:gd name="connsiteY1" fmla="*/ 266008 h 4155956"/>
                <a:gd name="connsiteX2" fmla="*/ 2374335 w 2410333"/>
                <a:gd name="connsiteY2" fmla="*/ 0 h 4155956"/>
                <a:gd name="connsiteX3" fmla="*/ 2410308 w 2410333"/>
                <a:gd name="connsiteY3" fmla="*/ 335232 h 4155956"/>
                <a:gd name="connsiteX4" fmla="*/ 2410308 w 2410333"/>
                <a:gd name="connsiteY4" fmla="*/ 4086732 h 4155956"/>
                <a:gd name="connsiteX5" fmla="*/ 2341084 w 2410333"/>
                <a:gd name="connsiteY5" fmla="*/ 4155956 h 4155956"/>
                <a:gd name="connsiteX6" fmla="*/ 69224 w 2410333"/>
                <a:gd name="connsiteY6" fmla="*/ 4155956 h 4155956"/>
                <a:gd name="connsiteX7" fmla="*/ 0 w 2410333"/>
                <a:gd name="connsiteY7" fmla="*/ 4086732 h 4155956"/>
                <a:gd name="connsiteX8" fmla="*/ 0 w 2410333"/>
                <a:gd name="connsiteY8" fmla="*/ 335232 h 4155956"/>
                <a:gd name="connsiteX0" fmla="*/ 0 w 2410333"/>
                <a:gd name="connsiteY0" fmla="*/ 335232 h 4155956"/>
                <a:gd name="connsiteX1" fmla="*/ 69224 w 2410333"/>
                <a:gd name="connsiteY1" fmla="*/ 266008 h 4155956"/>
                <a:gd name="connsiteX2" fmla="*/ 2374335 w 2410333"/>
                <a:gd name="connsiteY2" fmla="*/ 0 h 4155956"/>
                <a:gd name="connsiteX3" fmla="*/ 2410308 w 2410333"/>
                <a:gd name="connsiteY3" fmla="*/ 335232 h 4155956"/>
                <a:gd name="connsiteX4" fmla="*/ 2410308 w 2410333"/>
                <a:gd name="connsiteY4" fmla="*/ 4086732 h 4155956"/>
                <a:gd name="connsiteX5" fmla="*/ 2341084 w 2410333"/>
                <a:gd name="connsiteY5" fmla="*/ 4155956 h 4155956"/>
                <a:gd name="connsiteX6" fmla="*/ 69224 w 2410333"/>
                <a:gd name="connsiteY6" fmla="*/ 4155956 h 4155956"/>
                <a:gd name="connsiteX7" fmla="*/ 0 w 2410333"/>
                <a:gd name="connsiteY7" fmla="*/ 4086732 h 4155956"/>
                <a:gd name="connsiteX8" fmla="*/ 0 w 2410333"/>
                <a:gd name="connsiteY8" fmla="*/ 335232 h 4155956"/>
                <a:gd name="connsiteX0" fmla="*/ 0 w 2476810"/>
                <a:gd name="connsiteY0" fmla="*/ 335232 h 4316178"/>
                <a:gd name="connsiteX1" fmla="*/ 69224 w 2476810"/>
                <a:gd name="connsiteY1" fmla="*/ 266008 h 4316178"/>
                <a:gd name="connsiteX2" fmla="*/ 2374335 w 2476810"/>
                <a:gd name="connsiteY2" fmla="*/ 0 h 4316178"/>
                <a:gd name="connsiteX3" fmla="*/ 2410308 w 2476810"/>
                <a:gd name="connsiteY3" fmla="*/ 335232 h 4316178"/>
                <a:gd name="connsiteX4" fmla="*/ 2476810 w 2476810"/>
                <a:gd name="connsiteY4" fmla="*/ 4311176 h 4316178"/>
                <a:gd name="connsiteX5" fmla="*/ 2341084 w 2476810"/>
                <a:gd name="connsiteY5" fmla="*/ 4155956 h 4316178"/>
                <a:gd name="connsiteX6" fmla="*/ 69224 w 2476810"/>
                <a:gd name="connsiteY6" fmla="*/ 4155956 h 4316178"/>
                <a:gd name="connsiteX7" fmla="*/ 0 w 2476810"/>
                <a:gd name="connsiteY7" fmla="*/ 4086732 h 4316178"/>
                <a:gd name="connsiteX8" fmla="*/ 0 w 2476810"/>
                <a:gd name="connsiteY8" fmla="*/ 335232 h 4316178"/>
                <a:gd name="connsiteX0" fmla="*/ 0 w 2476810"/>
                <a:gd name="connsiteY0" fmla="*/ 335232 h 4363774"/>
                <a:gd name="connsiteX1" fmla="*/ 69224 w 2476810"/>
                <a:gd name="connsiteY1" fmla="*/ 266008 h 4363774"/>
                <a:gd name="connsiteX2" fmla="*/ 2374335 w 2476810"/>
                <a:gd name="connsiteY2" fmla="*/ 0 h 4363774"/>
                <a:gd name="connsiteX3" fmla="*/ 2410308 w 2476810"/>
                <a:gd name="connsiteY3" fmla="*/ 335232 h 4363774"/>
                <a:gd name="connsiteX4" fmla="*/ 2476810 w 2476810"/>
                <a:gd name="connsiteY4" fmla="*/ 4311176 h 4363774"/>
                <a:gd name="connsiteX5" fmla="*/ 2307833 w 2476810"/>
                <a:gd name="connsiteY5" fmla="*/ 4363774 h 4363774"/>
                <a:gd name="connsiteX6" fmla="*/ 69224 w 2476810"/>
                <a:gd name="connsiteY6" fmla="*/ 4155956 h 4363774"/>
                <a:gd name="connsiteX7" fmla="*/ 0 w 2476810"/>
                <a:gd name="connsiteY7" fmla="*/ 4086732 h 4363774"/>
                <a:gd name="connsiteX8" fmla="*/ 0 w 2476810"/>
                <a:gd name="connsiteY8" fmla="*/ 335232 h 4363774"/>
                <a:gd name="connsiteX0" fmla="*/ 0 w 2526686"/>
                <a:gd name="connsiteY0" fmla="*/ 335232 h 4363774"/>
                <a:gd name="connsiteX1" fmla="*/ 69224 w 2526686"/>
                <a:gd name="connsiteY1" fmla="*/ 266008 h 4363774"/>
                <a:gd name="connsiteX2" fmla="*/ 2374335 w 2526686"/>
                <a:gd name="connsiteY2" fmla="*/ 0 h 4363774"/>
                <a:gd name="connsiteX3" fmla="*/ 2410308 w 2526686"/>
                <a:gd name="connsiteY3" fmla="*/ 335232 h 4363774"/>
                <a:gd name="connsiteX4" fmla="*/ 2526686 w 2526686"/>
                <a:gd name="connsiteY4" fmla="*/ 4236362 h 4363774"/>
                <a:gd name="connsiteX5" fmla="*/ 2307833 w 2526686"/>
                <a:gd name="connsiteY5" fmla="*/ 4363774 h 4363774"/>
                <a:gd name="connsiteX6" fmla="*/ 69224 w 2526686"/>
                <a:gd name="connsiteY6" fmla="*/ 4155956 h 4363774"/>
                <a:gd name="connsiteX7" fmla="*/ 0 w 2526686"/>
                <a:gd name="connsiteY7" fmla="*/ 4086732 h 4363774"/>
                <a:gd name="connsiteX8" fmla="*/ 0 w 2526686"/>
                <a:gd name="connsiteY8" fmla="*/ 335232 h 4363774"/>
                <a:gd name="connsiteX0" fmla="*/ 0 w 2526686"/>
                <a:gd name="connsiteY0" fmla="*/ 418359 h 4446901"/>
                <a:gd name="connsiteX1" fmla="*/ 69224 w 2526686"/>
                <a:gd name="connsiteY1" fmla="*/ 349135 h 4446901"/>
                <a:gd name="connsiteX2" fmla="*/ 2249644 w 2526686"/>
                <a:gd name="connsiteY2" fmla="*/ 0 h 4446901"/>
                <a:gd name="connsiteX3" fmla="*/ 2410308 w 2526686"/>
                <a:gd name="connsiteY3" fmla="*/ 418359 h 4446901"/>
                <a:gd name="connsiteX4" fmla="*/ 2526686 w 2526686"/>
                <a:gd name="connsiteY4" fmla="*/ 4319489 h 4446901"/>
                <a:gd name="connsiteX5" fmla="*/ 2307833 w 2526686"/>
                <a:gd name="connsiteY5" fmla="*/ 4446901 h 4446901"/>
                <a:gd name="connsiteX6" fmla="*/ 69224 w 2526686"/>
                <a:gd name="connsiteY6" fmla="*/ 4239083 h 4446901"/>
                <a:gd name="connsiteX7" fmla="*/ 0 w 2526686"/>
                <a:gd name="connsiteY7" fmla="*/ 4169859 h 4446901"/>
                <a:gd name="connsiteX8" fmla="*/ 0 w 2526686"/>
                <a:gd name="connsiteY8" fmla="*/ 418359 h 4446901"/>
                <a:gd name="connsiteX0" fmla="*/ 0 w 2526686"/>
                <a:gd name="connsiteY0" fmla="*/ 418359 h 4446901"/>
                <a:gd name="connsiteX1" fmla="*/ 69224 w 2526686"/>
                <a:gd name="connsiteY1" fmla="*/ 349135 h 4446901"/>
                <a:gd name="connsiteX2" fmla="*/ 2249644 w 2526686"/>
                <a:gd name="connsiteY2" fmla="*/ 0 h 4446901"/>
                <a:gd name="connsiteX3" fmla="*/ 2476810 w 2526686"/>
                <a:gd name="connsiteY3" fmla="*/ 351857 h 4446901"/>
                <a:gd name="connsiteX4" fmla="*/ 2526686 w 2526686"/>
                <a:gd name="connsiteY4" fmla="*/ 4319489 h 4446901"/>
                <a:gd name="connsiteX5" fmla="*/ 2307833 w 2526686"/>
                <a:gd name="connsiteY5" fmla="*/ 4446901 h 4446901"/>
                <a:gd name="connsiteX6" fmla="*/ 69224 w 2526686"/>
                <a:gd name="connsiteY6" fmla="*/ 4239083 h 4446901"/>
                <a:gd name="connsiteX7" fmla="*/ 0 w 2526686"/>
                <a:gd name="connsiteY7" fmla="*/ 4169859 h 4446901"/>
                <a:gd name="connsiteX8" fmla="*/ 0 w 2526686"/>
                <a:gd name="connsiteY8" fmla="*/ 418359 h 4446901"/>
                <a:gd name="connsiteX0" fmla="*/ 0 w 2526686"/>
                <a:gd name="connsiteY0" fmla="*/ 385108 h 4413650"/>
                <a:gd name="connsiteX1" fmla="*/ 69224 w 2526686"/>
                <a:gd name="connsiteY1" fmla="*/ 315884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69224 w 2526686"/>
                <a:gd name="connsiteY1" fmla="*/ 315884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85850 w 2526686"/>
                <a:gd name="connsiteY1" fmla="*/ 357448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85850 w 2526686"/>
                <a:gd name="connsiteY1" fmla="*/ 357448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85850 w 2526686"/>
                <a:gd name="connsiteY1" fmla="*/ 357448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85850 w 2526686"/>
                <a:gd name="connsiteY1" fmla="*/ 357448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85850 w 2526686"/>
                <a:gd name="connsiteY1" fmla="*/ 357448 h 4413650"/>
                <a:gd name="connsiteX2" fmla="*/ 2374335 w 2526686"/>
                <a:gd name="connsiteY2" fmla="*/ 0 h 4413650"/>
                <a:gd name="connsiteX3" fmla="*/ 2476810 w 2526686"/>
                <a:gd name="connsiteY3" fmla="*/ 318606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85108 h 4413650"/>
                <a:gd name="connsiteX1" fmla="*/ 85850 w 2526686"/>
                <a:gd name="connsiteY1" fmla="*/ 357448 h 4413650"/>
                <a:gd name="connsiteX2" fmla="*/ 2374335 w 2526686"/>
                <a:gd name="connsiteY2" fmla="*/ 0 h 4413650"/>
                <a:gd name="connsiteX3" fmla="*/ 2518374 w 2526686"/>
                <a:gd name="connsiteY3" fmla="*/ 210541 h 4413650"/>
                <a:gd name="connsiteX4" fmla="*/ 2526686 w 2526686"/>
                <a:gd name="connsiteY4" fmla="*/ 4286238 h 4413650"/>
                <a:gd name="connsiteX5" fmla="*/ 2307833 w 2526686"/>
                <a:gd name="connsiteY5" fmla="*/ 4413650 h 4413650"/>
                <a:gd name="connsiteX6" fmla="*/ 69224 w 2526686"/>
                <a:gd name="connsiteY6" fmla="*/ 4205832 h 4413650"/>
                <a:gd name="connsiteX7" fmla="*/ 0 w 2526686"/>
                <a:gd name="connsiteY7" fmla="*/ 4136608 h 4413650"/>
                <a:gd name="connsiteX8" fmla="*/ 0 w 2526686"/>
                <a:gd name="connsiteY8" fmla="*/ 385108 h 4413650"/>
                <a:gd name="connsiteX0" fmla="*/ 0 w 2526686"/>
                <a:gd name="connsiteY0" fmla="*/ 351857 h 4380399"/>
                <a:gd name="connsiteX1" fmla="*/ 85850 w 2526686"/>
                <a:gd name="connsiteY1" fmla="*/ 324197 h 4380399"/>
                <a:gd name="connsiteX2" fmla="*/ 2233019 w 2526686"/>
                <a:gd name="connsiteY2" fmla="*/ 0 h 4380399"/>
                <a:gd name="connsiteX3" fmla="*/ 2518374 w 2526686"/>
                <a:gd name="connsiteY3" fmla="*/ 177290 h 4380399"/>
                <a:gd name="connsiteX4" fmla="*/ 2526686 w 2526686"/>
                <a:gd name="connsiteY4" fmla="*/ 4252987 h 4380399"/>
                <a:gd name="connsiteX5" fmla="*/ 2307833 w 2526686"/>
                <a:gd name="connsiteY5" fmla="*/ 4380399 h 4380399"/>
                <a:gd name="connsiteX6" fmla="*/ 69224 w 2526686"/>
                <a:gd name="connsiteY6" fmla="*/ 4172581 h 4380399"/>
                <a:gd name="connsiteX7" fmla="*/ 0 w 2526686"/>
                <a:gd name="connsiteY7" fmla="*/ 4103357 h 4380399"/>
                <a:gd name="connsiteX8" fmla="*/ 0 w 2526686"/>
                <a:gd name="connsiteY8" fmla="*/ 351857 h 4380399"/>
                <a:gd name="connsiteX0" fmla="*/ 0 w 2526686"/>
                <a:gd name="connsiteY0" fmla="*/ 353197 h 4381739"/>
                <a:gd name="connsiteX1" fmla="*/ 85850 w 2526686"/>
                <a:gd name="connsiteY1" fmla="*/ 325537 h 4381739"/>
                <a:gd name="connsiteX2" fmla="*/ 2233019 w 2526686"/>
                <a:gd name="connsiteY2" fmla="*/ 1340 h 4381739"/>
                <a:gd name="connsiteX3" fmla="*/ 2493435 w 2526686"/>
                <a:gd name="connsiteY3" fmla="*/ 29000 h 4381739"/>
                <a:gd name="connsiteX4" fmla="*/ 2526686 w 2526686"/>
                <a:gd name="connsiteY4" fmla="*/ 4254327 h 4381739"/>
                <a:gd name="connsiteX5" fmla="*/ 2307833 w 2526686"/>
                <a:gd name="connsiteY5" fmla="*/ 4381739 h 4381739"/>
                <a:gd name="connsiteX6" fmla="*/ 69224 w 2526686"/>
                <a:gd name="connsiteY6" fmla="*/ 4173921 h 4381739"/>
                <a:gd name="connsiteX7" fmla="*/ 0 w 2526686"/>
                <a:gd name="connsiteY7" fmla="*/ 4104697 h 4381739"/>
                <a:gd name="connsiteX8" fmla="*/ 0 w 2526686"/>
                <a:gd name="connsiteY8" fmla="*/ 353197 h 4381739"/>
                <a:gd name="connsiteX0" fmla="*/ 0 w 2526686"/>
                <a:gd name="connsiteY0" fmla="*/ 348208 h 4376750"/>
                <a:gd name="connsiteX1" fmla="*/ 85850 w 2526686"/>
                <a:gd name="connsiteY1" fmla="*/ 320548 h 4376750"/>
                <a:gd name="connsiteX2" fmla="*/ 2266269 w 2526686"/>
                <a:gd name="connsiteY2" fmla="*/ 4664 h 4376750"/>
                <a:gd name="connsiteX3" fmla="*/ 2493435 w 2526686"/>
                <a:gd name="connsiteY3" fmla="*/ 24011 h 4376750"/>
                <a:gd name="connsiteX4" fmla="*/ 2526686 w 2526686"/>
                <a:gd name="connsiteY4" fmla="*/ 4249338 h 4376750"/>
                <a:gd name="connsiteX5" fmla="*/ 2307833 w 2526686"/>
                <a:gd name="connsiteY5" fmla="*/ 4376750 h 4376750"/>
                <a:gd name="connsiteX6" fmla="*/ 69224 w 2526686"/>
                <a:gd name="connsiteY6" fmla="*/ 4168932 h 4376750"/>
                <a:gd name="connsiteX7" fmla="*/ 0 w 2526686"/>
                <a:gd name="connsiteY7" fmla="*/ 4099708 h 4376750"/>
                <a:gd name="connsiteX8" fmla="*/ 0 w 2526686"/>
                <a:gd name="connsiteY8" fmla="*/ 348208 h 4376750"/>
                <a:gd name="connsiteX0" fmla="*/ 0 w 2526686"/>
                <a:gd name="connsiteY0" fmla="*/ 343544 h 4372086"/>
                <a:gd name="connsiteX1" fmla="*/ 85850 w 2526686"/>
                <a:gd name="connsiteY1" fmla="*/ 315884 h 4372086"/>
                <a:gd name="connsiteX2" fmla="*/ 2266269 w 2526686"/>
                <a:gd name="connsiteY2" fmla="*/ 0 h 4372086"/>
                <a:gd name="connsiteX3" fmla="*/ 2501747 w 2526686"/>
                <a:gd name="connsiteY3" fmla="*/ 152350 h 4372086"/>
                <a:gd name="connsiteX4" fmla="*/ 2526686 w 2526686"/>
                <a:gd name="connsiteY4" fmla="*/ 4244674 h 4372086"/>
                <a:gd name="connsiteX5" fmla="*/ 2307833 w 2526686"/>
                <a:gd name="connsiteY5" fmla="*/ 4372086 h 4372086"/>
                <a:gd name="connsiteX6" fmla="*/ 69224 w 2526686"/>
                <a:gd name="connsiteY6" fmla="*/ 4164268 h 4372086"/>
                <a:gd name="connsiteX7" fmla="*/ 0 w 2526686"/>
                <a:gd name="connsiteY7" fmla="*/ 4095044 h 4372086"/>
                <a:gd name="connsiteX8" fmla="*/ 0 w 2526686"/>
                <a:gd name="connsiteY8" fmla="*/ 343544 h 4372086"/>
                <a:gd name="connsiteX0" fmla="*/ 0 w 2526686"/>
                <a:gd name="connsiteY0" fmla="*/ 459922 h 4488464"/>
                <a:gd name="connsiteX1" fmla="*/ 85850 w 2526686"/>
                <a:gd name="connsiteY1" fmla="*/ 432262 h 4488464"/>
                <a:gd name="connsiteX2" fmla="*/ 2316146 w 2526686"/>
                <a:gd name="connsiteY2" fmla="*/ 0 h 4488464"/>
                <a:gd name="connsiteX3" fmla="*/ 2501747 w 2526686"/>
                <a:gd name="connsiteY3" fmla="*/ 268728 h 4488464"/>
                <a:gd name="connsiteX4" fmla="*/ 2526686 w 2526686"/>
                <a:gd name="connsiteY4" fmla="*/ 4361052 h 4488464"/>
                <a:gd name="connsiteX5" fmla="*/ 2307833 w 2526686"/>
                <a:gd name="connsiteY5" fmla="*/ 4488464 h 4488464"/>
                <a:gd name="connsiteX6" fmla="*/ 69224 w 2526686"/>
                <a:gd name="connsiteY6" fmla="*/ 4280646 h 4488464"/>
                <a:gd name="connsiteX7" fmla="*/ 0 w 2526686"/>
                <a:gd name="connsiteY7" fmla="*/ 4211422 h 4488464"/>
                <a:gd name="connsiteX8" fmla="*/ 0 w 2526686"/>
                <a:gd name="connsiteY8" fmla="*/ 459922 h 4488464"/>
                <a:gd name="connsiteX0" fmla="*/ 0 w 2526686"/>
                <a:gd name="connsiteY0" fmla="*/ 451610 h 4480152"/>
                <a:gd name="connsiteX1" fmla="*/ 85850 w 2526686"/>
                <a:gd name="connsiteY1" fmla="*/ 423950 h 4480152"/>
                <a:gd name="connsiteX2" fmla="*/ 2374335 w 2526686"/>
                <a:gd name="connsiteY2" fmla="*/ 0 h 4480152"/>
                <a:gd name="connsiteX3" fmla="*/ 2501747 w 2526686"/>
                <a:gd name="connsiteY3" fmla="*/ 260416 h 4480152"/>
                <a:gd name="connsiteX4" fmla="*/ 2526686 w 2526686"/>
                <a:gd name="connsiteY4" fmla="*/ 4352740 h 4480152"/>
                <a:gd name="connsiteX5" fmla="*/ 2307833 w 2526686"/>
                <a:gd name="connsiteY5" fmla="*/ 4480152 h 4480152"/>
                <a:gd name="connsiteX6" fmla="*/ 69224 w 2526686"/>
                <a:gd name="connsiteY6" fmla="*/ 4272334 h 4480152"/>
                <a:gd name="connsiteX7" fmla="*/ 0 w 2526686"/>
                <a:gd name="connsiteY7" fmla="*/ 4203110 h 4480152"/>
                <a:gd name="connsiteX8" fmla="*/ 0 w 2526686"/>
                <a:gd name="connsiteY8" fmla="*/ 451610 h 4480152"/>
                <a:gd name="connsiteX0" fmla="*/ 0 w 2526686"/>
                <a:gd name="connsiteY0" fmla="*/ 401733 h 4430275"/>
                <a:gd name="connsiteX1" fmla="*/ 85850 w 2526686"/>
                <a:gd name="connsiteY1" fmla="*/ 374073 h 4430275"/>
                <a:gd name="connsiteX2" fmla="*/ 2407585 w 2526686"/>
                <a:gd name="connsiteY2" fmla="*/ 0 h 4430275"/>
                <a:gd name="connsiteX3" fmla="*/ 2501747 w 2526686"/>
                <a:gd name="connsiteY3" fmla="*/ 210539 h 4430275"/>
                <a:gd name="connsiteX4" fmla="*/ 2526686 w 2526686"/>
                <a:gd name="connsiteY4" fmla="*/ 4302863 h 4430275"/>
                <a:gd name="connsiteX5" fmla="*/ 2307833 w 2526686"/>
                <a:gd name="connsiteY5" fmla="*/ 4430275 h 4430275"/>
                <a:gd name="connsiteX6" fmla="*/ 69224 w 2526686"/>
                <a:gd name="connsiteY6" fmla="*/ 4222457 h 4430275"/>
                <a:gd name="connsiteX7" fmla="*/ 0 w 2526686"/>
                <a:gd name="connsiteY7" fmla="*/ 4153233 h 4430275"/>
                <a:gd name="connsiteX8" fmla="*/ 0 w 2526686"/>
                <a:gd name="connsiteY8" fmla="*/ 401733 h 4430275"/>
                <a:gd name="connsiteX0" fmla="*/ 0 w 2526686"/>
                <a:gd name="connsiteY0" fmla="*/ 401733 h 4521715"/>
                <a:gd name="connsiteX1" fmla="*/ 85850 w 2526686"/>
                <a:gd name="connsiteY1" fmla="*/ 374073 h 4521715"/>
                <a:gd name="connsiteX2" fmla="*/ 2407585 w 2526686"/>
                <a:gd name="connsiteY2" fmla="*/ 0 h 4521715"/>
                <a:gd name="connsiteX3" fmla="*/ 2501747 w 2526686"/>
                <a:gd name="connsiteY3" fmla="*/ 210539 h 4521715"/>
                <a:gd name="connsiteX4" fmla="*/ 2526686 w 2526686"/>
                <a:gd name="connsiteY4" fmla="*/ 4302863 h 4521715"/>
                <a:gd name="connsiteX5" fmla="*/ 2307833 w 2526686"/>
                <a:gd name="connsiteY5" fmla="*/ 4521715 h 4521715"/>
                <a:gd name="connsiteX6" fmla="*/ 69224 w 2526686"/>
                <a:gd name="connsiteY6" fmla="*/ 4222457 h 4521715"/>
                <a:gd name="connsiteX7" fmla="*/ 0 w 2526686"/>
                <a:gd name="connsiteY7" fmla="*/ 4153233 h 4521715"/>
                <a:gd name="connsiteX8" fmla="*/ 0 w 2526686"/>
                <a:gd name="connsiteY8" fmla="*/ 401733 h 4521715"/>
                <a:gd name="connsiteX0" fmla="*/ 0 w 2501888"/>
                <a:gd name="connsiteY0" fmla="*/ 401733 h 4521715"/>
                <a:gd name="connsiteX1" fmla="*/ 85850 w 2501888"/>
                <a:gd name="connsiteY1" fmla="*/ 374073 h 4521715"/>
                <a:gd name="connsiteX2" fmla="*/ 2407585 w 2501888"/>
                <a:gd name="connsiteY2" fmla="*/ 0 h 4521715"/>
                <a:gd name="connsiteX3" fmla="*/ 2501747 w 2501888"/>
                <a:gd name="connsiteY3" fmla="*/ 210539 h 4521715"/>
                <a:gd name="connsiteX4" fmla="*/ 2468497 w 2501888"/>
                <a:gd name="connsiteY4" fmla="*/ 4327801 h 4521715"/>
                <a:gd name="connsiteX5" fmla="*/ 2307833 w 2501888"/>
                <a:gd name="connsiteY5" fmla="*/ 4521715 h 4521715"/>
                <a:gd name="connsiteX6" fmla="*/ 69224 w 2501888"/>
                <a:gd name="connsiteY6" fmla="*/ 4222457 h 4521715"/>
                <a:gd name="connsiteX7" fmla="*/ 0 w 2501888"/>
                <a:gd name="connsiteY7" fmla="*/ 4153233 h 4521715"/>
                <a:gd name="connsiteX8" fmla="*/ 0 w 2501888"/>
                <a:gd name="connsiteY8" fmla="*/ 401733 h 4521715"/>
                <a:gd name="connsiteX0" fmla="*/ 0 w 2493613"/>
                <a:gd name="connsiteY0" fmla="*/ 401733 h 4521715"/>
                <a:gd name="connsiteX1" fmla="*/ 85850 w 2493613"/>
                <a:gd name="connsiteY1" fmla="*/ 374073 h 4521715"/>
                <a:gd name="connsiteX2" fmla="*/ 2407585 w 2493613"/>
                <a:gd name="connsiteY2" fmla="*/ 0 h 4521715"/>
                <a:gd name="connsiteX3" fmla="*/ 2493435 w 2493613"/>
                <a:gd name="connsiteY3" fmla="*/ 185601 h 4521715"/>
                <a:gd name="connsiteX4" fmla="*/ 2468497 w 2493613"/>
                <a:gd name="connsiteY4" fmla="*/ 4327801 h 4521715"/>
                <a:gd name="connsiteX5" fmla="*/ 2307833 w 2493613"/>
                <a:gd name="connsiteY5" fmla="*/ 4521715 h 4521715"/>
                <a:gd name="connsiteX6" fmla="*/ 69224 w 2493613"/>
                <a:gd name="connsiteY6" fmla="*/ 4222457 h 4521715"/>
                <a:gd name="connsiteX7" fmla="*/ 0 w 2493613"/>
                <a:gd name="connsiteY7" fmla="*/ 4153233 h 4521715"/>
                <a:gd name="connsiteX8" fmla="*/ 0 w 2493613"/>
                <a:gd name="connsiteY8" fmla="*/ 401733 h 4521715"/>
                <a:gd name="connsiteX0" fmla="*/ 0 w 2493613"/>
                <a:gd name="connsiteY0" fmla="*/ 368482 h 4488464"/>
                <a:gd name="connsiteX1" fmla="*/ 85850 w 2493613"/>
                <a:gd name="connsiteY1" fmla="*/ 340822 h 4488464"/>
                <a:gd name="connsiteX2" fmla="*/ 2349396 w 2493613"/>
                <a:gd name="connsiteY2" fmla="*/ 0 h 4488464"/>
                <a:gd name="connsiteX3" fmla="*/ 2493435 w 2493613"/>
                <a:gd name="connsiteY3" fmla="*/ 152350 h 4488464"/>
                <a:gd name="connsiteX4" fmla="*/ 2468497 w 2493613"/>
                <a:gd name="connsiteY4" fmla="*/ 4294550 h 4488464"/>
                <a:gd name="connsiteX5" fmla="*/ 2307833 w 2493613"/>
                <a:gd name="connsiteY5" fmla="*/ 4488464 h 4488464"/>
                <a:gd name="connsiteX6" fmla="*/ 69224 w 2493613"/>
                <a:gd name="connsiteY6" fmla="*/ 4189206 h 4488464"/>
                <a:gd name="connsiteX7" fmla="*/ 0 w 2493613"/>
                <a:gd name="connsiteY7" fmla="*/ 4119982 h 4488464"/>
                <a:gd name="connsiteX8" fmla="*/ 0 w 2493613"/>
                <a:gd name="connsiteY8" fmla="*/ 368482 h 4488464"/>
                <a:gd name="connsiteX0" fmla="*/ 0 w 2493613"/>
                <a:gd name="connsiteY0" fmla="*/ 368482 h 4488464"/>
                <a:gd name="connsiteX1" fmla="*/ 85850 w 2493613"/>
                <a:gd name="connsiteY1" fmla="*/ 340822 h 4488464"/>
                <a:gd name="connsiteX2" fmla="*/ 2349396 w 2493613"/>
                <a:gd name="connsiteY2" fmla="*/ 0 h 4488464"/>
                <a:gd name="connsiteX3" fmla="*/ 2493435 w 2493613"/>
                <a:gd name="connsiteY3" fmla="*/ 152350 h 4488464"/>
                <a:gd name="connsiteX4" fmla="*/ 2468497 w 2493613"/>
                <a:gd name="connsiteY4" fmla="*/ 4294550 h 4488464"/>
                <a:gd name="connsiteX5" fmla="*/ 2307833 w 2493613"/>
                <a:gd name="connsiteY5" fmla="*/ 4488464 h 4488464"/>
                <a:gd name="connsiteX6" fmla="*/ 69224 w 2493613"/>
                <a:gd name="connsiteY6" fmla="*/ 4189206 h 4488464"/>
                <a:gd name="connsiteX7" fmla="*/ 0 w 2493613"/>
                <a:gd name="connsiteY7" fmla="*/ 4119982 h 4488464"/>
                <a:gd name="connsiteX8" fmla="*/ 0 w 2493613"/>
                <a:gd name="connsiteY8" fmla="*/ 368482 h 4488464"/>
                <a:gd name="connsiteX0" fmla="*/ 0 w 2493613"/>
                <a:gd name="connsiteY0" fmla="*/ 368482 h 4488464"/>
                <a:gd name="connsiteX1" fmla="*/ 85850 w 2493613"/>
                <a:gd name="connsiteY1" fmla="*/ 340822 h 4488464"/>
                <a:gd name="connsiteX2" fmla="*/ 2349396 w 2493613"/>
                <a:gd name="connsiteY2" fmla="*/ 0 h 4488464"/>
                <a:gd name="connsiteX3" fmla="*/ 2493435 w 2493613"/>
                <a:gd name="connsiteY3" fmla="*/ 152350 h 4488464"/>
                <a:gd name="connsiteX4" fmla="*/ 2468497 w 2493613"/>
                <a:gd name="connsiteY4" fmla="*/ 4385990 h 4488464"/>
                <a:gd name="connsiteX5" fmla="*/ 2307833 w 2493613"/>
                <a:gd name="connsiteY5" fmla="*/ 4488464 h 4488464"/>
                <a:gd name="connsiteX6" fmla="*/ 69224 w 2493613"/>
                <a:gd name="connsiteY6" fmla="*/ 4189206 h 4488464"/>
                <a:gd name="connsiteX7" fmla="*/ 0 w 2493613"/>
                <a:gd name="connsiteY7" fmla="*/ 4119982 h 4488464"/>
                <a:gd name="connsiteX8" fmla="*/ 0 w 2493613"/>
                <a:gd name="connsiteY8" fmla="*/ 368482 h 4488464"/>
                <a:gd name="connsiteX0" fmla="*/ 0 w 2493675"/>
                <a:gd name="connsiteY0" fmla="*/ 368482 h 4489804"/>
                <a:gd name="connsiteX1" fmla="*/ 85850 w 2493675"/>
                <a:gd name="connsiteY1" fmla="*/ 340822 h 4489804"/>
                <a:gd name="connsiteX2" fmla="*/ 2349396 w 2493675"/>
                <a:gd name="connsiteY2" fmla="*/ 0 h 4489804"/>
                <a:gd name="connsiteX3" fmla="*/ 2493435 w 2493675"/>
                <a:gd name="connsiteY3" fmla="*/ 152350 h 4489804"/>
                <a:gd name="connsiteX4" fmla="*/ 2476810 w 2493675"/>
                <a:gd name="connsiteY4" fmla="*/ 4460805 h 4489804"/>
                <a:gd name="connsiteX5" fmla="*/ 2307833 w 2493675"/>
                <a:gd name="connsiteY5" fmla="*/ 4488464 h 4489804"/>
                <a:gd name="connsiteX6" fmla="*/ 69224 w 2493675"/>
                <a:gd name="connsiteY6" fmla="*/ 4189206 h 4489804"/>
                <a:gd name="connsiteX7" fmla="*/ 0 w 2493675"/>
                <a:gd name="connsiteY7" fmla="*/ 4119982 h 4489804"/>
                <a:gd name="connsiteX8" fmla="*/ 0 w 2493675"/>
                <a:gd name="connsiteY8" fmla="*/ 368482 h 4489804"/>
                <a:gd name="connsiteX0" fmla="*/ 0 w 2494234"/>
                <a:gd name="connsiteY0" fmla="*/ 368482 h 4488464"/>
                <a:gd name="connsiteX1" fmla="*/ 85850 w 2494234"/>
                <a:gd name="connsiteY1" fmla="*/ 340822 h 4488464"/>
                <a:gd name="connsiteX2" fmla="*/ 2349396 w 2494234"/>
                <a:gd name="connsiteY2" fmla="*/ 0 h 4488464"/>
                <a:gd name="connsiteX3" fmla="*/ 2493435 w 2494234"/>
                <a:gd name="connsiteY3" fmla="*/ 152350 h 4488464"/>
                <a:gd name="connsiteX4" fmla="*/ 2493435 w 2494234"/>
                <a:gd name="connsiteY4" fmla="*/ 4394303 h 4488464"/>
                <a:gd name="connsiteX5" fmla="*/ 2307833 w 2494234"/>
                <a:gd name="connsiteY5" fmla="*/ 4488464 h 4488464"/>
                <a:gd name="connsiteX6" fmla="*/ 69224 w 2494234"/>
                <a:gd name="connsiteY6" fmla="*/ 4189206 h 4488464"/>
                <a:gd name="connsiteX7" fmla="*/ 0 w 2494234"/>
                <a:gd name="connsiteY7" fmla="*/ 4119982 h 4488464"/>
                <a:gd name="connsiteX8" fmla="*/ 0 w 2494234"/>
                <a:gd name="connsiteY8" fmla="*/ 368482 h 4488464"/>
                <a:gd name="connsiteX0" fmla="*/ 0 w 2515975"/>
                <a:gd name="connsiteY0" fmla="*/ 368482 h 4488464"/>
                <a:gd name="connsiteX1" fmla="*/ 85850 w 2515975"/>
                <a:gd name="connsiteY1" fmla="*/ 340822 h 4488464"/>
                <a:gd name="connsiteX2" fmla="*/ 2349396 w 2515975"/>
                <a:gd name="connsiteY2" fmla="*/ 0 h 4488464"/>
                <a:gd name="connsiteX3" fmla="*/ 2515782 w 2515975"/>
                <a:gd name="connsiteY3" fmla="*/ 152350 h 4488464"/>
                <a:gd name="connsiteX4" fmla="*/ 2493435 w 2515975"/>
                <a:gd name="connsiteY4" fmla="*/ 4394303 h 4488464"/>
                <a:gd name="connsiteX5" fmla="*/ 2307833 w 2515975"/>
                <a:gd name="connsiteY5" fmla="*/ 4488464 h 4488464"/>
                <a:gd name="connsiteX6" fmla="*/ 69224 w 2515975"/>
                <a:gd name="connsiteY6" fmla="*/ 4189206 h 4488464"/>
                <a:gd name="connsiteX7" fmla="*/ 0 w 2515975"/>
                <a:gd name="connsiteY7" fmla="*/ 4119982 h 4488464"/>
                <a:gd name="connsiteX8" fmla="*/ 0 w 2515975"/>
                <a:gd name="connsiteY8" fmla="*/ 368482 h 4488464"/>
                <a:gd name="connsiteX0" fmla="*/ 0 w 2515975"/>
                <a:gd name="connsiteY0" fmla="*/ 347700 h 4467682"/>
                <a:gd name="connsiteX1" fmla="*/ 85850 w 2515975"/>
                <a:gd name="connsiteY1" fmla="*/ 320040 h 4467682"/>
                <a:gd name="connsiteX2" fmla="*/ 2339819 w 2515975"/>
                <a:gd name="connsiteY2" fmla="*/ 0 h 4467682"/>
                <a:gd name="connsiteX3" fmla="*/ 2515782 w 2515975"/>
                <a:gd name="connsiteY3" fmla="*/ 131568 h 4467682"/>
                <a:gd name="connsiteX4" fmla="*/ 2493435 w 2515975"/>
                <a:gd name="connsiteY4" fmla="*/ 4373521 h 4467682"/>
                <a:gd name="connsiteX5" fmla="*/ 2307833 w 2515975"/>
                <a:gd name="connsiteY5" fmla="*/ 4467682 h 4467682"/>
                <a:gd name="connsiteX6" fmla="*/ 69224 w 2515975"/>
                <a:gd name="connsiteY6" fmla="*/ 4168424 h 4467682"/>
                <a:gd name="connsiteX7" fmla="*/ 0 w 2515975"/>
                <a:gd name="connsiteY7" fmla="*/ 4099200 h 4467682"/>
                <a:gd name="connsiteX8" fmla="*/ 0 w 2515975"/>
                <a:gd name="connsiteY8" fmla="*/ 347700 h 4467682"/>
                <a:gd name="connsiteX0" fmla="*/ 0 w 2515975"/>
                <a:gd name="connsiteY0" fmla="*/ 347700 h 4467682"/>
                <a:gd name="connsiteX1" fmla="*/ 85850 w 2515975"/>
                <a:gd name="connsiteY1" fmla="*/ 307051 h 4467682"/>
                <a:gd name="connsiteX2" fmla="*/ 2339819 w 2515975"/>
                <a:gd name="connsiteY2" fmla="*/ 0 h 4467682"/>
                <a:gd name="connsiteX3" fmla="*/ 2515782 w 2515975"/>
                <a:gd name="connsiteY3" fmla="*/ 131568 h 4467682"/>
                <a:gd name="connsiteX4" fmla="*/ 2493435 w 2515975"/>
                <a:gd name="connsiteY4" fmla="*/ 4373521 h 4467682"/>
                <a:gd name="connsiteX5" fmla="*/ 2307833 w 2515975"/>
                <a:gd name="connsiteY5" fmla="*/ 4467682 h 4467682"/>
                <a:gd name="connsiteX6" fmla="*/ 69224 w 2515975"/>
                <a:gd name="connsiteY6" fmla="*/ 4168424 h 4467682"/>
                <a:gd name="connsiteX7" fmla="*/ 0 w 2515975"/>
                <a:gd name="connsiteY7" fmla="*/ 4099200 h 4467682"/>
                <a:gd name="connsiteX8" fmla="*/ 0 w 2515975"/>
                <a:gd name="connsiteY8" fmla="*/ 347700 h 4467682"/>
                <a:gd name="connsiteX0" fmla="*/ 0 w 2515975"/>
                <a:gd name="connsiteY0" fmla="*/ 347700 h 4467682"/>
                <a:gd name="connsiteX1" fmla="*/ 85850 w 2515975"/>
                <a:gd name="connsiteY1" fmla="*/ 307051 h 4467682"/>
                <a:gd name="connsiteX2" fmla="*/ 2339819 w 2515975"/>
                <a:gd name="connsiteY2" fmla="*/ 0 h 4467682"/>
                <a:gd name="connsiteX3" fmla="*/ 2515782 w 2515975"/>
                <a:gd name="connsiteY3" fmla="*/ 131568 h 4467682"/>
                <a:gd name="connsiteX4" fmla="*/ 2493435 w 2515975"/>
                <a:gd name="connsiteY4" fmla="*/ 4373521 h 4467682"/>
                <a:gd name="connsiteX5" fmla="*/ 2307833 w 2515975"/>
                <a:gd name="connsiteY5" fmla="*/ 4467682 h 4467682"/>
                <a:gd name="connsiteX6" fmla="*/ 69224 w 2515975"/>
                <a:gd name="connsiteY6" fmla="*/ 4168424 h 4467682"/>
                <a:gd name="connsiteX7" fmla="*/ 0 w 2515975"/>
                <a:gd name="connsiteY7" fmla="*/ 4099200 h 4467682"/>
                <a:gd name="connsiteX8" fmla="*/ 0 w 2515975"/>
                <a:gd name="connsiteY8" fmla="*/ 347700 h 4467682"/>
                <a:gd name="connsiteX0" fmla="*/ 0 w 2544613"/>
                <a:gd name="connsiteY0" fmla="*/ 347700 h 4467682"/>
                <a:gd name="connsiteX1" fmla="*/ 85850 w 2544613"/>
                <a:gd name="connsiteY1" fmla="*/ 307051 h 4467682"/>
                <a:gd name="connsiteX2" fmla="*/ 2339819 w 2544613"/>
                <a:gd name="connsiteY2" fmla="*/ 0 h 4467682"/>
                <a:gd name="connsiteX3" fmla="*/ 2544515 w 2544613"/>
                <a:gd name="connsiteY3" fmla="*/ 131568 h 4467682"/>
                <a:gd name="connsiteX4" fmla="*/ 2493435 w 2544613"/>
                <a:gd name="connsiteY4" fmla="*/ 4373521 h 4467682"/>
                <a:gd name="connsiteX5" fmla="*/ 2307833 w 2544613"/>
                <a:gd name="connsiteY5" fmla="*/ 4467682 h 4467682"/>
                <a:gd name="connsiteX6" fmla="*/ 69224 w 2544613"/>
                <a:gd name="connsiteY6" fmla="*/ 4168424 h 4467682"/>
                <a:gd name="connsiteX7" fmla="*/ 0 w 2544613"/>
                <a:gd name="connsiteY7" fmla="*/ 4099200 h 4467682"/>
                <a:gd name="connsiteX8" fmla="*/ 0 w 2544613"/>
                <a:gd name="connsiteY8" fmla="*/ 347700 h 4467682"/>
                <a:gd name="connsiteX0" fmla="*/ 0 w 2544613"/>
                <a:gd name="connsiteY0" fmla="*/ 306136 h 4426118"/>
                <a:gd name="connsiteX1" fmla="*/ 85850 w 2544613"/>
                <a:gd name="connsiteY1" fmla="*/ 265487 h 4426118"/>
                <a:gd name="connsiteX2" fmla="*/ 2330242 w 2544613"/>
                <a:gd name="connsiteY2" fmla="*/ 0 h 4426118"/>
                <a:gd name="connsiteX3" fmla="*/ 2544515 w 2544613"/>
                <a:gd name="connsiteY3" fmla="*/ 90004 h 4426118"/>
                <a:gd name="connsiteX4" fmla="*/ 2493435 w 2544613"/>
                <a:gd name="connsiteY4" fmla="*/ 4331957 h 4426118"/>
                <a:gd name="connsiteX5" fmla="*/ 2307833 w 2544613"/>
                <a:gd name="connsiteY5" fmla="*/ 4426118 h 4426118"/>
                <a:gd name="connsiteX6" fmla="*/ 69224 w 2544613"/>
                <a:gd name="connsiteY6" fmla="*/ 4126860 h 4426118"/>
                <a:gd name="connsiteX7" fmla="*/ 0 w 2544613"/>
                <a:gd name="connsiteY7" fmla="*/ 4057636 h 4426118"/>
                <a:gd name="connsiteX8" fmla="*/ 0 w 2544613"/>
                <a:gd name="connsiteY8" fmla="*/ 306136 h 4426118"/>
                <a:gd name="connsiteX0" fmla="*/ 0 w 2544613"/>
                <a:gd name="connsiteY0" fmla="*/ 306136 h 4426118"/>
                <a:gd name="connsiteX1" fmla="*/ 85850 w 2544613"/>
                <a:gd name="connsiteY1" fmla="*/ 265487 h 4426118"/>
                <a:gd name="connsiteX2" fmla="*/ 2330242 w 2544613"/>
                <a:gd name="connsiteY2" fmla="*/ 0 h 4426118"/>
                <a:gd name="connsiteX3" fmla="*/ 2544515 w 2544613"/>
                <a:gd name="connsiteY3" fmla="*/ 90004 h 4426118"/>
                <a:gd name="connsiteX4" fmla="*/ 2493435 w 2544613"/>
                <a:gd name="connsiteY4" fmla="*/ 4331957 h 4426118"/>
                <a:gd name="connsiteX5" fmla="*/ 2307833 w 2544613"/>
                <a:gd name="connsiteY5" fmla="*/ 4426118 h 4426118"/>
                <a:gd name="connsiteX6" fmla="*/ 69224 w 2544613"/>
                <a:gd name="connsiteY6" fmla="*/ 4126860 h 4426118"/>
                <a:gd name="connsiteX7" fmla="*/ 0 w 2544613"/>
                <a:gd name="connsiteY7" fmla="*/ 4057636 h 4426118"/>
                <a:gd name="connsiteX8" fmla="*/ 0 w 2544613"/>
                <a:gd name="connsiteY8" fmla="*/ 306136 h 4426118"/>
                <a:gd name="connsiteX0" fmla="*/ 0 w 2544674"/>
                <a:gd name="connsiteY0" fmla="*/ 306136 h 4426118"/>
                <a:gd name="connsiteX1" fmla="*/ 85850 w 2544674"/>
                <a:gd name="connsiteY1" fmla="*/ 265487 h 4426118"/>
                <a:gd name="connsiteX2" fmla="*/ 2330242 w 2544674"/>
                <a:gd name="connsiteY2" fmla="*/ 0 h 4426118"/>
                <a:gd name="connsiteX3" fmla="*/ 2544515 w 2544674"/>
                <a:gd name="connsiteY3" fmla="*/ 90004 h 4426118"/>
                <a:gd name="connsiteX4" fmla="*/ 2515782 w 2544674"/>
                <a:gd name="connsiteY4" fmla="*/ 4331957 h 4426118"/>
                <a:gd name="connsiteX5" fmla="*/ 2307833 w 2544674"/>
                <a:gd name="connsiteY5" fmla="*/ 4426118 h 4426118"/>
                <a:gd name="connsiteX6" fmla="*/ 69224 w 2544674"/>
                <a:gd name="connsiteY6" fmla="*/ 4126860 h 4426118"/>
                <a:gd name="connsiteX7" fmla="*/ 0 w 2544674"/>
                <a:gd name="connsiteY7" fmla="*/ 4057636 h 4426118"/>
                <a:gd name="connsiteX8" fmla="*/ 0 w 2544674"/>
                <a:gd name="connsiteY8" fmla="*/ 306136 h 4426118"/>
                <a:gd name="connsiteX0" fmla="*/ 0 w 2544674"/>
                <a:gd name="connsiteY0" fmla="*/ 306136 h 4410531"/>
                <a:gd name="connsiteX1" fmla="*/ 85850 w 2544674"/>
                <a:gd name="connsiteY1" fmla="*/ 265487 h 4410531"/>
                <a:gd name="connsiteX2" fmla="*/ 2330242 w 2544674"/>
                <a:gd name="connsiteY2" fmla="*/ 0 h 4410531"/>
                <a:gd name="connsiteX3" fmla="*/ 2544515 w 2544674"/>
                <a:gd name="connsiteY3" fmla="*/ 90004 h 4410531"/>
                <a:gd name="connsiteX4" fmla="*/ 2515782 w 2544674"/>
                <a:gd name="connsiteY4" fmla="*/ 4331957 h 4410531"/>
                <a:gd name="connsiteX5" fmla="*/ 2307833 w 2544674"/>
                <a:gd name="connsiteY5" fmla="*/ 4410531 h 4410531"/>
                <a:gd name="connsiteX6" fmla="*/ 69224 w 2544674"/>
                <a:gd name="connsiteY6" fmla="*/ 4126860 h 4410531"/>
                <a:gd name="connsiteX7" fmla="*/ 0 w 2544674"/>
                <a:gd name="connsiteY7" fmla="*/ 4057636 h 4410531"/>
                <a:gd name="connsiteX8" fmla="*/ 0 w 2544674"/>
                <a:gd name="connsiteY8" fmla="*/ 306136 h 4410531"/>
                <a:gd name="connsiteX0" fmla="*/ 0 w 2516086"/>
                <a:gd name="connsiteY0" fmla="*/ 306136 h 4410531"/>
                <a:gd name="connsiteX1" fmla="*/ 85850 w 2516086"/>
                <a:gd name="connsiteY1" fmla="*/ 265487 h 4410531"/>
                <a:gd name="connsiteX2" fmla="*/ 2330242 w 2516086"/>
                <a:gd name="connsiteY2" fmla="*/ 0 h 4410531"/>
                <a:gd name="connsiteX3" fmla="*/ 2515216 w 2516086"/>
                <a:gd name="connsiteY3" fmla="*/ 90004 h 4410531"/>
                <a:gd name="connsiteX4" fmla="*/ 2515782 w 2516086"/>
                <a:gd name="connsiteY4" fmla="*/ 4331957 h 4410531"/>
                <a:gd name="connsiteX5" fmla="*/ 2307833 w 2516086"/>
                <a:gd name="connsiteY5" fmla="*/ 4410531 h 4410531"/>
                <a:gd name="connsiteX6" fmla="*/ 69224 w 2516086"/>
                <a:gd name="connsiteY6" fmla="*/ 4126860 h 4410531"/>
                <a:gd name="connsiteX7" fmla="*/ 0 w 2516086"/>
                <a:gd name="connsiteY7" fmla="*/ 4057636 h 4410531"/>
                <a:gd name="connsiteX8" fmla="*/ 0 w 2516086"/>
                <a:gd name="connsiteY8" fmla="*/ 306136 h 4410531"/>
                <a:gd name="connsiteX0" fmla="*/ 0 w 2516087"/>
                <a:gd name="connsiteY0" fmla="*/ 284364 h 4388759"/>
                <a:gd name="connsiteX1" fmla="*/ 85850 w 2516087"/>
                <a:gd name="connsiteY1" fmla="*/ 243715 h 4388759"/>
                <a:gd name="connsiteX2" fmla="*/ 2326986 w 2516087"/>
                <a:gd name="connsiteY2" fmla="*/ 0 h 4388759"/>
                <a:gd name="connsiteX3" fmla="*/ 2515216 w 2516087"/>
                <a:gd name="connsiteY3" fmla="*/ 68232 h 4388759"/>
                <a:gd name="connsiteX4" fmla="*/ 2515782 w 2516087"/>
                <a:gd name="connsiteY4" fmla="*/ 4310185 h 4388759"/>
                <a:gd name="connsiteX5" fmla="*/ 2307833 w 2516087"/>
                <a:gd name="connsiteY5" fmla="*/ 4388759 h 4388759"/>
                <a:gd name="connsiteX6" fmla="*/ 69224 w 2516087"/>
                <a:gd name="connsiteY6" fmla="*/ 4105088 h 4388759"/>
                <a:gd name="connsiteX7" fmla="*/ 0 w 2516087"/>
                <a:gd name="connsiteY7" fmla="*/ 4035864 h 4388759"/>
                <a:gd name="connsiteX8" fmla="*/ 0 w 2516087"/>
                <a:gd name="connsiteY8" fmla="*/ 284364 h 4388759"/>
                <a:gd name="connsiteX0" fmla="*/ 0 w 2534966"/>
                <a:gd name="connsiteY0" fmla="*/ 284364 h 4388759"/>
                <a:gd name="connsiteX1" fmla="*/ 85850 w 2534966"/>
                <a:gd name="connsiteY1" fmla="*/ 243715 h 4388759"/>
                <a:gd name="connsiteX2" fmla="*/ 2326986 w 2534966"/>
                <a:gd name="connsiteY2" fmla="*/ 0 h 4388759"/>
                <a:gd name="connsiteX3" fmla="*/ 2534748 w 2534966"/>
                <a:gd name="connsiteY3" fmla="*/ 79117 h 4388759"/>
                <a:gd name="connsiteX4" fmla="*/ 2515782 w 2534966"/>
                <a:gd name="connsiteY4" fmla="*/ 4310185 h 4388759"/>
                <a:gd name="connsiteX5" fmla="*/ 2307833 w 2534966"/>
                <a:gd name="connsiteY5" fmla="*/ 4388759 h 4388759"/>
                <a:gd name="connsiteX6" fmla="*/ 69224 w 2534966"/>
                <a:gd name="connsiteY6" fmla="*/ 4105088 h 4388759"/>
                <a:gd name="connsiteX7" fmla="*/ 0 w 2534966"/>
                <a:gd name="connsiteY7" fmla="*/ 4035864 h 4388759"/>
                <a:gd name="connsiteX8" fmla="*/ 0 w 2534966"/>
                <a:gd name="connsiteY8" fmla="*/ 284364 h 4388759"/>
                <a:gd name="connsiteX0" fmla="*/ 0 w 2534966"/>
                <a:gd name="connsiteY0" fmla="*/ 281643 h 4386038"/>
                <a:gd name="connsiteX1" fmla="*/ 85850 w 2534966"/>
                <a:gd name="connsiteY1" fmla="*/ 240994 h 4386038"/>
                <a:gd name="connsiteX2" fmla="*/ 2307454 w 2534966"/>
                <a:gd name="connsiteY2" fmla="*/ 0 h 4386038"/>
                <a:gd name="connsiteX3" fmla="*/ 2534748 w 2534966"/>
                <a:gd name="connsiteY3" fmla="*/ 76396 h 4386038"/>
                <a:gd name="connsiteX4" fmla="*/ 2515782 w 2534966"/>
                <a:gd name="connsiteY4" fmla="*/ 4307464 h 4386038"/>
                <a:gd name="connsiteX5" fmla="*/ 2307833 w 2534966"/>
                <a:gd name="connsiteY5" fmla="*/ 4386038 h 4386038"/>
                <a:gd name="connsiteX6" fmla="*/ 69224 w 2534966"/>
                <a:gd name="connsiteY6" fmla="*/ 4102367 h 4386038"/>
                <a:gd name="connsiteX7" fmla="*/ 0 w 2534966"/>
                <a:gd name="connsiteY7" fmla="*/ 4033143 h 4386038"/>
                <a:gd name="connsiteX8" fmla="*/ 0 w 2534966"/>
                <a:gd name="connsiteY8" fmla="*/ 281643 h 4386038"/>
                <a:gd name="connsiteX0" fmla="*/ 0 w 2534966"/>
                <a:gd name="connsiteY0" fmla="*/ 281643 h 4386038"/>
                <a:gd name="connsiteX1" fmla="*/ 85850 w 2534966"/>
                <a:gd name="connsiteY1" fmla="*/ 240994 h 4386038"/>
                <a:gd name="connsiteX2" fmla="*/ 2307454 w 2534966"/>
                <a:gd name="connsiteY2" fmla="*/ 0 h 4386038"/>
                <a:gd name="connsiteX3" fmla="*/ 2534748 w 2534966"/>
                <a:gd name="connsiteY3" fmla="*/ 76396 h 4386038"/>
                <a:gd name="connsiteX4" fmla="*/ 2515782 w 2534966"/>
                <a:gd name="connsiteY4" fmla="*/ 4307464 h 4386038"/>
                <a:gd name="connsiteX5" fmla="*/ 2307833 w 2534966"/>
                <a:gd name="connsiteY5" fmla="*/ 4386038 h 4386038"/>
                <a:gd name="connsiteX6" fmla="*/ 69224 w 2534966"/>
                <a:gd name="connsiteY6" fmla="*/ 4102367 h 4386038"/>
                <a:gd name="connsiteX7" fmla="*/ 0 w 2534966"/>
                <a:gd name="connsiteY7" fmla="*/ 4033143 h 4386038"/>
                <a:gd name="connsiteX8" fmla="*/ 0 w 2534966"/>
                <a:gd name="connsiteY8" fmla="*/ 281643 h 4386038"/>
                <a:gd name="connsiteX0" fmla="*/ 0 w 2534966"/>
                <a:gd name="connsiteY0" fmla="*/ 273479 h 4377874"/>
                <a:gd name="connsiteX1" fmla="*/ 85850 w 2534966"/>
                <a:gd name="connsiteY1" fmla="*/ 232830 h 4377874"/>
                <a:gd name="connsiteX2" fmla="*/ 2291177 w 2534966"/>
                <a:gd name="connsiteY2" fmla="*/ 0 h 4377874"/>
                <a:gd name="connsiteX3" fmla="*/ 2534748 w 2534966"/>
                <a:gd name="connsiteY3" fmla="*/ 68232 h 4377874"/>
                <a:gd name="connsiteX4" fmla="*/ 2515782 w 2534966"/>
                <a:gd name="connsiteY4" fmla="*/ 4299300 h 4377874"/>
                <a:gd name="connsiteX5" fmla="*/ 2307833 w 2534966"/>
                <a:gd name="connsiteY5" fmla="*/ 4377874 h 4377874"/>
                <a:gd name="connsiteX6" fmla="*/ 69224 w 2534966"/>
                <a:gd name="connsiteY6" fmla="*/ 4094203 h 4377874"/>
                <a:gd name="connsiteX7" fmla="*/ 0 w 2534966"/>
                <a:gd name="connsiteY7" fmla="*/ 4024979 h 4377874"/>
                <a:gd name="connsiteX8" fmla="*/ 0 w 2534966"/>
                <a:gd name="connsiteY8" fmla="*/ 273479 h 4377874"/>
                <a:gd name="connsiteX0" fmla="*/ 0 w 2534966"/>
                <a:gd name="connsiteY0" fmla="*/ 273479 h 4345216"/>
                <a:gd name="connsiteX1" fmla="*/ 85850 w 2534966"/>
                <a:gd name="connsiteY1" fmla="*/ 232830 h 4345216"/>
                <a:gd name="connsiteX2" fmla="*/ 2291177 w 2534966"/>
                <a:gd name="connsiteY2" fmla="*/ 0 h 4345216"/>
                <a:gd name="connsiteX3" fmla="*/ 2534748 w 2534966"/>
                <a:gd name="connsiteY3" fmla="*/ 68232 h 4345216"/>
                <a:gd name="connsiteX4" fmla="*/ 2515782 w 2534966"/>
                <a:gd name="connsiteY4" fmla="*/ 4299300 h 4345216"/>
                <a:gd name="connsiteX5" fmla="*/ 2307833 w 2534966"/>
                <a:gd name="connsiteY5" fmla="*/ 4345216 h 4345216"/>
                <a:gd name="connsiteX6" fmla="*/ 69224 w 2534966"/>
                <a:gd name="connsiteY6" fmla="*/ 4094203 h 4345216"/>
                <a:gd name="connsiteX7" fmla="*/ 0 w 2534966"/>
                <a:gd name="connsiteY7" fmla="*/ 4024979 h 4345216"/>
                <a:gd name="connsiteX8" fmla="*/ 0 w 2534966"/>
                <a:gd name="connsiteY8" fmla="*/ 273479 h 4345216"/>
                <a:gd name="connsiteX0" fmla="*/ 0 w 2535183"/>
                <a:gd name="connsiteY0" fmla="*/ 273479 h 4345216"/>
                <a:gd name="connsiteX1" fmla="*/ 85850 w 2535183"/>
                <a:gd name="connsiteY1" fmla="*/ 232830 h 4345216"/>
                <a:gd name="connsiteX2" fmla="*/ 2291177 w 2535183"/>
                <a:gd name="connsiteY2" fmla="*/ 0 h 4345216"/>
                <a:gd name="connsiteX3" fmla="*/ 2534748 w 2535183"/>
                <a:gd name="connsiteY3" fmla="*/ 68232 h 4345216"/>
                <a:gd name="connsiteX4" fmla="*/ 2528804 w 2535183"/>
                <a:gd name="connsiteY4" fmla="*/ 4304743 h 4345216"/>
                <a:gd name="connsiteX5" fmla="*/ 2307833 w 2535183"/>
                <a:gd name="connsiteY5" fmla="*/ 4345216 h 4345216"/>
                <a:gd name="connsiteX6" fmla="*/ 69224 w 2535183"/>
                <a:gd name="connsiteY6" fmla="*/ 4094203 h 4345216"/>
                <a:gd name="connsiteX7" fmla="*/ 0 w 2535183"/>
                <a:gd name="connsiteY7" fmla="*/ 4024979 h 4345216"/>
                <a:gd name="connsiteX8" fmla="*/ 0 w 2535183"/>
                <a:gd name="connsiteY8" fmla="*/ 273479 h 4345216"/>
                <a:gd name="connsiteX0" fmla="*/ 0 w 2528804"/>
                <a:gd name="connsiteY0" fmla="*/ 273479 h 4345216"/>
                <a:gd name="connsiteX1" fmla="*/ 85850 w 2528804"/>
                <a:gd name="connsiteY1" fmla="*/ 232830 h 4345216"/>
                <a:gd name="connsiteX2" fmla="*/ 2291177 w 2528804"/>
                <a:gd name="connsiteY2" fmla="*/ 0 h 4345216"/>
                <a:gd name="connsiteX3" fmla="*/ 2520323 w 2528804"/>
                <a:gd name="connsiteY3" fmla="*/ 75213 h 4345216"/>
                <a:gd name="connsiteX4" fmla="*/ 2528804 w 2528804"/>
                <a:gd name="connsiteY4" fmla="*/ 4304743 h 4345216"/>
                <a:gd name="connsiteX5" fmla="*/ 2307833 w 2528804"/>
                <a:gd name="connsiteY5" fmla="*/ 4345216 h 4345216"/>
                <a:gd name="connsiteX6" fmla="*/ 69224 w 2528804"/>
                <a:gd name="connsiteY6" fmla="*/ 4094203 h 4345216"/>
                <a:gd name="connsiteX7" fmla="*/ 0 w 2528804"/>
                <a:gd name="connsiteY7" fmla="*/ 4024979 h 4345216"/>
                <a:gd name="connsiteX8" fmla="*/ 0 w 2528804"/>
                <a:gd name="connsiteY8" fmla="*/ 273479 h 4345216"/>
                <a:gd name="connsiteX0" fmla="*/ 0 w 2528804"/>
                <a:gd name="connsiteY0" fmla="*/ 303726 h 4375463"/>
                <a:gd name="connsiteX1" fmla="*/ 85850 w 2528804"/>
                <a:gd name="connsiteY1" fmla="*/ 263077 h 4375463"/>
                <a:gd name="connsiteX2" fmla="*/ 2374834 w 2528804"/>
                <a:gd name="connsiteY2" fmla="*/ 0 h 4375463"/>
                <a:gd name="connsiteX3" fmla="*/ 2520323 w 2528804"/>
                <a:gd name="connsiteY3" fmla="*/ 105460 h 4375463"/>
                <a:gd name="connsiteX4" fmla="*/ 2528804 w 2528804"/>
                <a:gd name="connsiteY4" fmla="*/ 4334990 h 4375463"/>
                <a:gd name="connsiteX5" fmla="*/ 2307833 w 2528804"/>
                <a:gd name="connsiteY5" fmla="*/ 4375463 h 4375463"/>
                <a:gd name="connsiteX6" fmla="*/ 69224 w 2528804"/>
                <a:gd name="connsiteY6" fmla="*/ 4124450 h 4375463"/>
                <a:gd name="connsiteX7" fmla="*/ 0 w 2528804"/>
                <a:gd name="connsiteY7" fmla="*/ 4055226 h 4375463"/>
                <a:gd name="connsiteX8" fmla="*/ 0 w 2528804"/>
                <a:gd name="connsiteY8" fmla="*/ 303726 h 4375463"/>
                <a:gd name="connsiteX0" fmla="*/ 0 w 2537989"/>
                <a:gd name="connsiteY0" fmla="*/ 303726 h 4375463"/>
                <a:gd name="connsiteX1" fmla="*/ 85850 w 2537989"/>
                <a:gd name="connsiteY1" fmla="*/ 263077 h 4375463"/>
                <a:gd name="connsiteX2" fmla="*/ 2374834 w 2537989"/>
                <a:gd name="connsiteY2" fmla="*/ 0 h 4375463"/>
                <a:gd name="connsiteX3" fmla="*/ 2537633 w 2537989"/>
                <a:gd name="connsiteY3" fmla="*/ 93827 h 4375463"/>
                <a:gd name="connsiteX4" fmla="*/ 2528804 w 2537989"/>
                <a:gd name="connsiteY4" fmla="*/ 4334990 h 4375463"/>
                <a:gd name="connsiteX5" fmla="*/ 2307833 w 2537989"/>
                <a:gd name="connsiteY5" fmla="*/ 4375463 h 4375463"/>
                <a:gd name="connsiteX6" fmla="*/ 69224 w 2537989"/>
                <a:gd name="connsiteY6" fmla="*/ 4124450 h 4375463"/>
                <a:gd name="connsiteX7" fmla="*/ 0 w 2537989"/>
                <a:gd name="connsiteY7" fmla="*/ 4055226 h 4375463"/>
                <a:gd name="connsiteX8" fmla="*/ 0 w 2537989"/>
                <a:gd name="connsiteY8" fmla="*/ 303726 h 4375463"/>
                <a:gd name="connsiteX0" fmla="*/ 0 w 2537804"/>
                <a:gd name="connsiteY0" fmla="*/ 303726 h 4375463"/>
                <a:gd name="connsiteX1" fmla="*/ 85850 w 2537804"/>
                <a:gd name="connsiteY1" fmla="*/ 263077 h 4375463"/>
                <a:gd name="connsiteX2" fmla="*/ 2374834 w 2537804"/>
                <a:gd name="connsiteY2" fmla="*/ 0 h 4375463"/>
                <a:gd name="connsiteX3" fmla="*/ 2537633 w 2537804"/>
                <a:gd name="connsiteY3" fmla="*/ 93827 h 4375463"/>
                <a:gd name="connsiteX4" fmla="*/ 2511495 w 2537804"/>
                <a:gd name="connsiteY4" fmla="*/ 4176773 h 4375463"/>
                <a:gd name="connsiteX5" fmla="*/ 2307833 w 2537804"/>
                <a:gd name="connsiteY5" fmla="*/ 4375463 h 4375463"/>
                <a:gd name="connsiteX6" fmla="*/ 69224 w 2537804"/>
                <a:gd name="connsiteY6" fmla="*/ 4124450 h 4375463"/>
                <a:gd name="connsiteX7" fmla="*/ 0 w 2537804"/>
                <a:gd name="connsiteY7" fmla="*/ 4055226 h 4375463"/>
                <a:gd name="connsiteX8" fmla="*/ 0 w 2537804"/>
                <a:gd name="connsiteY8" fmla="*/ 303726 h 4375463"/>
                <a:gd name="connsiteX0" fmla="*/ 0 w 2577846"/>
                <a:gd name="connsiteY0" fmla="*/ 303726 h 4375463"/>
                <a:gd name="connsiteX1" fmla="*/ 85850 w 2577846"/>
                <a:gd name="connsiteY1" fmla="*/ 263077 h 4375463"/>
                <a:gd name="connsiteX2" fmla="*/ 2374834 w 2577846"/>
                <a:gd name="connsiteY2" fmla="*/ 0 h 4375463"/>
                <a:gd name="connsiteX3" fmla="*/ 2537633 w 2577846"/>
                <a:gd name="connsiteY3" fmla="*/ 93827 h 4375463"/>
                <a:gd name="connsiteX4" fmla="*/ 2577846 w 2577846"/>
                <a:gd name="connsiteY4" fmla="*/ 4220981 h 4375463"/>
                <a:gd name="connsiteX5" fmla="*/ 2307833 w 2577846"/>
                <a:gd name="connsiteY5" fmla="*/ 4375463 h 4375463"/>
                <a:gd name="connsiteX6" fmla="*/ 69224 w 2577846"/>
                <a:gd name="connsiteY6" fmla="*/ 4124450 h 4375463"/>
                <a:gd name="connsiteX7" fmla="*/ 0 w 2577846"/>
                <a:gd name="connsiteY7" fmla="*/ 4055226 h 4375463"/>
                <a:gd name="connsiteX8" fmla="*/ 0 w 2577846"/>
                <a:gd name="connsiteY8" fmla="*/ 303726 h 4375463"/>
                <a:gd name="connsiteX0" fmla="*/ 0 w 2577846"/>
                <a:gd name="connsiteY0" fmla="*/ 303726 h 4338236"/>
                <a:gd name="connsiteX1" fmla="*/ 85850 w 2577846"/>
                <a:gd name="connsiteY1" fmla="*/ 263077 h 4338236"/>
                <a:gd name="connsiteX2" fmla="*/ 2374834 w 2577846"/>
                <a:gd name="connsiteY2" fmla="*/ 0 h 4338236"/>
                <a:gd name="connsiteX3" fmla="*/ 2537633 w 2577846"/>
                <a:gd name="connsiteY3" fmla="*/ 93827 h 4338236"/>
                <a:gd name="connsiteX4" fmla="*/ 2577846 w 2577846"/>
                <a:gd name="connsiteY4" fmla="*/ 4220981 h 4338236"/>
                <a:gd name="connsiteX5" fmla="*/ 2299178 w 2577846"/>
                <a:gd name="connsiteY5" fmla="*/ 4338236 h 4338236"/>
                <a:gd name="connsiteX6" fmla="*/ 69224 w 2577846"/>
                <a:gd name="connsiteY6" fmla="*/ 4124450 h 4338236"/>
                <a:gd name="connsiteX7" fmla="*/ 0 w 2577846"/>
                <a:gd name="connsiteY7" fmla="*/ 4055226 h 4338236"/>
                <a:gd name="connsiteX8" fmla="*/ 0 w 2577846"/>
                <a:gd name="connsiteY8" fmla="*/ 303726 h 4338236"/>
                <a:gd name="connsiteX0" fmla="*/ 0 w 2644195"/>
                <a:gd name="connsiteY0" fmla="*/ 303726 h 4338236"/>
                <a:gd name="connsiteX1" fmla="*/ 85850 w 2644195"/>
                <a:gd name="connsiteY1" fmla="*/ 263077 h 4338236"/>
                <a:gd name="connsiteX2" fmla="*/ 2374834 w 2644195"/>
                <a:gd name="connsiteY2" fmla="*/ 0 h 4338236"/>
                <a:gd name="connsiteX3" fmla="*/ 2537633 w 2644195"/>
                <a:gd name="connsiteY3" fmla="*/ 93827 h 4338236"/>
                <a:gd name="connsiteX4" fmla="*/ 2644195 w 2644195"/>
                <a:gd name="connsiteY4" fmla="*/ 4241922 h 4338236"/>
                <a:gd name="connsiteX5" fmla="*/ 2299178 w 2644195"/>
                <a:gd name="connsiteY5" fmla="*/ 4338236 h 4338236"/>
                <a:gd name="connsiteX6" fmla="*/ 69224 w 2644195"/>
                <a:gd name="connsiteY6" fmla="*/ 4124450 h 4338236"/>
                <a:gd name="connsiteX7" fmla="*/ 0 w 2644195"/>
                <a:gd name="connsiteY7" fmla="*/ 4055226 h 4338236"/>
                <a:gd name="connsiteX8" fmla="*/ 0 w 2644195"/>
                <a:gd name="connsiteY8" fmla="*/ 303726 h 4338236"/>
                <a:gd name="connsiteX0" fmla="*/ 0 w 2624002"/>
                <a:gd name="connsiteY0" fmla="*/ 303726 h 4338236"/>
                <a:gd name="connsiteX1" fmla="*/ 85850 w 2624002"/>
                <a:gd name="connsiteY1" fmla="*/ 263077 h 4338236"/>
                <a:gd name="connsiteX2" fmla="*/ 2374834 w 2624002"/>
                <a:gd name="connsiteY2" fmla="*/ 0 h 4338236"/>
                <a:gd name="connsiteX3" fmla="*/ 2537633 w 2624002"/>
                <a:gd name="connsiteY3" fmla="*/ 93827 h 4338236"/>
                <a:gd name="connsiteX4" fmla="*/ 2624002 w 2624002"/>
                <a:gd name="connsiteY4" fmla="*/ 4239595 h 4338236"/>
                <a:gd name="connsiteX5" fmla="*/ 2299178 w 2624002"/>
                <a:gd name="connsiteY5" fmla="*/ 4338236 h 4338236"/>
                <a:gd name="connsiteX6" fmla="*/ 69224 w 2624002"/>
                <a:gd name="connsiteY6" fmla="*/ 4124450 h 4338236"/>
                <a:gd name="connsiteX7" fmla="*/ 0 w 2624002"/>
                <a:gd name="connsiteY7" fmla="*/ 4055226 h 4338236"/>
                <a:gd name="connsiteX8" fmla="*/ 0 w 2624002"/>
                <a:gd name="connsiteY8" fmla="*/ 303726 h 4338236"/>
                <a:gd name="connsiteX0" fmla="*/ 0 w 2624503"/>
                <a:gd name="connsiteY0" fmla="*/ 303726 h 4338236"/>
                <a:gd name="connsiteX1" fmla="*/ 85850 w 2624503"/>
                <a:gd name="connsiteY1" fmla="*/ 263077 h 4338236"/>
                <a:gd name="connsiteX2" fmla="*/ 2374834 w 2624503"/>
                <a:gd name="connsiteY2" fmla="*/ 0 h 4338236"/>
                <a:gd name="connsiteX3" fmla="*/ 2537633 w 2624503"/>
                <a:gd name="connsiteY3" fmla="*/ 93827 h 4338236"/>
                <a:gd name="connsiteX4" fmla="*/ 2624002 w 2624503"/>
                <a:gd name="connsiteY4" fmla="*/ 4239595 h 4338236"/>
                <a:gd name="connsiteX5" fmla="*/ 2299178 w 2624503"/>
                <a:gd name="connsiteY5" fmla="*/ 4338236 h 4338236"/>
                <a:gd name="connsiteX6" fmla="*/ 69224 w 2624503"/>
                <a:gd name="connsiteY6" fmla="*/ 4124450 h 4338236"/>
                <a:gd name="connsiteX7" fmla="*/ 0 w 2624503"/>
                <a:gd name="connsiteY7" fmla="*/ 4055226 h 4338236"/>
                <a:gd name="connsiteX8" fmla="*/ 0 w 2624503"/>
                <a:gd name="connsiteY8" fmla="*/ 303726 h 4338236"/>
                <a:gd name="connsiteX0" fmla="*/ 0 w 2626606"/>
                <a:gd name="connsiteY0" fmla="*/ 303726 h 4338236"/>
                <a:gd name="connsiteX1" fmla="*/ 85850 w 2626606"/>
                <a:gd name="connsiteY1" fmla="*/ 263077 h 4338236"/>
                <a:gd name="connsiteX2" fmla="*/ 2374834 w 2626606"/>
                <a:gd name="connsiteY2" fmla="*/ 0 h 4338236"/>
                <a:gd name="connsiteX3" fmla="*/ 2537633 w 2626606"/>
                <a:gd name="connsiteY3" fmla="*/ 93827 h 4338236"/>
                <a:gd name="connsiteX4" fmla="*/ 2624002 w 2626606"/>
                <a:gd name="connsiteY4" fmla="*/ 4239595 h 4338236"/>
                <a:gd name="connsiteX5" fmla="*/ 2299178 w 2626606"/>
                <a:gd name="connsiteY5" fmla="*/ 4338236 h 4338236"/>
                <a:gd name="connsiteX6" fmla="*/ 69224 w 2626606"/>
                <a:gd name="connsiteY6" fmla="*/ 4124450 h 4338236"/>
                <a:gd name="connsiteX7" fmla="*/ 0 w 2626606"/>
                <a:gd name="connsiteY7" fmla="*/ 4055226 h 4338236"/>
                <a:gd name="connsiteX8" fmla="*/ 0 w 2626606"/>
                <a:gd name="connsiteY8" fmla="*/ 303726 h 4338236"/>
                <a:gd name="connsiteX0" fmla="*/ 0 w 2624085"/>
                <a:gd name="connsiteY0" fmla="*/ 303726 h 4338236"/>
                <a:gd name="connsiteX1" fmla="*/ 85850 w 2624085"/>
                <a:gd name="connsiteY1" fmla="*/ 263077 h 4338236"/>
                <a:gd name="connsiteX2" fmla="*/ 2374834 w 2624085"/>
                <a:gd name="connsiteY2" fmla="*/ 0 h 4338236"/>
                <a:gd name="connsiteX3" fmla="*/ 2537633 w 2624085"/>
                <a:gd name="connsiteY3" fmla="*/ 93827 h 4338236"/>
                <a:gd name="connsiteX4" fmla="*/ 2624002 w 2624085"/>
                <a:gd name="connsiteY4" fmla="*/ 4239595 h 4338236"/>
                <a:gd name="connsiteX5" fmla="*/ 2299178 w 2624085"/>
                <a:gd name="connsiteY5" fmla="*/ 4338236 h 4338236"/>
                <a:gd name="connsiteX6" fmla="*/ 69224 w 2624085"/>
                <a:gd name="connsiteY6" fmla="*/ 4124450 h 4338236"/>
                <a:gd name="connsiteX7" fmla="*/ 0 w 2624085"/>
                <a:gd name="connsiteY7" fmla="*/ 4055226 h 4338236"/>
                <a:gd name="connsiteX8" fmla="*/ 0 w 2624085"/>
                <a:gd name="connsiteY8" fmla="*/ 303726 h 4338236"/>
                <a:gd name="connsiteX0" fmla="*/ 0 w 2624002"/>
                <a:gd name="connsiteY0" fmla="*/ 303726 h 4338236"/>
                <a:gd name="connsiteX1" fmla="*/ 85850 w 2624002"/>
                <a:gd name="connsiteY1" fmla="*/ 263077 h 4338236"/>
                <a:gd name="connsiteX2" fmla="*/ 2374834 w 2624002"/>
                <a:gd name="connsiteY2" fmla="*/ 0 h 4338236"/>
                <a:gd name="connsiteX3" fmla="*/ 2537633 w 2624002"/>
                <a:gd name="connsiteY3" fmla="*/ 93827 h 4338236"/>
                <a:gd name="connsiteX4" fmla="*/ 2624002 w 2624002"/>
                <a:gd name="connsiteY4" fmla="*/ 4239595 h 4338236"/>
                <a:gd name="connsiteX5" fmla="*/ 2299178 w 2624002"/>
                <a:gd name="connsiteY5" fmla="*/ 4338236 h 4338236"/>
                <a:gd name="connsiteX6" fmla="*/ 69224 w 2624002"/>
                <a:gd name="connsiteY6" fmla="*/ 4124450 h 4338236"/>
                <a:gd name="connsiteX7" fmla="*/ 0 w 2624002"/>
                <a:gd name="connsiteY7" fmla="*/ 4055226 h 4338236"/>
                <a:gd name="connsiteX8" fmla="*/ 0 w 2624002"/>
                <a:gd name="connsiteY8" fmla="*/ 303726 h 4338236"/>
                <a:gd name="connsiteX0" fmla="*/ 0 w 2624002"/>
                <a:gd name="connsiteY0" fmla="*/ 303726 h 4307835"/>
                <a:gd name="connsiteX1" fmla="*/ 85850 w 2624002"/>
                <a:gd name="connsiteY1" fmla="*/ 263077 h 4307835"/>
                <a:gd name="connsiteX2" fmla="*/ 2374834 w 2624002"/>
                <a:gd name="connsiteY2" fmla="*/ 0 h 4307835"/>
                <a:gd name="connsiteX3" fmla="*/ 2537633 w 2624002"/>
                <a:gd name="connsiteY3" fmla="*/ 93827 h 4307835"/>
                <a:gd name="connsiteX4" fmla="*/ 2624002 w 2624002"/>
                <a:gd name="connsiteY4" fmla="*/ 4239595 h 4307835"/>
                <a:gd name="connsiteX5" fmla="*/ 2305430 w 2624002"/>
                <a:gd name="connsiteY5" fmla="*/ 4304033 h 4307835"/>
                <a:gd name="connsiteX6" fmla="*/ 69224 w 2624002"/>
                <a:gd name="connsiteY6" fmla="*/ 4124450 h 4307835"/>
                <a:gd name="connsiteX7" fmla="*/ 0 w 2624002"/>
                <a:gd name="connsiteY7" fmla="*/ 4055226 h 4307835"/>
                <a:gd name="connsiteX8" fmla="*/ 0 w 2624002"/>
                <a:gd name="connsiteY8" fmla="*/ 303726 h 4307835"/>
                <a:gd name="connsiteX0" fmla="*/ 0 w 2624002"/>
                <a:gd name="connsiteY0" fmla="*/ 303726 h 4325622"/>
                <a:gd name="connsiteX1" fmla="*/ 85850 w 2624002"/>
                <a:gd name="connsiteY1" fmla="*/ 263077 h 4325622"/>
                <a:gd name="connsiteX2" fmla="*/ 2374834 w 2624002"/>
                <a:gd name="connsiteY2" fmla="*/ 0 h 4325622"/>
                <a:gd name="connsiteX3" fmla="*/ 2537633 w 2624002"/>
                <a:gd name="connsiteY3" fmla="*/ 93827 h 4325622"/>
                <a:gd name="connsiteX4" fmla="*/ 2624002 w 2624002"/>
                <a:gd name="connsiteY4" fmla="*/ 4239595 h 4325622"/>
                <a:gd name="connsiteX5" fmla="*/ 2323214 w 2624002"/>
                <a:gd name="connsiteY5" fmla="*/ 4325550 h 4325622"/>
                <a:gd name="connsiteX6" fmla="*/ 69224 w 2624002"/>
                <a:gd name="connsiteY6" fmla="*/ 4124450 h 4325622"/>
                <a:gd name="connsiteX7" fmla="*/ 0 w 2624002"/>
                <a:gd name="connsiteY7" fmla="*/ 4055226 h 4325622"/>
                <a:gd name="connsiteX8" fmla="*/ 0 w 2624002"/>
                <a:gd name="connsiteY8" fmla="*/ 303726 h 4325622"/>
                <a:gd name="connsiteX0" fmla="*/ 0 w 2624002"/>
                <a:gd name="connsiteY0" fmla="*/ 303726 h 4325621"/>
                <a:gd name="connsiteX1" fmla="*/ 85850 w 2624002"/>
                <a:gd name="connsiteY1" fmla="*/ 263077 h 4325621"/>
                <a:gd name="connsiteX2" fmla="*/ 2374834 w 2624002"/>
                <a:gd name="connsiteY2" fmla="*/ 0 h 4325621"/>
                <a:gd name="connsiteX3" fmla="*/ 2537633 w 2624002"/>
                <a:gd name="connsiteY3" fmla="*/ 93827 h 4325621"/>
                <a:gd name="connsiteX4" fmla="*/ 2624002 w 2624002"/>
                <a:gd name="connsiteY4" fmla="*/ 4239595 h 4325621"/>
                <a:gd name="connsiteX5" fmla="*/ 2323214 w 2624002"/>
                <a:gd name="connsiteY5" fmla="*/ 4325549 h 4325621"/>
                <a:gd name="connsiteX6" fmla="*/ 69224 w 2624002"/>
                <a:gd name="connsiteY6" fmla="*/ 4124450 h 4325621"/>
                <a:gd name="connsiteX7" fmla="*/ 0 w 2624002"/>
                <a:gd name="connsiteY7" fmla="*/ 4055226 h 4325621"/>
                <a:gd name="connsiteX8" fmla="*/ 0 w 2624002"/>
                <a:gd name="connsiteY8" fmla="*/ 303726 h 4325621"/>
                <a:gd name="connsiteX0" fmla="*/ 0 w 2612201"/>
                <a:gd name="connsiteY0" fmla="*/ 303726 h 4326165"/>
                <a:gd name="connsiteX1" fmla="*/ 85850 w 2612201"/>
                <a:gd name="connsiteY1" fmla="*/ 263077 h 4326165"/>
                <a:gd name="connsiteX2" fmla="*/ 2374834 w 2612201"/>
                <a:gd name="connsiteY2" fmla="*/ 0 h 4326165"/>
                <a:gd name="connsiteX3" fmla="*/ 2537633 w 2612201"/>
                <a:gd name="connsiteY3" fmla="*/ 93827 h 4326165"/>
                <a:gd name="connsiteX4" fmla="*/ 2612201 w 2612201"/>
                <a:gd name="connsiteY4" fmla="*/ 4246660 h 4326165"/>
                <a:gd name="connsiteX5" fmla="*/ 2323214 w 2612201"/>
                <a:gd name="connsiteY5" fmla="*/ 4325549 h 4326165"/>
                <a:gd name="connsiteX6" fmla="*/ 69224 w 2612201"/>
                <a:gd name="connsiteY6" fmla="*/ 4124450 h 4326165"/>
                <a:gd name="connsiteX7" fmla="*/ 0 w 2612201"/>
                <a:gd name="connsiteY7" fmla="*/ 4055226 h 4326165"/>
                <a:gd name="connsiteX8" fmla="*/ 0 w 2612201"/>
                <a:gd name="connsiteY8" fmla="*/ 303726 h 4326165"/>
                <a:gd name="connsiteX0" fmla="*/ 0 w 2581080"/>
                <a:gd name="connsiteY0" fmla="*/ 303726 h 4326165"/>
                <a:gd name="connsiteX1" fmla="*/ 85850 w 2581080"/>
                <a:gd name="connsiteY1" fmla="*/ 263077 h 4326165"/>
                <a:gd name="connsiteX2" fmla="*/ 2374834 w 2581080"/>
                <a:gd name="connsiteY2" fmla="*/ 0 h 4326165"/>
                <a:gd name="connsiteX3" fmla="*/ 2537633 w 2581080"/>
                <a:gd name="connsiteY3" fmla="*/ 93827 h 4326165"/>
                <a:gd name="connsiteX4" fmla="*/ 2581080 w 2581080"/>
                <a:gd name="connsiteY4" fmla="*/ 4246660 h 4326165"/>
                <a:gd name="connsiteX5" fmla="*/ 2323214 w 2581080"/>
                <a:gd name="connsiteY5" fmla="*/ 4325549 h 4326165"/>
                <a:gd name="connsiteX6" fmla="*/ 69224 w 2581080"/>
                <a:gd name="connsiteY6" fmla="*/ 4124450 h 4326165"/>
                <a:gd name="connsiteX7" fmla="*/ 0 w 2581080"/>
                <a:gd name="connsiteY7" fmla="*/ 4055226 h 4326165"/>
                <a:gd name="connsiteX8" fmla="*/ 0 w 2581080"/>
                <a:gd name="connsiteY8" fmla="*/ 303726 h 4326165"/>
                <a:gd name="connsiteX0" fmla="*/ 0 w 2537898"/>
                <a:gd name="connsiteY0" fmla="*/ 303726 h 4328276"/>
                <a:gd name="connsiteX1" fmla="*/ 85850 w 2537898"/>
                <a:gd name="connsiteY1" fmla="*/ 263077 h 4328276"/>
                <a:gd name="connsiteX2" fmla="*/ 2374834 w 2537898"/>
                <a:gd name="connsiteY2" fmla="*/ 0 h 4328276"/>
                <a:gd name="connsiteX3" fmla="*/ 2537633 w 2537898"/>
                <a:gd name="connsiteY3" fmla="*/ 93827 h 4328276"/>
                <a:gd name="connsiteX4" fmla="*/ 2523282 w 2537898"/>
                <a:gd name="connsiteY4" fmla="*/ 4257418 h 4328276"/>
                <a:gd name="connsiteX5" fmla="*/ 2323214 w 2537898"/>
                <a:gd name="connsiteY5" fmla="*/ 4325549 h 4328276"/>
                <a:gd name="connsiteX6" fmla="*/ 69224 w 2537898"/>
                <a:gd name="connsiteY6" fmla="*/ 4124450 h 4328276"/>
                <a:gd name="connsiteX7" fmla="*/ 0 w 2537898"/>
                <a:gd name="connsiteY7" fmla="*/ 4055226 h 4328276"/>
                <a:gd name="connsiteX8" fmla="*/ 0 w 2537898"/>
                <a:gd name="connsiteY8" fmla="*/ 303726 h 4328276"/>
                <a:gd name="connsiteX0" fmla="*/ 0 w 2561223"/>
                <a:gd name="connsiteY0" fmla="*/ 303726 h 4348069"/>
                <a:gd name="connsiteX1" fmla="*/ 85850 w 2561223"/>
                <a:gd name="connsiteY1" fmla="*/ 263077 h 4348069"/>
                <a:gd name="connsiteX2" fmla="*/ 2374834 w 2561223"/>
                <a:gd name="connsiteY2" fmla="*/ 0 h 4348069"/>
                <a:gd name="connsiteX3" fmla="*/ 2537633 w 2561223"/>
                <a:gd name="connsiteY3" fmla="*/ 93827 h 4348069"/>
                <a:gd name="connsiteX4" fmla="*/ 2561223 w 2561223"/>
                <a:gd name="connsiteY4" fmla="*/ 4299090 h 4348069"/>
                <a:gd name="connsiteX5" fmla="*/ 2323214 w 2561223"/>
                <a:gd name="connsiteY5" fmla="*/ 4325549 h 4348069"/>
                <a:gd name="connsiteX6" fmla="*/ 69224 w 2561223"/>
                <a:gd name="connsiteY6" fmla="*/ 4124450 h 4348069"/>
                <a:gd name="connsiteX7" fmla="*/ 0 w 2561223"/>
                <a:gd name="connsiteY7" fmla="*/ 4055226 h 4348069"/>
                <a:gd name="connsiteX8" fmla="*/ 0 w 2561223"/>
                <a:gd name="connsiteY8" fmla="*/ 303726 h 4348069"/>
                <a:gd name="connsiteX0" fmla="*/ 0 w 2537748"/>
                <a:gd name="connsiteY0" fmla="*/ 303726 h 4337857"/>
                <a:gd name="connsiteX1" fmla="*/ 85850 w 2537748"/>
                <a:gd name="connsiteY1" fmla="*/ 263077 h 4337857"/>
                <a:gd name="connsiteX2" fmla="*/ 2374834 w 2537748"/>
                <a:gd name="connsiteY2" fmla="*/ 0 h 4337857"/>
                <a:gd name="connsiteX3" fmla="*/ 2537633 w 2537748"/>
                <a:gd name="connsiteY3" fmla="*/ 93827 h 4337857"/>
                <a:gd name="connsiteX4" fmla="*/ 2495181 w 2537748"/>
                <a:gd name="connsiteY4" fmla="*/ 4281334 h 4337857"/>
                <a:gd name="connsiteX5" fmla="*/ 2323214 w 2537748"/>
                <a:gd name="connsiteY5" fmla="*/ 4325549 h 4337857"/>
                <a:gd name="connsiteX6" fmla="*/ 69224 w 2537748"/>
                <a:gd name="connsiteY6" fmla="*/ 4124450 h 4337857"/>
                <a:gd name="connsiteX7" fmla="*/ 0 w 2537748"/>
                <a:gd name="connsiteY7" fmla="*/ 4055226 h 4337857"/>
                <a:gd name="connsiteX8" fmla="*/ 0 w 2537748"/>
                <a:gd name="connsiteY8" fmla="*/ 303726 h 4337857"/>
                <a:gd name="connsiteX0" fmla="*/ 0 w 2572231"/>
                <a:gd name="connsiteY0" fmla="*/ 303726 h 4327596"/>
                <a:gd name="connsiteX1" fmla="*/ 85850 w 2572231"/>
                <a:gd name="connsiteY1" fmla="*/ 263077 h 4327596"/>
                <a:gd name="connsiteX2" fmla="*/ 2374834 w 2572231"/>
                <a:gd name="connsiteY2" fmla="*/ 0 h 4327596"/>
                <a:gd name="connsiteX3" fmla="*/ 2537633 w 2572231"/>
                <a:gd name="connsiteY3" fmla="*/ 93827 h 4327596"/>
                <a:gd name="connsiteX4" fmla="*/ 2572231 w 2572231"/>
                <a:gd name="connsiteY4" fmla="*/ 4254701 h 4327596"/>
                <a:gd name="connsiteX5" fmla="*/ 2323214 w 2572231"/>
                <a:gd name="connsiteY5" fmla="*/ 4325549 h 4327596"/>
                <a:gd name="connsiteX6" fmla="*/ 69224 w 2572231"/>
                <a:gd name="connsiteY6" fmla="*/ 4124450 h 4327596"/>
                <a:gd name="connsiteX7" fmla="*/ 0 w 2572231"/>
                <a:gd name="connsiteY7" fmla="*/ 4055226 h 4327596"/>
                <a:gd name="connsiteX8" fmla="*/ 0 w 2572231"/>
                <a:gd name="connsiteY8" fmla="*/ 303726 h 4327596"/>
                <a:gd name="connsiteX0" fmla="*/ 0 w 2561224"/>
                <a:gd name="connsiteY0" fmla="*/ 303726 h 4330162"/>
                <a:gd name="connsiteX1" fmla="*/ 85850 w 2561224"/>
                <a:gd name="connsiteY1" fmla="*/ 263077 h 4330162"/>
                <a:gd name="connsiteX2" fmla="*/ 2374834 w 2561224"/>
                <a:gd name="connsiteY2" fmla="*/ 0 h 4330162"/>
                <a:gd name="connsiteX3" fmla="*/ 2537633 w 2561224"/>
                <a:gd name="connsiteY3" fmla="*/ 93827 h 4330162"/>
                <a:gd name="connsiteX4" fmla="*/ 2561224 w 2561224"/>
                <a:gd name="connsiteY4" fmla="*/ 4263579 h 4330162"/>
                <a:gd name="connsiteX5" fmla="*/ 2323214 w 2561224"/>
                <a:gd name="connsiteY5" fmla="*/ 4325549 h 4330162"/>
                <a:gd name="connsiteX6" fmla="*/ 69224 w 2561224"/>
                <a:gd name="connsiteY6" fmla="*/ 4124450 h 4330162"/>
                <a:gd name="connsiteX7" fmla="*/ 0 w 2561224"/>
                <a:gd name="connsiteY7" fmla="*/ 4055226 h 4330162"/>
                <a:gd name="connsiteX8" fmla="*/ 0 w 2561224"/>
                <a:gd name="connsiteY8" fmla="*/ 303726 h 4330162"/>
                <a:gd name="connsiteX0" fmla="*/ 0 w 2561224"/>
                <a:gd name="connsiteY0" fmla="*/ 303726 h 4333632"/>
                <a:gd name="connsiteX1" fmla="*/ 85850 w 2561224"/>
                <a:gd name="connsiteY1" fmla="*/ 263077 h 4333632"/>
                <a:gd name="connsiteX2" fmla="*/ 2374834 w 2561224"/>
                <a:gd name="connsiteY2" fmla="*/ 0 h 4333632"/>
                <a:gd name="connsiteX3" fmla="*/ 2537633 w 2561224"/>
                <a:gd name="connsiteY3" fmla="*/ 93827 h 4333632"/>
                <a:gd name="connsiteX4" fmla="*/ 2561224 w 2561224"/>
                <a:gd name="connsiteY4" fmla="*/ 4272457 h 4333632"/>
                <a:gd name="connsiteX5" fmla="*/ 2323214 w 2561224"/>
                <a:gd name="connsiteY5" fmla="*/ 4325549 h 4333632"/>
                <a:gd name="connsiteX6" fmla="*/ 69224 w 2561224"/>
                <a:gd name="connsiteY6" fmla="*/ 4124450 h 4333632"/>
                <a:gd name="connsiteX7" fmla="*/ 0 w 2561224"/>
                <a:gd name="connsiteY7" fmla="*/ 4055226 h 4333632"/>
                <a:gd name="connsiteX8" fmla="*/ 0 w 2561224"/>
                <a:gd name="connsiteY8" fmla="*/ 303726 h 433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1224" h="4333632">
                  <a:moveTo>
                    <a:pt x="0" y="303726"/>
                  </a:moveTo>
                  <a:cubicBezTo>
                    <a:pt x="0" y="265495"/>
                    <a:pt x="47619" y="263077"/>
                    <a:pt x="85850" y="263077"/>
                  </a:cubicBezTo>
                  <a:cubicBezTo>
                    <a:pt x="843138" y="151374"/>
                    <a:pt x="1710253" y="69099"/>
                    <a:pt x="2374834" y="0"/>
                  </a:cubicBezTo>
                  <a:cubicBezTo>
                    <a:pt x="2413065" y="0"/>
                    <a:pt x="2537633" y="55596"/>
                    <a:pt x="2537633" y="93827"/>
                  </a:cubicBezTo>
                  <a:cubicBezTo>
                    <a:pt x="2540404" y="1452393"/>
                    <a:pt x="2558453" y="2913891"/>
                    <a:pt x="2561224" y="4272457"/>
                  </a:cubicBezTo>
                  <a:cubicBezTo>
                    <a:pt x="2555456" y="4364203"/>
                    <a:pt x="2361445" y="4325549"/>
                    <a:pt x="2323214" y="4325549"/>
                  </a:cubicBezTo>
                  <a:lnTo>
                    <a:pt x="69224" y="4124450"/>
                  </a:lnTo>
                  <a:cubicBezTo>
                    <a:pt x="30993" y="4124450"/>
                    <a:pt x="0" y="4093457"/>
                    <a:pt x="0" y="4055226"/>
                  </a:cubicBezTo>
                  <a:lnTo>
                    <a:pt x="0" y="30372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8E76278-CC1C-412F-ACF9-8F9F9A896803}"/>
                </a:ext>
              </a:extLst>
            </p:cNvPr>
            <p:cNvSpPr/>
            <p:nvPr/>
          </p:nvSpPr>
          <p:spPr>
            <a:xfrm>
              <a:off x="7317394" y="2784225"/>
              <a:ext cx="663632" cy="1076348"/>
            </a:xfrm>
            <a:prstGeom prst="roundRect">
              <a:avLst>
                <a:gd name="adj" fmla="val 7861"/>
              </a:avLst>
            </a:prstGeom>
            <a:solidFill>
              <a:srgbClr val="EAA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1E87724-8DBF-4D7E-8FB1-F60FFD204D40}"/>
                </a:ext>
              </a:extLst>
            </p:cNvPr>
            <p:cNvSpPr/>
            <p:nvPr/>
          </p:nvSpPr>
          <p:spPr>
            <a:xfrm>
              <a:off x="8110990" y="1560796"/>
              <a:ext cx="1358034" cy="3460521"/>
            </a:xfrm>
            <a:prstGeom prst="roundRect">
              <a:avLst>
                <a:gd name="adj" fmla="val 7861"/>
              </a:avLst>
            </a:prstGeom>
            <a:solidFill>
              <a:srgbClr val="EAA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1ECE68B-07ED-4CB1-BF7E-09516BD7FF37}"/>
                </a:ext>
              </a:extLst>
            </p:cNvPr>
            <p:cNvSpPr/>
            <p:nvPr/>
          </p:nvSpPr>
          <p:spPr>
            <a:xfrm>
              <a:off x="8161589" y="2784225"/>
              <a:ext cx="138983" cy="107634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1472755-45F2-467A-A4BA-791C26BE35A8}"/>
                </a:ext>
              </a:extLst>
            </p:cNvPr>
            <p:cNvSpPr/>
            <p:nvPr/>
          </p:nvSpPr>
          <p:spPr>
            <a:xfrm>
              <a:off x="8161587" y="3914929"/>
              <a:ext cx="138983" cy="250975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EFA3D3-EC90-4F57-BC73-7A3F55C0849A}"/>
                </a:ext>
              </a:extLst>
            </p:cNvPr>
            <p:cNvSpPr/>
            <p:nvPr/>
          </p:nvSpPr>
          <p:spPr>
            <a:xfrm>
              <a:off x="8161586" y="421683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0902165-128B-4EFD-8BEC-B8EDBCA505B5}"/>
                </a:ext>
              </a:extLst>
            </p:cNvPr>
            <p:cNvSpPr/>
            <p:nvPr/>
          </p:nvSpPr>
          <p:spPr>
            <a:xfrm>
              <a:off x="8161418" y="4444043"/>
              <a:ext cx="69322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9AEBA42-8DDD-4156-8C23-265D1E7D0723}"/>
                </a:ext>
              </a:extLst>
            </p:cNvPr>
            <p:cNvSpPr/>
            <p:nvPr/>
          </p:nvSpPr>
          <p:spPr>
            <a:xfrm>
              <a:off x="8161587" y="4624392"/>
              <a:ext cx="69322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B9A976A-0A5D-44D7-B5AD-3D7AA61359CE}"/>
                </a:ext>
              </a:extLst>
            </p:cNvPr>
            <p:cNvSpPr/>
            <p:nvPr/>
          </p:nvSpPr>
          <p:spPr>
            <a:xfrm>
              <a:off x="8240258" y="4624392"/>
              <a:ext cx="69322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DDA66F9-D435-4ECD-B75C-D6D35735971F}"/>
                </a:ext>
              </a:extLst>
            </p:cNvPr>
            <p:cNvSpPr/>
            <p:nvPr/>
          </p:nvSpPr>
          <p:spPr>
            <a:xfrm>
              <a:off x="8161417" y="4804377"/>
              <a:ext cx="6932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9580DE0-054A-45A3-B85C-CA9F75AA9A99}"/>
                </a:ext>
              </a:extLst>
            </p:cNvPr>
            <p:cNvSpPr/>
            <p:nvPr/>
          </p:nvSpPr>
          <p:spPr>
            <a:xfrm>
              <a:off x="8161586" y="256794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A927FD0-3FFD-4714-A7E2-FD20BFD3A5B9}"/>
                </a:ext>
              </a:extLst>
            </p:cNvPr>
            <p:cNvSpPr/>
            <p:nvPr/>
          </p:nvSpPr>
          <p:spPr>
            <a:xfrm>
              <a:off x="8161248" y="234777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476461F-770B-4F91-B99E-1EF2C7B9CB5B}"/>
                </a:ext>
              </a:extLst>
            </p:cNvPr>
            <p:cNvSpPr/>
            <p:nvPr/>
          </p:nvSpPr>
          <p:spPr>
            <a:xfrm>
              <a:off x="8161248" y="213229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6DF0FEE-34FE-451B-8D81-9A43C8C644A3}"/>
                </a:ext>
              </a:extLst>
            </p:cNvPr>
            <p:cNvSpPr/>
            <p:nvPr/>
          </p:nvSpPr>
          <p:spPr>
            <a:xfrm>
              <a:off x="8159680" y="191600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701535-F6E3-486E-A64F-0C1348865E3D}"/>
                </a:ext>
              </a:extLst>
            </p:cNvPr>
            <p:cNvSpPr/>
            <p:nvPr/>
          </p:nvSpPr>
          <p:spPr>
            <a:xfrm>
              <a:off x="8348308" y="1606714"/>
              <a:ext cx="138983" cy="297379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95BC428-9881-4B2E-A3BF-0B0432235708}"/>
                </a:ext>
              </a:extLst>
            </p:cNvPr>
            <p:cNvSpPr/>
            <p:nvPr/>
          </p:nvSpPr>
          <p:spPr>
            <a:xfrm>
              <a:off x="8348308" y="213229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1E5413E-89D1-41B8-9FAF-93DDECC51D64}"/>
                </a:ext>
              </a:extLst>
            </p:cNvPr>
            <p:cNvSpPr/>
            <p:nvPr/>
          </p:nvSpPr>
          <p:spPr>
            <a:xfrm>
              <a:off x="8348308" y="234777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1F00889-B646-4A28-BA2A-3D63A3ED9C6D}"/>
                </a:ext>
              </a:extLst>
            </p:cNvPr>
            <p:cNvSpPr/>
            <p:nvPr/>
          </p:nvSpPr>
          <p:spPr>
            <a:xfrm>
              <a:off x="8352516" y="256794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6A88675-684A-4C7D-8854-6038A250EAF8}"/>
                </a:ext>
              </a:extLst>
            </p:cNvPr>
            <p:cNvSpPr/>
            <p:nvPr/>
          </p:nvSpPr>
          <p:spPr>
            <a:xfrm>
              <a:off x="8348308" y="2783814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314E194-341C-4A49-86CE-2629A15E914E}"/>
                </a:ext>
              </a:extLst>
            </p:cNvPr>
            <p:cNvSpPr/>
            <p:nvPr/>
          </p:nvSpPr>
          <p:spPr>
            <a:xfrm>
              <a:off x="8348590" y="300305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3570892-E975-4C09-97E1-134B68311CC6}"/>
                </a:ext>
              </a:extLst>
            </p:cNvPr>
            <p:cNvSpPr/>
            <p:nvPr/>
          </p:nvSpPr>
          <p:spPr>
            <a:xfrm>
              <a:off x="8348590" y="321892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4477C4A-315A-453B-B039-6A7D31C9F181}"/>
                </a:ext>
              </a:extLst>
            </p:cNvPr>
            <p:cNvSpPr/>
            <p:nvPr/>
          </p:nvSpPr>
          <p:spPr>
            <a:xfrm>
              <a:off x="8349840" y="3438158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4FDFC3C-1FE5-429B-BA61-59369799109E}"/>
                </a:ext>
              </a:extLst>
            </p:cNvPr>
            <p:cNvSpPr/>
            <p:nvPr/>
          </p:nvSpPr>
          <p:spPr>
            <a:xfrm>
              <a:off x="8348590" y="365330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3669282-61D2-45FF-90E7-488488D95E91}"/>
                </a:ext>
              </a:extLst>
            </p:cNvPr>
            <p:cNvSpPr/>
            <p:nvPr/>
          </p:nvSpPr>
          <p:spPr>
            <a:xfrm>
              <a:off x="8348590" y="386844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FE9F901-E231-4CB5-B57B-EB36AD4F99F3}"/>
                </a:ext>
              </a:extLst>
            </p:cNvPr>
            <p:cNvSpPr/>
            <p:nvPr/>
          </p:nvSpPr>
          <p:spPr>
            <a:xfrm>
              <a:off x="8348307" y="408359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5056BB3-0E07-4F34-9BEF-BA5FFED83D6E}"/>
                </a:ext>
              </a:extLst>
            </p:cNvPr>
            <p:cNvSpPr/>
            <p:nvPr/>
          </p:nvSpPr>
          <p:spPr>
            <a:xfrm>
              <a:off x="8348306" y="429405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9E9A88E-F0E8-462C-A636-CABF0B63CB3A}"/>
                </a:ext>
              </a:extLst>
            </p:cNvPr>
            <p:cNvSpPr/>
            <p:nvPr/>
          </p:nvSpPr>
          <p:spPr>
            <a:xfrm>
              <a:off x="8349853" y="4512619"/>
              <a:ext cx="138983" cy="442115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5022820-A756-4635-93C5-90D7941D29DF}"/>
                </a:ext>
              </a:extLst>
            </p:cNvPr>
            <p:cNvSpPr/>
            <p:nvPr/>
          </p:nvSpPr>
          <p:spPr>
            <a:xfrm>
              <a:off x="8538072" y="1606714"/>
              <a:ext cx="138983" cy="250975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1C5C327-199B-4F46-8C03-2FFB1B2492C1}"/>
                </a:ext>
              </a:extLst>
            </p:cNvPr>
            <p:cNvSpPr/>
            <p:nvPr/>
          </p:nvSpPr>
          <p:spPr>
            <a:xfrm>
              <a:off x="8154277" y="1608496"/>
              <a:ext cx="138983" cy="123910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E701AA0-DD65-4401-B19A-B7FD237891BA}"/>
                </a:ext>
              </a:extLst>
            </p:cNvPr>
            <p:cNvSpPr/>
            <p:nvPr/>
          </p:nvSpPr>
          <p:spPr>
            <a:xfrm>
              <a:off x="8159680" y="1755252"/>
              <a:ext cx="138983" cy="123910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E928E9D-EB24-410F-9679-4AB6226EAF51}"/>
                </a:ext>
              </a:extLst>
            </p:cNvPr>
            <p:cNvSpPr/>
            <p:nvPr/>
          </p:nvSpPr>
          <p:spPr>
            <a:xfrm>
              <a:off x="8348305" y="192240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44925D6-0848-4A33-B15E-DEF3B7D70B69}"/>
                </a:ext>
              </a:extLst>
            </p:cNvPr>
            <p:cNvSpPr/>
            <p:nvPr/>
          </p:nvSpPr>
          <p:spPr>
            <a:xfrm>
              <a:off x="8538072" y="187916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1147053-4C96-40B4-BBCA-6D606EE67548}"/>
                </a:ext>
              </a:extLst>
            </p:cNvPr>
            <p:cNvSpPr/>
            <p:nvPr/>
          </p:nvSpPr>
          <p:spPr>
            <a:xfrm>
              <a:off x="8538072" y="206461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2C94C57-8DA3-4A7F-8983-FDCB590F1CF1}"/>
                </a:ext>
              </a:extLst>
            </p:cNvPr>
            <p:cNvSpPr/>
            <p:nvPr/>
          </p:nvSpPr>
          <p:spPr>
            <a:xfrm>
              <a:off x="8538072" y="2246414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2CEF939-D901-485C-8C5D-460970D30FDD}"/>
                </a:ext>
              </a:extLst>
            </p:cNvPr>
            <p:cNvSpPr/>
            <p:nvPr/>
          </p:nvSpPr>
          <p:spPr>
            <a:xfrm>
              <a:off x="8536693" y="243135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858D955-81D0-4624-A657-09F08C664717}"/>
                </a:ext>
              </a:extLst>
            </p:cNvPr>
            <p:cNvSpPr/>
            <p:nvPr/>
          </p:nvSpPr>
          <p:spPr>
            <a:xfrm>
              <a:off x="8536693" y="261628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364831D-652E-4179-A154-541A5CB3553D}"/>
                </a:ext>
              </a:extLst>
            </p:cNvPr>
            <p:cNvSpPr/>
            <p:nvPr/>
          </p:nvSpPr>
          <p:spPr>
            <a:xfrm>
              <a:off x="8536693" y="280145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7DB6211-F0FB-4D34-A2FE-3A5B872B9747}"/>
                </a:ext>
              </a:extLst>
            </p:cNvPr>
            <p:cNvSpPr/>
            <p:nvPr/>
          </p:nvSpPr>
          <p:spPr>
            <a:xfrm>
              <a:off x="8531690" y="298514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B3143C5-7B72-4EAE-A821-2FDC517B6699}"/>
                </a:ext>
              </a:extLst>
            </p:cNvPr>
            <p:cNvSpPr/>
            <p:nvPr/>
          </p:nvSpPr>
          <p:spPr>
            <a:xfrm>
              <a:off x="8531821" y="3164661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2A7750-B071-42EE-B50B-83918F81B3C0}"/>
                </a:ext>
              </a:extLst>
            </p:cNvPr>
            <p:cNvSpPr/>
            <p:nvPr/>
          </p:nvSpPr>
          <p:spPr>
            <a:xfrm>
              <a:off x="8529152" y="335218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456550E-5125-43D5-B867-081480BF235C}"/>
                </a:ext>
              </a:extLst>
            </p:cNvPr>
            <p:cNvSpPr/>
            <p:nvPr/>
          </p:nvSpPr>
          <p:spPr>
            <a:xfrm>
              <a:off x="8529151" y="353696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EDE955B-590A-494D-883B-59CEEF57F98F}"/>
                </a:ext>
              </a:extLst>
            </p:cNvPr>
            <p:cNvSpPr/>
            <p:nvPr/>
          </p:nvSpPr>
          <p:spPr>
            <a:xfrm>
              <a:off x="8529150" y="3719238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BCF5A7C-670E-42F1-9DEA-6DDBB9593660}"/>
                </a:ext>
              </a:extLst>
            </p:cNvPr>
            <p:cNvSpPr/>
            <p:nvPr/>
          </p:nvSpPr>
          <p:spPr>
            <a:xfrm>
              <a:off x="8529149" y="390150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A25CC89-C46E-44B4-B593-33E9123B8868}"/>
                </a:ext>
              </a:extLst>
            </p:cNvPr>
            <p:cNvSpPr/>
            <p:nvPr/>
          </p:nvSpPr>
          <p:spPr>
            <a:xfrm>
              <a:off x="8528870" y="407522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AF71D2A-DAE7-47CE-A501-89851ED4091E}"/>
                </a:ext>
              </a:extLst>
            </p:cNvPr>
            <p:cNvSpPr/>
            <p:nvPr/>
          </p:nvSpPr>
          <p:spPr>
            <a:xfrm>
              <a:off x="8528869" y="4264713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7254D16-6A46-477E-B56F-697D3311A207}"/>
                </a:ext>
              </a:extLst>
            </p:cNvPr>
            <p:cNvSpPr/>
            <p:nvPr/>
          </p:nvSpPr>
          <p:spPr>
            <a:xfrm>
              <a:off x="8528869" y="445082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5AE670F-71AB-496E-9EA9-9F24AD3A26DB}"/>
                </a:ext>
              </a:extLst>
            </p:cNvPr>
            <p:cNvSpPr/>
            <p:nvPr/>
          </p:nvSpPr>
          <p:spPr>
            <a:xfrm>
              <a:off x="8528869" y="4627147"/>
              <a:ext cx="138983" cy="327061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B2EF49A-FD26-462E-81B5-D4CB9918ED7E}"/>
                </a:ext>
              </a:extLst>
            </p:cNvPr>
            <p:cNvSpPr/>
            <p:nvPr/>
          </p:nvSpPr>
          <p:spPr>
            <a:xfrm>
              <a:off x="8727836" y="1612034"/>
              <a:ext cx="138983" cy="183264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C6E2BEE-C0A5-4C86-BE31-7497B5C18EBF}"/>
                </a:ext>
              </a:extLst>
            </p:cNvPr>
            <p:cNvSpPr/>
            <p:nvPr/>
          </p:nvSpPr>
          <p:spPr>
            <a:xfrm>
              <a:off x="8725128" y="1819291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6B8E6C8-0397-4D59-9F08-9294B0517D5A}"/>
                </a:ext>
              </a:extLst>
            </p:cNvPr>
            <p:cNvSpPr/>
            <p:nvPr/>
          </p:nvSpPr>
          <p:spPr>
            <a:xfrm>
              <a:off x="8725127" y="2000888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B5B9AB85-9A67-4309-8671-55D7DCE61934}"/>
                </a:ext>
              </a:extLst>
            </p:cNvPr>
            <p:cNvSpPr/>
            <p:nvPr/>
          </p:nvSpPr>
          <p:spPr>
            <a:xfrm>
              <a:off x="8725129" y="218208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869BF6F-79A1-4C8E-ABE6-256B7E4D97C2}"/>
                </a:ext>
              </a:extLst>
            </p:cNvPr>
            <p:cNvSpPr/>
            <p:nvPr/>
          </p:nvSpPr>
          <p:spPr>
            <a:xfrm>
              <a:off x="8720352" y="2362993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4A8DC17-AE1C-4D69-80C7-D773CB1C026D}"/>
                </a:ext>
              </a:extLst>
            </p:cNvPr>
            <p:cNvSpPr/>
            <p:nvPr/>
          </p:nvSpPr>
          <p:spPr>
            <a:xfrm>
              <a:off x="8717256" y="254415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DA0DB225-D6E2-4BC5-BA61-BCBB4DB8ECC8}"/>
                </a:ext>
              </a:extLst>
            </p:cNvPr>
            <p:cNvSpPr/>
            <p:nvPr/>
          </p:nvSpPr>
          <p:spPr>
            <a:xfrm>
              <a:off x="8715868" y="273386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59176DCE-4062-44A4-92CB-DF05AB947259}"/>
                </a:ext>
              </a:extLst>
            </p:cNvPr>
            <p:cNvSpPr/>
            <p:nvPr/>
          </p:nvSpPr>
          <p:spPr>
            <a:xfrm>
              <a:off x="8716752" y="2914573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5EE6219-FCCA-4556-8DB3-6C60B9BCC897}"/>
                </a:ext>
              </a:extLst>
            </p:cNvPr>
            <p:cNvSpPr/>
            <p:nvPr/>
          </p:nvSpPr>
          <p:spPr>
            <a:xfrm>
              <a:off x="8715868" y="3097944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BB3F02D2-6826-4F9A-930E-B3559CEB6DB3}"/>
                </a:ext>
              </a:extLst>
            </p:cNvPr>
            <p:cNvSpPr/>
            <p:nvPr/>
          </p:nvSpPr>
          <p:spPr>
            <a:xfrm>
              <a:off x="8711672" y="327749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352E4D8-8FB1-4114-B3E0-B9F9CF9D963A}"/>
                </a:ext>
              </a:extLst>
            </p:cNvPr>
            <p:cNvSpPr/>
            <p:nvPr/>
          </p:nvSpPr>
          <p:spPr>
            <a:xfrm>
              <a:off x="8709653" y="345991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21AD70F1-842B-4CDE-954C-C873C2856038}"/>
                </a:ext>
              </a:extLst>
            </p:cNvPr>
            <p:cNvSpPr/>
            <p:nvPr/>
          </p:nvSpPr>
          <p:spPr>
            <a:xfrm>
              <a:off x="8706249" y="363922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73BF8E2-C483-482D-842A-79436DB292CE}"/>
                </a:ext>
              </a:extLst>
            </p:cNvPr>
            <p:cNvSpPr/>
            <p:nvPr/>
          </p:nvSpPr>
          <p:spPr>
            <a:xfrm>
              <a:off x="8706248" y="383282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292BFFF-E62F-4D55-AFA5-49166C0D1F4F}"/>
                </a:ext>
              </a:extLst>
            </p:cNvPr>
            <p:cNvSpPr/>
            <p:nvPr/>
          </p:nvSpPr>
          <p:spPr>
            <a:xfrm>
              <a:off x="8706249" y="401232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7FA27D0-DCB4-4D78-9C40-29ACACA7930F}"/>
                </a:ext>
              </a:extLst>
            </p:cNvPr>
            <p:cNvSpPr/>
            <p:nvPr/>
          </p:nvSpPr>
          <p:spPr>
            <a:xfrm>
              <a:off x="8703209" y="419320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EC5A4AC-FE53-4A9E-9758-4324E3E63DFC}"/>
                </a:ext>
              </a:extLst>
            </p:cNvPr>
            <p:cNvSpPr/>
            <p:nvPr/>
          </p:nvSpPr>
          <p:spPr>
            <a:xfrm>
              <a:off x="8703209" y="437104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3445A8B-6608-46E1-BBC5-35BB0502D4C9}"/>
                </a:ext>
              </a:extLst>
            </p:cNvPr>
            <p:cNvSpPr/>
            <p:nvPr/>
          </p:nvSpPr>
          <p:spPr>
            <a:xfrm>
              <a:off x="8706894" y="456072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DB1CD00C-CF52-4ECF-B0BE-7CDDA5E38C84}"/>
                </a:ext>
              </a:extLst>
            </p:cNvPr>
            <p:cNvSpPr/>
            <p:nvPr/>
          </p:nvSpPr>
          <p:spPr>
            <a:xfrm>
              <a:off x="8703209" y="4754325"/>
              <a:ext cx="138983" cy="192776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18D0EBD4-3D9D-4157-9B39-82D1EAF82312}"/>
                </a:ext>
              </a:extLst>
            </p:cNvPr>
            <p:cNvSpPr/>
            <p:nvPr/>
          </p:nvSpPr>
          <p:spPr>
            <a:xfrm>
              <a:off x="8903450" y="1782628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8069A01-5140-4945-92DE-85DC28236D54}"/>
                </a:ext>
              </a:extLst>
            </p:cNvPr>
            <p:cNvSpPr/>
            <p:nvPr/>
          </p:nvSpPr>
          <p:spPr>
            <a:xfrm>
              <a:off x="8906211" y="198071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49FBF25-A966-4017-B452-D0E004AF3037}"/>
                </a:ext>
              </a:extLst>
            </p:cNvPr>
            <p:cNvSpPr/>
            <p:nvPr/>
          </p:nvSpPr>
          <p:spPr>
            <a:xfrm>
              <a:off x="8905692" y="216940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A74BE2C-67C8-4BC9-89B4-81D939FC2D7E}"/>
                </a:ext>
              </a:extLst>
            </p:cNvPr>
            <p:cNvSpPr/>
            <p:nvPr/>
          </p:nvSpPr>
          <p:spPr>
            <a:xfrm>
              <a:off x="9115898" y="1609943"/>
              <a:ext cx="138983" cy="100565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A6C07D8A-4092-473D-B9BA-EC496BD61038}"/>
                </a:ext>
              </a:extLst>
            </p:cNvPr>
            <p:cNvSpPr/>
            <p:nvPr/>
          </p:nvSpPr>
          <p:spPr>
            <a:xfrm>
              <a:off x="9112380" y="176157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EDE18043-E87C-4A46-A36D-4CDECAFCFD78}"/>
                </a:ext>
              </a:extLst>
            </p:cNvPr>
            <p:cNvSpPr/>
            <p:nvPr/>
          </p:nvSpPr>
          <p:spPr>
            <a:xfrm>
              <a:off x="9112379" y="197447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7BF1191-0599-4C85-9A98-12E50FD068C1}"/>
                </a:ext>
              </a:extLst>
            </p:cNvPr>
            <p:cNvSpPr/>
            <p:nvPr/>
          </p:nvSpPr>
          <p:spPr>
            <a:xfrm>
              <a:off x="9109520" y="219026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55650253-7563-4963-BCFA-57BBD813943A}"/>
                </a:ext>
              </a:extLst>
            </p:cNvPr>
            <p:cNvSpPr/>
            <p:nvPr/>
          </p:nvSpPr>
          <p:spPr>
            <a:xfrm>
              <a:off x="9112379" y="238335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A76ED25-1604-4FD2-B628-E9D6AE006537}"/>
                </a:ext>
              </a:extLst>
            </p:cNvPr>
            <p:cNvSpPr/>
            <p:nvPr/>
          </p:nvSpPr>
          <p:spPr>
            <a:xfrm>
              <a:off x="9105848" y="257643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77A0097-7250-4A70-90AA-3102F7CBB39F}"/>
                </a:ext>
              </a:extLst>
            </p:cNvPr>
            <p:cNvSpPr/>
            <p:nvPr/>
          </p:nvSpPr>
          <p:spPr>
            <a:xfrm>
              <a:off x="9105847" y="277003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3BB7A256-AFF2-4A83-81ED-9D82D424F3F5}"/>
                </a:ext>
              </a:extLst>
            </p:cNvPr>
            <p:cNvSpPr/>
            <p:nvPr/>
          </p:nvSpPr>
          <p:spPr>
            <a:xfrm>
              <a:off x="9105846" y="296727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E27CBCD-7AF5-41D3-8A75-7FC5ED3C4E47}"/>
                </a:ext>
              </a:extLst>
            </p:cNvPr>
            <p:cNvSpPr/>
            <p:nvPr/>
          </p:nvSpPr>
          <p:spPr>
            <a:xfrm>
              <a:off x="9115899" y="315512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6DE46E1F-4084-48D9-BA2D-6E7EA5DFCDC4}"/>
                </a:ext>
              </a:extLst>
            </p:cNvPr>
            <p:cNvSpPr/>
            <p:nvPr/>
          </p:nvSpPr>
          <p:spPr>
            <a:xfrm>
              <a:off x="9112379" y="335111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B0D3AD7-3464-4058-9F48-FDDC08C2E0BA}"/>
                </a:ext>
              </a:extLst>
            </p:cNvPr>
            <p:cNvSpPr/>
            <p:nvPr/>
          </p:nvSpPr>
          <p:spPr>
            <a:xfrm>
              <a:off x="9109520" y="355517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08FCC97-34B9-48B8-942A-FCD6A6F268AF}"/>
                </a:ext>
              </a:extLst>
            </p:cNvPr>
            <p:cNvSpPr/>
            <p:nvPr/>
          </p:nvSpPr>
          <p:spPr>
            <a:xfrm>
              <a:off x="9105846" y="376602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BAAC1C49-D2F7-4478-AC21-3755DD191E89}"/>
                </a:ext>
              </a:extLst>
            </p:cNvPr>
            <p:cNvSpPr/>
            <p:nvPr/>
          </p:nvSpPr>
          <p:spPr>
            <a:xfrm>
              <a:off x="9105223" y="397151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9D9E3D1F-16D8-4F2D-88D0-47EF2E325744}"/>
                </a:ext>
              </a:extLst>
            </p:cNvPr>
            <p:cNvSpPr/>
            <p:nvPr/>
          </p:nvSpPr>
          <p:spPr>
            <a:xfrm>
              <a:off x="9105222" y="4160804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3140AA4-A080-4C11-8A96-86859E4F29D5}"/>
                </a:ext>
              </a:extLst>
            </p:cNvPr>
            <p:cNvSpPr/>
            <p:nvPr/>
          </p:nvSpPr>
          <p:spPr>
            <a:xfrm>
              <a:off x="9105849" y="436303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6880DFD-62FC-4405-ABE3-4B49C1F7B7E5}"/>
                </a:ext>
              </a:extLst>
            </p:cNvPr>
            <p:cNvSpPr/>
            <p:nvPr/>
          </p:nvSpPr>
          <p:spPr>
            <a:xfrm>
              <a:off x="9098773" y="4561671"/>
              <a:ext cx="145515" cy="399559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3814939F-98D4-436D-AE9E-13739893FE2E}"/>
                </a:ext>
              </a:extLst>
            </p:cNvPr>
            <p:cNvSpPr/>
            <p:nvPr/>
          </p:nvSpPr>
          <p:spPr>
            <a:xfrm>
              <a:off x="9291013" y="1606533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31092BB-E656-40F2-99BC-195D987D46CF}"/>
                </a:ext>
              </a:extLst>
            </p:cNvPr>
            <p:cNvSpPr/>
            <p:nvPr/>
          </p:nvSpPr>
          <p:spPr>
            <a:xfrm>
              <a:off x="9291013" y="1801948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DCC7D69-97A2-4AD7-B874-123C0C11459B}"/>
                </a:ext>
              </a:extLst>
            </p:cNvPr>
            <p:cNvSpPr/>
            <p:nvPr/>
          </p:nvSpPr>
          <p:spPr>
            <a:xfrm>
              <a:off x="9291013" y="2005121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7DD68D9-1C26-428D-B724-DACF4D01DB54}"/>
                </a:ext>
              </a:extLst>
            </p:cNvPr>
            <p:cNvSpPr/>
            <p:nvPr/>
          </p:nvSpPr>
          <p:spPr>
            <a:xfrm>
              <a:off x="9289089" y="2205427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F01F6B6C-CBAA-4F01-B2EC-1AE1F8F314FC}"/>
                </a:ext>
              </a:extLst>
            </p:cNvPr>
            <p:cNvSpPr/>
            <p:nvPr/>
          </p:nvSpPr>
          <p:spPr>
            <a:xfrm>
              <a:off x="9289089" y="2400842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99632637-F415-41C0-B2BB-50851DE5F38B}"/>
                </a:ext>
              </a:extLst>
            </p:cNvPr>
            <p:cNvSpPr/>
            <p:nvPr/>
          </p:nvSpPr>
          <p:spPr>
            <a:xfrm>
              <a:off x="9289089" y="2604015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E868DE85-B582-463B-8117-F180166668F8}"/>
                </a:ext>
              </a:extLst>
            </p:cNvPr>
            <p:cNvSpPr/>
            <p:nvPr/>
          </p:nvSpPr>
          <p:spPr>
            <a:xfrm>
              <a:off x="9289089" y="2798096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302A424-410E-4525-98F5-B1F00E86A9F3}"/>
                </a:ext>
              </a:extLst>
            </p:cNvPr>
            <p:cNvSpPr/>
            <p:nvPr/>
          </p:nvSpPr>
          <p:spPr>
            <a:xfrm>
              <a:off x="9289089" y="2993511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6245DB58-3369-4366-9144-3455677BA575}"/>
                </a:ext>
              </a:extLst>
            </p:cNvPr>
            <p:cNvSpPr/>
            <p:nvPr/>
          </p:nvSpPr>
          <p:spPr>
            <a:xfrm>
              <a:off x="9289089" y="3196684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8BAC0C95-C08D-47FF-B85C-4EC041BC5595}"/>
                </a:ext>
              </a:extLst>
            </p:cNvPr>
            <p:cNvSpPr/>
            <p:nvPr/>
          </p:nvSpPr>
          <p:spPr>
            <a:xfrm>
              <a:off x="9289089" y="3395060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783A9EF2-19B8-43AE-A3A5-EEAA833C2182}"/>
                </a:ext>
              </a:extLst>
            </p:cNvPr>
            <p:cNvSpPr/>
            <p:nvPr/>
          </p:nvSpPr>
          <p:spPr>
            <a:xfrm>
              <a:off x="9289089" y="3590475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29E9A3DC-BD2B-4F54-9DD0-36BCD3893A11}"/>
                </a:ext>
              </a:extLst>
            </p:cNvPr>
            <p:cNvSpPr/>
            <p:nvPr/>
          </p:nvSpPr>
          <p:spPr>
            <a:xfrm>
              <a:off x="9289089" y="3793648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5067291-8AF1-4378-AB9F-28A0AEB87559}"/>
                </a:ext>
              </a:extLst>
            </p:cNvPr>
            <p:cNvSpPr/>
            <p:nvPr/>
          </p:nvSpPr>
          <p:spPr>
            <a:xfrm>
              <a:off x="9289089" y="4006252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D816B82-00A0-49B8-A605-49AC846D90BD}"/>
                </a:ext>
              </a:extLst>
            </p:cNvPr>
            <p:cNvSpPr/>
            <p:nvPr/>
          </p:nvSpPr>
          <p:spPr>
            <a:xfrm>
              <a:off x="9289089" y="4201667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9F735EE0-6547-4D22-B427-43591A3FB416}"/>
                </a:ext>
              </a:extLst>
            </p:cNvPr>
            <p:cNvSpPr/>
            <p:nvPr/>
          </p:nvSpPr>
          <p:spPr>
            <a:xfrm>
              <a:off x="9289089" y="4404840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1F8EA388-A2FB-489E-9E3C-1173EF0B17D5}"/>
                </a:ext>
              </a:extLst>
            </p:cNvPr>
            <p:cNvSpPr/>
            <p:nvPr/>
          </p:nvSpPr>
          <p:spPr>
            <a:xfrm>
              <a:off x="9289089" y="4589132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3B6148A2-5AC6-498C-82BC-7DD9F81ED086}"/>
                </a:ext>
              </a:extLst>
            </p:cNvPr>
            <p:cNvSpPr/>
            <p:nvPr/>
          </p:nvSpPr>
          <p:spPr>
            <a:xfrm>
              <a:off x="9289089" y="4784547"/>
              <a:ext cx="77816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3620F43-CE18-41C8-9587-1F4C61977B9E}"/>
                </a:ext>
              </a:extLst>
            </p:cNvPr>
            <p:cNvSpPr/>
            <p:nvPr/>
          </p:nvSpPr>
          <p:spPr>
            <a:xfrm>
              <a:off x="8902951" y="1606533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28A299C8-A8B0-479F-8796-060E8C6D83D6}"/>
                </a:ext>
              </a:extLst>
            </p:cNvPr>
            <p:cNvSpPr/>
            <p:nvPr/>
          </p:nvSpPr>
          <p:spPr>
            <a:xfrm>
              <a:off x="8905442" y="253941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6C3E16B-E057-4A25-978C-05FAD42E49C2}"/>
                </a:ext>
              </a:extLst>
            </p:cNvPr>
            <p:cNvSpPr/>
            <p:nvPr/>
          </p:nvSpPr>
          <p:spPr>
            <a:xfrm>
              <a:off x="8908203" y="273750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FB76903F-29BC-4C0D-977A-6AC9E846FA88}"/>
                </a:ext>
              </a:extLst>
            </p:cNvPr>
            <p:cNvSpPr/>
            <p:nvPr/>
          </p:nvSpPr>
          <p:spPr>
            <a:xfrm>
              <a:off x="8907684" y="2926195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67483AF-EB42-4708-B658-A1A2BCCAB559}"/>
                </a:ext>
              </a:extLst>
            </p:cNvPr>
            <p:cNvSpPr/>
            <p:nvPr/>
          </p:nvSpPr>
          <p:spPr>
            <a:xfrm>
              <a:off x="8904943" y="2363322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1B6E233E-0095-4F21-89AE-407DD2AB96EE}"/>
                </a:ext>
              </a:extLst>
            </p:cNvPr>
            <p:cNvSpPr/>
            <p:nvPr/>
          </p:nvSpPr>
          <p:spPr>
            <a:xfrm>
              <a:off x="8905202" y="3305541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D44698E3-A420-48BA-ACC1-8A199AE28A16}"/>
                </a:ext>
              </a:extLst>
            </p:cNvPr>
            <p:cNvSpPr/>
            <p:nvPr/>
          </p:nvSpPr>
          <p:spPr>
            <a:xfrm>
              <a:off x="8907963" y="3503630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DE91EBA0-5F81-4B53-AE8B-897C49889D18}"/>
                </a:ext>
              </a:extLst>
            </p:cNvPr>
            <p:cNvSpPr/>
            <p:nvPr/>
          </p:nvSpPr>
          <p:spPr>
            <a:xfrm>
              <a:off x="8907444" y="3692319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FBFD092F-3113-4442-BC56-F0B5DE7E7B82}"/>
                </a:ext>
              </a:extLst>
            </p:cNvPr>
            <p:cNvSpPr/>
            <p:nvPr/>
          </p:nvSpPr>
          <p:spPr>
            <a:xfrm>
              <a:off x="8904703" y="312944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B7CD5F4-92AE-4919-A02F-9B42281FED64}"/>
                </a:ext>
              </a:extLst>
            </p:cNvPr>
            <p:cNvSpPr/>
            <p:nvPr/>
          </p:nvSpPr>
          <p:spPr>
            <a:xfrm>
              <a:off x="8904836" y="4064948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DCF834ED-4B62-4BAF-8E70-0551728B98BB}"/>
                </a:ext>
              </a:extLst>
            </p:cNvPr>
            <p:cNvSpPr/>
            <p:nvPr/>
          </p:nvSpPr>
          <p:spPr>
            <a:xfrm>
              <a:off x="8907597" y="4263037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3DC7E20E-D497-41E4-8EE9-A193ACD0CAC4}"/>
                </a:ext>
              </a:extLst>
            </p:cNvPr>
            <p:cNvSpPr/>
            <p:nvPr/>
          </p:nvSpPr>
          <p:spPr>
            <a:xfrm>
              <a:off x="8907078" y="4451726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B11208BF-6DDC-4F49-9C3F-860DA87B5950}"/>
                </a:ext>
              </a:extLst>
            </p:cNvPr>
            <p:cNvSpPr/>
            <p:nvPr/>
          </p:nvSpPr>
          <p:spPr>
            <a:xfrm>
              <a:off x="8904337" y="3888853"/>
              <a:ext cx="138983" cy="154428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BA6F0136-D1E6-4654-9F2A-D9CB56821741}"/>
                </a:ext>
              </a:extLst>
            </p:cNvPr>
            <p:cNvSpPr/>
            <p:nvPr/>
          </p:nvSpPr>
          <p:spPr>
            <a:xfrm>
              <a:off x="8902951" y="4659795"/>
              <a:ext cx="138983" cy="299220"/>
            </a:xfrm>
            <a:prstGeom prst="roundRect">
              <a:avLst>
                <a:gd name="adj" fmla="val 142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2E634BF-AEBE-40B7-BF72-BB01E3642071}"/>
              </a:ext>
            </a:extLst>
          </p:cNvPr>
          <p:cNvGrpSpPr/>
          <p:nvPr/>
        </p:nvGrpSpPr>
        <p:grpSpPr>
          <a:xfrm>
            <a:off x="8149302" y="5700647"/>
            <a:ext cx="1196514" cy="926520"/>
            <a:chOff x="8149302" y="5700647"/>
            <a:chExt cx="1196514" cy="92652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D0E1F75-DCED-4CB8-8A74-F75493A43B15}"/>
                </a:ext>
              </a:extLst>
            </p:cNvPr>
            <p:cNvSpPr/>
            <p:nvPr/>
          </p:nvSpPr>
          <p:spPr>
            <a:xfrm>
              <a:off x="8149302" y="5700647"/>
              <a:ext cx="887483" cy="926520"/>
            </a:xfrm>
            <a:prstGeom prst="ellipse">
              <a:avLst/>
            </a:prstGeom>
            <a:solidFill>
              <a:srgbClr val="E48D24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2193689-1FFB-49C9-843D-6742E787F93B}"/>
                </a:ext>
              </a:extLst>
            </p:cNvPr>
            <p:cNvSpPr/>
            <p:nvPr/>
          </p:nvSpPr>
          <p:spPr>
            <a:xfrm rot="694126">
              <a:off x="9018006" y="6225810"/>
              <a:ext cx="327810" cy="12864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F80F984-5B73-4A74-999C-BA3200B1C722}"/>
                </a:ext>
              </a:extLst>
            </p:cNvPr>
            <p:cNvSpPr/>
            <p:nvPr/>
          </p:nvSpPr>
          <p:spPr>
            <a:xfrm>
              <a:off x="8179676" y="5730766"/>
              <a:ext cx="828760" cy="422953"/>
            </a:xfrm>
            <a:custGeom>
              <a:avLst/>
              <a:gdLst>
                <a:gd name="connsiteX0" fmla="*/ 0 w 822434"/>
                <a:gd name="connsiteY0" fmla="*/ 470337 h 470337"/>
                <a:gd name="connsiteX1" fmla="*/ 28903 w 822434"/>
                <a:gd name="connsiteY1" fmla="*/ 278524 h 470337"/>
                <a:gd name="connsiteX2" fmla="*/ 78827 w 822434"/>
                <a:gd name="connsiteY2" fmla="*/ 186558 h 470337"/>
                <a:gd name="connsiteX3" fmla="*/ 149772 w 822434"/>
                <a:gd name="connsiteY3" fmla="*/ 99848 h 470337"/>
                <a:gd name="connsiteX4" fmla="*/ 215462 w 822434"/>
                <a:gd name="connsiteY4" fmla="*/ 52551 h 470337"/>
                <a:gd name="connsiteX5" fmla="*/ 317938 w 822434"/>
                <a:gd name="connsiteY5" fmla="*/ 5255 h 470337"/>
                <a:gd name="connsiteX6" fmla="*/ 436179 w 822434"/>
                <a:gd name="connsiteY6" fmla="*/ 0 h 470337"/>
                <a:gd name="connsiteX7" fmla="*/ 564931 w 822434"/>
                <a:gd name="connsiteY7" fmla="*/ 36786 h 470337"/>
                <a:gd name="connsiteX8" fmla="*/ 643758 w 822434"/>
                <a:gd name="connsiteY8" fmla="*/ 73572 h 470337"/>
                <a:gd name="connsiteX9" fmla="*/ 706821 w 822434"/>
                <a:gd name="connsiteY9" fmla="*/ 144517 h 470337"/>
                <a:gd name="connsiteX10" fmla="*/ 777765 w 822434"/>
                <a:gd name="connsiteY10" fmla="*/ 233855 h 470337"/>
                <a:gd name="connsiteX11" fmla="*/ 822434 w 822434"/>
                <a:gd name="connsiteY11" fmla="*/ 402020 h 470337"/>
                <a:gd name="connsiteX12" fmla="*/ 819807 w 822434"/>
                <a:gd name="connsiteY12" fmla="*/ 462455 h 470337"/>
                <a:gd name="connsiteX13" fmla="*/ 751490 w 822434"/>
                <a:gd name="connsiteY13" fmla="*/ 378372 h 470337"/>
                <a:gd name="connsiteX14" fmla="*/ 670034 w 822434"/>
                <a:gd name="connsiteY14" fmla="*/ 346841 h 470337"/>
                <a:gd name="connsiteX15" fmla="*/ 593834 w 822434"/>
                <a:gd name="connsiteY15" fmla="*/ 352096 h 470337"/>
                <a:gd name="connsiteX16" fmla="*/ 536027 w 822434"/>
                <a:gd name="connsiteY16" fmla="*/ 341586 h 470337"/>
                <a:gd name="connsiteX17" fmla="*/ 483476 w 822434"/>
                <a:gd name="connsiteY17" fmla="*/ 323193 h 470337"/>
                <a:gd name="connsiteX18" fmla="*/ 386255 w 822434"/>
                <a:gd name="connsiteY18" fmla="*/ 320565 h 470337"/>
                <a:gd name="connsiteX19" fmla="*/ 302172 w 822434"/>
                <a:gd name="connsiteY19" fmla="*/ 325820 h 470337"/>
                <a:gd name="connsiteX20" fmla="*/ 270641 w 822434"/>
                <a:gd name="connsiteY20" fmla="*/ 328448 h 470337"/>
                <a:gd name="connsiteX21" fmla="*/ 189186 w 822434"/>
                <a:gd name="connsiteY21" fmla="*/ 357351 h 470337"/>
                <a:gd name="connsiteX22" fmla="*/ 136634 w 822434"/>
                <a:gd name="connsiteY22" fmla="*/ 381000 h 470337"/>
                <a:gd name="connsiteX23" fmla="*/ 112986 w 822434"/>
                <a:gd name="connsiteY23" fmla="*/ 396765 h 470337"/>
                <a:gd name="connsiteX24" fmla="*/ 81455 w 822434"/>
                <a:gd name="connsiteY24" fmla="*/ 423041 h 470337"/>
                <a:gd name="connsiteX25" fmla="*/ 60434 w 822434"/>
                <a:gd name="connsiteY25" fmla="*/ 438806 h 470337"/>
                <a:gd name="connsiteX26" fmla="*/ 0 w 822434"/>
                <a:gd name="connsiteY26" fmla="*/ 470337 h 4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2434" h="470337">
                  <a:moveTo>
                    <a:pt x="0" y="470337"/>
                  </a:moveTo>
                  <a:lnTo>
                    <a:pt x="28903" y="278524"/>
                  </a:lnTo>
                  <a:lnTo>
                    <a:pt x="78827" y="186558"/>
                  </a:lnTo>
                  <a:lnTo>
                    <a:pt x="149772" y="99848"/>
                  </a:lnTo>
                  <a:lnTo>
                    <a:pt x="215462" y="52551"/>
                  </a:lnTo>
                  <a:lnTo>
                    <a:pt x="317938" y="5255"/>
                  </a:lnTo>
                  <a:lnTo>
                    <a:pt x="436179" y="0"/>
                  </a:lnTo>
                  <a:lnTo>
                    <a:pt x="564931" y="36786"/>
                  </a:lnTo>
                  <a:lnTo>
                    <a:pt x="643758" y="73572"/>
                  </a:lnTo>
                  <a:lnTo>
                    <a:pt x="706821" y="144517"/>
                  </a:lnTo>
                  <a:lnTo>
                    <a:pt x="777765" y="233855"/>
                  </a:lnTo>
                  <a:lnTo>
                    <a:pt x="822434" y="402020"/>
                  </a:lnTo>
                  <a:lnTo>
                    <a:pt x="819807" y="462455"/>
                  </a:lnTo>
                  <a:lnTo>
                    <a:pt x="751490" y="378372"/>
                  </a:lnTo>
                  <a:lnTo>
                    <a:pt x="670034" y="346841"/>
                  </a:lnTo>
                  <a:lnTo>
                    <a:pt x="593834" y="352096"/>
                  </a:lnTo>
                  <a:lnTo>
                    <a:pt x="536027" y="341586"/>
                  </a:lnTo>
                  <a:lnTo>
                    <a:pt x="483476" y="323193"/>
                  </a:lnTo>
                  <a:lnTo>
                    <a:pt x="386255" y="320565"/>
                  </a:lnTo>
                  <a:lnTo>
                    <a:pt x="302172" y="325820"/>
                  </a:lnTo>
                  <a:cubicBezTo>
                    <a:pt x="275912" y="328738"/>
                    <a:pt x="286455" y="328448"/>
                    <a:pt x="270641" y="328448"/>
                  </a:cubicBezTo>
                  <a:lnTo>
                    <a:pt x="189186" y="357351"/>
                  </a:lnTo>
                  <a:lnTo>
                    <a:pt x="136634" y="381000"/>
                  </a:lnTo>
                  <a:cubicBezTo>
                    <a:pt x="116647" y="395275"/>
                    <a:pt x="124980" y="390767"/>
                    <a:pt x="112986" y="396765"/>
                  </a:cubicBezTo>
                  <a:lnTo>
                    <a:pt x="81455" y="423041"/>
                  </a:lnTo>
                  <a:cubicBezTo>
                    <a:pt x="62397" y="439376"/>
                    <a:pt x="71137" y="438806"/>
                    <a:pt x="60434" y="438806"/>
                  </a:cubicBezTo>
                  <a:lnTo>
                    <a:pt x="0" y="470337"/>
                  </a:lnTo>
                  <a:close/>
                </a:path>
              </a:pathLst>
            </a:custGeom>
            <a:solidFill>
              <a:srgbClr val="EBA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BB03E2B-65D2-43CC-B083-6EC37C9F1C0B}"/>
              </a:ext>
            </a:extLst>
          </p:cNvPr>
          <p:cNvGrpSpPr/>
          <p:nvPr/>
        </p:nvGrpSpPr>
        <p:grpSpPr>
          <a:xfrm rot="6891701">
            <a:off x="8902348" y="53768"/>
            <a:ext cx="925947" cy="1248118"/>
            <a:chOff x="4541519" y="800814"/>
            <a:chExt cx="1775015" cy="1856748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99323451-4237-4C76-A643-1EB5BB059DC8}"/>
                </a:ext>
              </a:extLst>
            </p:cNvPr>
            <p:cNvSpPr/>
            <p:nvPr/>
          </p:nvSpPr>
          <p:spPr>
            <a:xfrm>
              <a:off x="4755748" y="800814"/>
              <a:ext cx="1560786" cy="1856748"/>
            </a:xfrm>
            <a:prstGeom prst="roundRect">
              <a:avLst>
                <a:gd name="adj" fmla="val 0"/>
              </a:avLst>
            </a:prstGeom>
            <a:solidFill>
              <a:srgbClr val="F35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CAC9FFA5-681A-4B2E-8EA9-FEED937E9A84}"/>
                </a:ext>
              </a:extLst>
            </p:cNvPr>
            <p:cNvSpPr/>
            <p:nvPr/>
          </p:nvSpPr>
          <p:spPr>
            <a:xfrm>
              <a:off x="4906221" y="1011018"/>
              <a:ext cx="1259840" cy="277942"/>
            </a:xfrm>
            <a:prstGeom prst="roundRect">
              <a:avLst>
                <a:gd name="adj" fmla="val 53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2" name="Rectangle: Top Corners Rounded 131">
              <a:extLst>
                <a:ext uri="{FF2B5EF4-FFF2-40B4-BE49-F238E27FC236}">
                  <a16:creationId xmlns:a16="http://schemas.microsoft.com/office/drawing/2014/main" id="{EDA0424B-A705-45C0-9997-B8F82797703A}"/>
                </a:ext>
              </a:extLst>
            </p:cNvPr>
            <p:cNvSpPr/>
            <p:nvPr/>
          </p:nvSpPr>
          <p:spPr>
            <a:xfrm rot="16200000">
              <a:off x="3737628" y="1604705"/>
              <a:ext cx="1856748" cy="248965"/>
            </a:xfrm>
            <a:prstGeom prst="round2SameRect">
              <a:avLst/>
            </a:prstGeom>
            <a:solidFill>
              <a:srgbClr val="518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D56918C-46B6-421E-8558-1830EE0FAFBF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1072195"/>
              <a:ext cx="1035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9E446A5-FE43-43BA-9268-96D567920C59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1159859"/>
              <a:ext cx="1035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ctangle: Rounded Corners 10">
            <a:extLst>
              <a:ext uri="{FF2B5EF4-FFF2-40B4-BE49-F238E27FC236}">
                <a16:creationId xmlns:a16="http://schemas.microsoft.com/office/drawing/2014/main" id="{9C503236-923C-4E49-9B07-91138236A3B2}"/>
              </a:ext>
            </a:extLst>
          </p:cNvPr>
          <p:cNvSpPr/>
          <p:nvPr/>
        </p:nvSpPr>
        <p:spPr>
          <a:xfrm>
            <a:off x="10241607" y="1245214"/>
            <a:ext cx="1699842" cy="4333632"/>
          </a:xfrm>
          <a:custGeom>
            <a:avLst/>
            <a:gdLst>
              <a:gd name="connsiteX0" fmla="*/ 0 w 2410308"/>
              <a:gd name="connsiteY0" fmla="*/ 69224 h 3889948"/>
              <a:gd name="connsiteX1" fmla="*/ 69224 w 2410308"/>
              <a:gd name="connsiteY1" fmla="*/ 0 h 3889948"/>
              <a:gd name="connsiteX2" fmla="*/ 2341084 w 2410308"/>
              <a:gd name="connsiteY2" fmla="*/ 0 h 3889948"/>
              <a:gd name="connsiteX3" fmla="*/ 2410308 w 2410308"/>
              <a:gd name="connsiteY3" fmla="*/ 69224 h 3889948"/>
              <a:gd name="connsiteX4" fmla="*/ 2410308 w 2410308"/>
              <a:gd name="connsiteY4" fmla="*/ 3820724 h 3889948"/>
              <a:gd name="connsiteX5" fmla="*/ 2341084 w 2410308"/>
              <a:gd name="connsiteY5" fmla="*/ 3889948 h 3889948"/>
              <a:gd name="connsiteX6" fmla="*/ 69224 w 2410308"/>
              <a:gd name="connsiteY6" fmla="*/ 3889948 h 3889948"/>
              <a:gd name="connsiteX7" fmla="*/ 0 w 2410308"/>
              <a:gd name="connsiteY7" fmla="*/ 3820724 h 3889948"/>
              <a:gd name="connsiteX8" fmla="*/ 0 w 2410308"/>
              <a:gd name="connsiteY8" fmla="*/ 69224 h 3889948"/>
              <a:gd name="connsiteX0" fmla="*/ 0 w 2410333"/>
              <a:gd name="connsiteY0" fmla="*/ 335232 h 4155956"/>
              <a:gd name="connsiteX1" fmla="*/ 69224 w 2410333"/>
              <a:gd name="connsiteY1" fmla="*/ 266008 h 4155956"/>
              <a:gd name="connsiteX2" fmla="*/ 2374335 w 2410333"/>
              <a:gd name="connsiteY2" fmla="*/ 0 h 4155956"/>
              <a:gd name="connsiteX3" fmla="*/ 2410308 w 2410333"/>
              <a:gd name="connsiteY3" fmla="*/ 335232 h 4155956"/>
              <a:gd name="connsiteX4" fmla="*/ 2410308 w 2410333"/>
              <a:gd name="connsiteY4" fmla="*/ 4086732 h 4155956"/>
              <a:gd name="connsiteX5" fmla="*/ 2341084 w 2410333"/>
              <a:gd name="connsiteY5" fmla="*/ 4155956 h 4155956"/>
              <a:gd name="connsiteX6" fmla="*/ 69224 w 2410333"/>
              <a:gd name="connsiteY6" fmla="*/ 4155956 h 4155956"/>
              <a:gd name="connsiteX7" fmla="*/ 0 w 2410333"/>
              <a:gd name="connsiteY7" fmla="*/ 4086732 h 4155956"/>
              <a:gd name="connsiteX8" fmla="*/ 0 w 2410333"/>
              <a:gd name="connsiteY8" fmla="*/ 335232 h 4155956"/>
              <a:gd name="connsiteX0" fmla="*/ 0 w 2410333"/>
              <a:gd name="connsiteY0" fmla="*/ 335232 h 4155956"/>
              <a:gd name="connsiteX1" fmla="*/ 69224 w 2410333"/>
              <a:gd name="connsiteY1" fmla="*/ 266008 h 4155956"/>
              <a:gd name="connsiteX2" fmla="*/ 2374335 w 2410333"/>
              <a:gd name="connsiteY2" fmla="*/ 0 h 4155956"/>
              <a:gd name="connsiteX3" fmla="*/ 2410308 w 2410333"/>
              <a:gd name="connsiteY3" fmla="*/ 335232 h 4155956"/>
              <a:gd name="connsiteX4" fmla="*/ 2410308 w 2410333"/>
              <a:gd name="connsiteY4" fmla="*/ 4086732 h 4155956"/>
              <a:gd name="connsiteX5" fmla="*/ 2341084 w 2410333"/>
              <a:gd name="connsiteY5" fmla="*/ 4155956 h 4155956"/>
              <a:gd name="connsiteX6" fmla="*/ 69224 w 2410333"/>
              <a:gd name="connsiteY6" fmla="*/ 4155956 h 4155956"/>
              <a:gd name="connsiteX7" fmla="*/ 0 w 2410333"/>
              <a:gd name="connsiteY7" fmla="*/ 4086732 h 4155956"/>
              <a:gd name="connsiteX8" fmla="*/ 0 w 2410333"/>
              <a:gd name="connsiteY8" fmla="*/ 335232 h 4155956"/>
              <a:gd name="connsiteX0" fmla="*/ 0 w 2410333"/>
              <a:gd name="connsiteY0" fmla="*/ 335232 h 4155956"/>
              <a:gd name="connsiteX1" fmla="*/ 69224 w 2410333"/>
              <a:gd name="connsiteY1" fmla="*/ 266008 h 4155956"/>
              <a:gd name="connsiteX2" fmla="*/ 2374335 w 2410333"/>
              <a:gd name="connsiteY2" fmla="*/ 0 h 4155956"/>
              <a:gd name="connsiteX3" fmla="*/ 2410308 w 2410333"/>
              <a:gd name="connsiteY3" fmla="*/ 335232 h 4155956"/>
              <a:gd name="connsiteX4" fmla="*/ 2410308 w 2410333"/>
              <a:gd name="connsiteY4" fmla="*/ 4086732 h 4155956"/>
              <a:gd name="connsiteX5" fmla="*/ 2341084 w 2410333"/>
              <a:gd name="connsiteY5" fmla="*/ 4155956 h 4155956"/>
              <a:gd name="connsiteX6" fmla="*/ 69224 w 2410333"/>
              <a:gd name="connsiteY6" fmla="*/ 4155956 h 4155956"/>
              <a:gd name="connsiteX7" fmla="*/ 0 w 2410333"/>
              <a:gd name="connsiteY7" fmla="*/ 4086732 h 4155956"/>
              <a:gd name="connsiteX8" fmla="*/ 0 w 2410333"/>
              <a:gd name="connsiteY8" fmla="*/ 335232 h 4155956"/>
              <a:gd name="connsiteX0" fmla="*/ 0 w 2476810"/>
              <a:gd name="connsiteY0" fmla="*/ 335232 h 4316178"/>
              <a:gd name="connsiteX1" fmla="*/ 69224 w 2476810"/>
              <a:gd name="connsiteY1" fmla="*/ 266008 h 4316178"/>
              <a:gd name="connsiteX2" fmla="*/ 2374335 w 2476810"/>
              <a:gd name="connsiteY2" fmla="*/ 0 h 4316178"/>
              <a:gd name="connsiteX3" fmla="*/ 2410308 w 2476810"/>
              <a:gd name="connsiteY3" fmla="*/ 335232 h 4316178"/>
              <a:gd name="connsiteX4" fmla="*/ 2476810 w 2476810"/>
              <a:gd name="connsiteY4" fmla="*/ 4311176 h 4316178"/>
              <a:gd name="connsiteX5" fmla="*/ 2341084 w 2476810"/>
              <a:gd name="connsiteY5" fmla="*/ 4155956 h 4316178"/>
              <a:gd name="connsiteX6" fmla="*/ 69224 w 2476810"/>
              <a:gd name="connsiteY6" fmla="*/ 4155956 h 4316178"/>
              <a:gd name="connsiteX7" fmla="*/ 0 w 2476810"/>
              <a:gd name="connsiteY7" fmla="*/ 4086732 h 4316178"/>
              <a:gd name="connsiteX8" fmla="*/ 0 w 2476810"/>
              <a:gd name="connsiteY8" fmla="*/ 335232 h 4316178"/>
              <a:gd name="connsiteX0" fmla="*/ 0 w 2476810"/>
              <a:gd name="connsiteY0" fmla="*/ 335232 h 4363774"/>
              <a:gd name="connsiteX1" fmla="*/ 69224 w 2476810"/>
              <a:gd name="connsiteY1" fmla="*/ 266008 h 4363774"/>
              <a:gd name="connsiteX2" fmla="*/ 2374335 w 2476810"/>
              <a:gd name="connsiteY2" fmla="*/ 0 h 4363774"/>
              <a:gd name="connsiteX3" fmla="*/ 2410308 w 2476810"/>
              <a:gd name="connsiteY3" fmla="*/ 335232 h 4363774"/>
              <a:gd name="connsiteX4" fmla="*/ 2476810 w 2476810"/>
              <a:gd name="connsiteY4" fmla="*/ 4311176 h 4363774"/>
              <a:gd name="connsiteX5" fmla="*/ 2307833 w 2476810"/>
              <a:gd name="connsiteY5" fmla="*/ 4363774 h 4363774"/>
              <a:gd name="connsiteX6" fmla="*/ 69224 w 2476810"/>
              <a:gd name="connsiteY6" fmla="*/ 4155956 h 4363774"/>
              <a:gd name="connsiteX7" fmla="*/ 0 w 2476810"/>
              <a:gd name="connsiteY7" fmla="*/ 4086732 h 4363774"/>
              <a:gd name="connsiteX8" fmla="*/ 0 w 2476810"/>
              <a:gd name="connsiteY8" fmla="*/ 335232 h 4363774"/>
              <a:gd name="connsiteX0" fmla="*/ 0 w 2526686"/>
              <a:gd name="connsiteY0" fmla="*/ 335232 h 4363774"/>
              <a:gd name="connsiteX1" fmla="*/ 69224 w 2526686"/>
              <a:gd name="connsiteY1" fmla="*/ 266008 h 4363774"/>
              <a:gd name="connsiteX2" fmla="*/ 2374335 w 2526686"/>
              <a:gd name="connsiteY2" fmla="*/ 0 h 4363774"/>
              <a:gd name="connsiteX3" fmla="*/ 2410308 w 2526686"/>
              <a:gd name="connsiteY3" fmla="*/ 335232 h 4363774"/>
              <a:gd name="connsiteX4" fmla="*/ 2526686 w 2526686"/>
              <a:gd name="connsiteY4" fmla="*/ 4236362 h 4363774"/>
              <a:gd name="connsiteX5" fmla="*/ 2307833 w 2526686"/>
              <a:gd name="connsiteY5" fmla="*/ 4363774 h 4363774"/>
              <a:gd name="connsiteX6" fmla="*/ 69224 w 2526686"/>
              <a:gd name="connsiteY6" fmla="*/ 4155956 h 4363774"/>
              <a:gd name="connsiteX7" fmla="*/ 0 w 2526686"/>
              <a:gd name="connsiteY7" fmla="*/ 4086732 h 4363774"/>
              <a:gd name="connsiteX8" fmla="*/ 0 w 2526686"/>
              <a:gd name="connsiteY8" fmla="*/ 335232 h 4363774"/>
              <a:gd name="connsiteX0" fmla="*/ 0 w 2526686"/>
              <a:gd name="connsiteY0" fmla="*/ 418359 h 4446901"/>
              <a:gd name="connsiteX1" fmla="*/ 69224 w 2526686"/>
              <a:gd name="connsiteY1" fmla="*/ 349135 h 4446901"/>
              <a:gd name="connsiteX2" fmla="*/ 2249644 w 2526686"/>
              <a:gd name="connsiteY2" fmla="*/ 0 h 4446901"/>
              <a:gd name="connsiteX3" fmla="*/ 2410308 w 2526686"/>
              <a:gd name="connsiteY3" fmla="*/ 418359 h 4446901"/>
              <a:gd name="connsiteX4" fmla="*/ 2526686 w 2526686"/>
              <a:gd name="connsiteY4" fmla="*/ 4319489 h 4446901"/>
              <a:gd name="connsiteX5" fmla="*/ 2307833 w 2526686"/>
              <a:gd name="connsiteY5" fmla="*/ 4446901 h 4446901"/>
              <a:gd name="connsiteX6" fmla="*/ 69224 w 2526686"/>
              <a:gd name="connsiteY6" fmla="*/ 4239083 h 4446901"/>
              <a:gd name="connsiteX7" fmla="*/ 0 w 2526686"/>
              <a:gd name="connsiteY7" fmla="*/ 4169859 h 4446901"/>
              <a:gd name="connsiteX8" fmla="*/ 0 w 2526686"/>
              <a:gd name="connsiteY8" fmla="*/ 418359 h 4446901"/>
              <a:gd name="connsiteX0" fmla="*/ 0 w 2526686"/>
              <a:gd name="connsiteY0" fmla="*/ 418359 h 4446901"/>
              <a:gd name="connsiteX1" fmla="*/ 69224 w 2526686"/>
              <a:gd name="connsiteY1" fmla="*/ 349135 h 4446901"/>
              <a:gd name="connsiteX2" fmla="*/ 2249644 w 2526686"/>
              <a:gd name="connsiteY2" fmla="*/ 0 h 4446901"/>
              <a:gd name="connsiteX3" fmla="*/ 2476810 w 2526686"/>
              <a:gd name="connsiteY3" fmla="*/ 351857 h 4446901"/>
              <a:gd name="connsiteX4" fmla="*/ 2526686 w 2526686"/>
              <a:gd name="connsiteY4" fmla="*/ 4319489 h 4446901"/>
              <a:gd name="connsiteX5" fmla="*/ 2307833 w 2526686"/>
              <a:gd name="connsiteY5" fmla="*/ 4446901 h 4446901"/>
              <a:gd name="connsiteX6" fmla="*/ 69224 w 2526686"/>
              <a:gd name="connsiteY6" fmla="*/ 4239083 h 4446901"/>
              <a:gd name="connsiteX7" fmla="*/ 0 w 2526686"/>
              <a:gd name="connsiteY7" fmla="*/ 4169859 h 4446901"/>
              <a:gd name="connsiteX8" fmla="*/ 0 w 2526686"/>
              <a:gd name="connsiteY8" fmla="*/ 418359 h 4446901"/>
              <a:gd name="connsiteX0" fmla="*/ 0 w 2526686"/>
              <a:gd name="connsiteY0" fmla="*/ 385108 h 4413650"/>
              <a:gd name="connsiteX1" fmla="*/ 69224 w 2526686"/>
              <a:gd name="connsiteY1" fmla="*/ 315884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69224 w 2526686"/>
              <a:gd name="connsiteY1" fmla="*/ 315884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85850 w 2526686"/>
              <a:gd name="connsiteY1" fmla="*/ 357448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85850 w 2526686"/>
              <a:gd name="connsiteY1" fmla="*/ 357448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85850 w 2526686"/>
              <a:gd name="connsiteY1" fmla="*/ 357448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85850 w 2526686"/>
              <a:gd name="connsiteY1" fmla="*/ 357448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85850 w 2526686"/>
              <a:gd name="connsiteY1" fmla="*/ 357448 h 4413650"/>
              <a:gd name="connsiteX2" fmla="*/ 2374335 w 2526686"/>
              <a:gd name="connsiteY2" fmla="*/ 0 h 4413650"/>
              <a:gd name="connsiteX3" fmla="*/ 2476810 w 2526686"/>
              <a:gd name="connsiteY3" fmla="*/ 318606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85108 h 4413650"/>
              <a:gd name="connsiteX1" fmla="*/ 85850 w 2526686"/>
              <a:gd name="connsiteY1" fmla="*/ 357448 h 4413650"/>
              <a:gd name="connsiteX2" fmla="*/ 2374335 w 2526686"/>
              <a:gd name="connsiteY2" fmla="*/ 0 h 4413650"/>
              <a:gd name="connsiteX3" fmla="*/ 2518374 w 2526686"/>
              <a:gd name="connsiteY3" fmla="*/ 210541 h 4413650"/>
              <a:gd name="connsiteX4" fmla="*/ 2526686 w 2526686"/>
              <a:gd name="connsiteY4" fmla="*/ 4286238 h 4413650"/>
              <a:gd name="connsiteX5" fmla="*/ 2307833 w 2526686"/>
              <a:gd name="connsiteY5" fmla="*/ 4413650 h 4413650"/>
              <a:gd name="connsiteX6" fmla="*/ 69224 w 2526686"/>
              <a:gd name="connsiteY6" fmla="*/ 4205832 h 4413650"/>
              <a:gd name="connsiteX7" fmla="*/ 0 w 2526686"/>
              <a:gd name="connsiteY7" fmla="*/ 4136608 h 4413650"/>
              <a:gd name="connsiteX8" fmla="*/ 0 w 2526686"/>
              <a:gd name="connsiteY8" fmla="*/ 385108 h 4413650"/>
              <a:gd name="connsiteX0" fmla="*/ 0 w 2526686"/>
              <a:gd name="connsiteY0" fmla="*/ 351857 h 4380399"/>
              <a:gd name="connsiteX1" fmla="*/ 85850 w 2526686"/>
              <a:gd name="connsiteY1" fmla="*/ 324197 h 4380399"/>
              <a:gd name="connsiteX2" fmla="*/ 2233019 w 2526686"/>
              <a:gd name="connsiteY2" fmla="*/ 0 h 4380399"/>
              <a:gd name="connsiteX3" fmla="*/ 2518374 w 2526686"/>
              <a:gd name="connsiteY3" fmla="*/ 177290 h 4380399"/>
              <a:gd name="connsiteX4" fmla="*/ 2526686 w 2526686"/>
              <a:gd name="connsiteY4" fmla="*/ 4252987 h 4380399"/>
              <a:gd name="connsiteX5" fmla="*/ 2307833 w 2526686"/>
              <a:gd name="connsiteY5" fmla="*/ 4380399 h 4380399"/>
              <a:gd name="connsiteX6" fmla="*/ 69224 w 2526686"/>
              <a:gd name="connsiteY6" fmla="*/ 4172581 h 4380399"/>
              <a:gd name="connsiteX7" fmla="*/ 0 w 2526686"/>
              <a:gd name="connsiteY7" fmla="*/ 4103357 h 4380399"/>
              <a:gd name="connsiteX8" fmla="*/ 0 w 2526686"/>
              <a:gd name="connsiteY8" fmla="*/ 351857 h 4380399"/>
              <a:gd name="connsiteX0" fmla="*/ 0 w 2526686"/>
              <a:gd name="connsiteY0" fmla="*/ 353197 h 4381739"/>
              <a:gd name="connsiteX1" fmla="*/ 85850 w 2526686"/>
              <a:gd name="connsiteY1" fmla="*/ 325537 h 4381739"/>
              <a:gd name="connsiteX2" fmla="*/ 2233019 w 2526686"/>
              <a:gd name="connsiteY2" fmla="*/ 1340 h 4381739"/>
              <a:gd name="connsiteX3" fmla="*/ 2493435 w 2526686"/>
              <a:gd name="connsiteY3" fmla="*/ 29000 h 4381739"/>
              <a:gd name="connsiteX4" fmla="*/ 2526686 w 2526686"/>
              <a:gd name="connsiteY4" fmla="*/ 4254327 h 4381739"/>
              <a:gd name="connsiteX5" fmla="*/ 2307833 w 2526686"/>
              <a:gd name="connsiteY5" fmla="*/ 4381739 h 4381739"/>
              <a:gd name="connsiteX6" fmla="*/ 69224 w 2526686"/>
              <a:gd name="connsiteY6" fmla="*/ 4173921 h 4381739"/>
              <a:gd name="connsiteX7" fmla="*/ 0 w 2526686"/>
              <a:gd name="connsiteY7" fmla="*/ 4104697 h 4381739"/>
              <a:gd name="connsiteX8" fmla="*/ 0 w 2526686"/>
              <a:gd name="connsiteY8" fmla="*/ 353197 h 4381739"/>
              <a:gd name="connsiteX0" fmla="*/ 0 w 2526686"/>
              <a:gd name="connsiteY0" fmla="*/ 348208 h 4376750"/>
              <a:gd name="connsiteX1" fmla="*/ 85850 w 2526686"/>
              <a:gd name="connsiteY1" fmla="*/ 320548 h 4376750"/>
              <a:gd name="connsiteX2" fmla="*/ 2266269 w 2526686"/>
              <a:gd name="connsiteY2" fmla="*/ 4664 h 4376750"/>
              <a:gd name="connsiteX3" fmla="*/ 2493435 w 2526686"/>
              <a:gd name="connsiteY3" fmla="*/ 24011 h 4376750"/>
              <a:gd name="connsiteX4" fmla="*/ 2526686 w 2526686"/>
              <a:gd name="connsiteY4" fmla="*/ 4249338 h 4376750"/>
              <a:gd name="connsiteX5" fmla="*/ 2307833 w 2526686"/>
              <a:gd name="connsiteY5" fmla="*/ 4376750 h 4376750"/>
              <a:gd name="connsiteX6" fmla="*/ 69224 w 2526686"/>
              <a:gd name="connsiteY6" fmla="*/ 4168932 h 4376750"/>
              <a:gd name="connsiteX7" fmla="*/ 0 w 2526686"/>
              <a:gd name="connsiteY7" fmla="*/ 4099708 h 4376750"/>
              <a:gd name="connsiteX8" fmla="*/ 0 w 2526686"/>
              <a:gd name="connsiteY8" fmla="*/ 348208 h 4376750"/>
              <a:gd name="connsiteX0" fmla="*/ 0 w 2526686"/>
              <a:gd name="connsiteY0" fmla="*/ 343544 h 4372086"/>
              <a:gd name="connsiteX1" fmla="*/ 85850 w 2526686"/>
              <a:gd name="connsiteY1" fmla="*/ 315884 h 4372086"/>
              <a:gd name="connsiteX2" fmla="*/ 2266269 w 2526686"/>
              <a:gd name="connsiteY2" fmla="*/ 0 h 4372086"/>
              <a:gd name="connsiteX3" fmla="*/ 2501747 w 2526686"/>
              <a:gd name="connsiteY3" fmla="*/ 152350 h 4372086"/>
              <a:gd name="connsiteX4" fmla="*/ 2526686 w 2526686"/>
              <a:gd name="connsiteY4" fmla="*/ 4244674 h 4372086"/>
              <a:gd name="connsiteX5" fmla="*/ 2307833 w 2526686"/>
              <a:gd name="connsiteY5" fmla="*/ 4372086 h 4372086"/>
              <a:gd name="connsiteX6" fmla="*/ 69224 w 2526686"/>
              <a:gd name="connsiteY6" fmla="*/ 4164268 h 4372086"/>
              <a:gd name="connsiteX7" fmla="*/ 0 w 2526686"/>
              <a:gd name="connsiteY7" fmla="*/ 4095044 h 4372086"/>
              <a:gd name="connsiteX8" fmla="*/ 0 w 2526686"/>
              <a:gd name="connsiteY8" fmla="*/ 343544 h 4372086"/>
              <a:gd name="connsiteX0" fmla="*/ 0 w 2526686"/>
              <a:gd name="connsiteY0" fmla="*/ 459922 h 4488464"/>
              <a:gd name="connsiteX1" fmla="*/ 85850 w 2526686"/>
              <a:gd name="connsiteY1" fmla="*/ 432262 h 4488464"/>
              <a:gd name="connsiteX2" fmla="*/ 2316146 w 2526686"/>
              <a:gd name="connsiteY2" fmla="*/ 0 h 4488464"/>
              <a:gd name="connsiteX3" fmla="*/ 2501747 w 2526686"/>
              <a:gd name="connsiteY3" fmla="*/ 268728 h 4488464"/>
              <a:gd name="connsiteX4" fmla="*/ 2526686 w 2526686"/>
              <a:gd name="connsiteY4" fmla="*/ 4361052 h 4488464"/>
              <a:gd name="connsiteX5" fmla="*/ 2307833 w 2526686"/>
              <a:gd name="connsiteY5" fmla="*/ 4488464 h 4488464"/>
              <a:gd name="connsiteX6" fmla="*/ 69224 w 2526686"/>
              <a:gd name="connsiteY6" fmla="*/ 4280646 h 4488464"/>
              <a:gd name="connsiteX7" fmla="*/ 0 w 2526686"/>
              <a:gd name="connsiteY7" fmla="*/ 4211422 h 4488464"/>
              <a:gd name="connsiteX8" fmla="*/ 0 w 2526686"/>
              <a:gd name="connsiteY8" fmla="*/ 459922 h 4488464"/>
              <a:gd name="connsiteX0" fmla="*/ 0 w 2526686"/>
              <a:gd name="connsiteY0" fmla="*/ 451610 h 4480152"/>
              <a:gd name="connsiteX1" fmla="*/ 85850 w 2526686"/>
              <a:gd name="connsiteY1" fmla="*/ 423950 h 4480152"/>
              <a:gd name="connsiteX2" fmla="*/ 2374335 w 2526686"/>
              <a:gd name="connsiteY2" fmla="*/ 0 h 4480152"/>
              <a:gd name="connsiteX3" fmla="*/ 2501747 w 2526686"/>
              <a:gd name="connsiteY3" fmla="*/ 260416 h 4480152"/>
              <a:gd name="connsiteX4" fmla="*/ 2526686 w 2526686"/>
              <a:gd name="connsiteY4" fmla="*/ 4352740 h 4480152"/>
              <a:gd name="connsiteX5" fmla="*/ 2307833 w 2526686"/>
              <a:gd name="connsiteY5" fmla="*/ 4480152 h 4480152"/>
              <a:gd name="connsiteX6" fmla="*/ 69224 w 2526686"/>
              <a:gd name="connsiteY6" fmla="*/ 4272334 h 4480152"/>
              <a:gd name="connsiteX7" fmla="*/ 0 w 2526686"/>
              <a:gd name="connsiteY7" fmla="*/ 4203110 h 4480152"/>
              <a:gd name="connsiteX8" fmla="*/ 0 w 2526686"/>
              <a:gd name="connsiteY8" fmla="*/ 451610 h 4480152"/>
              <a:gd name="connsiteX0" fmla="*/ 0 w 2526686"/>
              <a:gd name="connsiteY0" fmla="*/ 401733 h 4430275"/>
              <a:gd name="connsiteX1" fmla="*/ 85850 w 2526686"/>
              <a:gd name="connsiteY1" fmla="*/ 374073 h 4430275"/>
              <a:gd name="connsiteX2" fmla="*/ 2407585 w 2526686"/>
              <a:gd name="connsiteY2" fmla="*/ 0 h 4430275"/>
              <a:gd name="connsiteX3" fmla="*/ 2501747 w 2526686"/>
              <a:gd name="connsiteY3" fmla="*/ 210539 h 4430275"/>
              <a:gd name="connsiteX4" fmla="*/ 2526686 w 2526686"/>
              <a:gd name="connsiteY4" fmla="*/ 4302863 h 4430275"/>
              <a:gd name="connsiteX5" fmla="*/ 2307833 w 2526686"/>
              <a:gd name="connsiteY5" fmla="*/ 4430275 h 4430275"/>
              <a:gd name="connsiteX6" fmla="*/ 69224 w 2526686"/>
              <a:gd name="connsiteY6" fmla="*/ 4222457 h 4430275"/>
              <a:gd name="connsiteX7" fmla="*/ 0 w 2526686"/>
              <a:gd name="connsiteY7" fmla="*/ 4153233 h 4430275"/>
              <a:gd name="connsiteX8" fmla="*/ 0 w 2526686"/>
              <a:gd name="connsiteY8" fmla="*/ 401733 h 4430275"/>
              <a:gd name="connsiteX0" fmla="*/ 0 w 2526686"/>
              <a:gd name="connsiteY0" fmla="*/ 401733 h 4521715"/>
              <a:gd name="connsiteX1" fmla="*/ 85850 w 2526686"/>
              <a:gd name="connsiteY1" fmla="*/ 374073 h 4521715"/>
              <a:gd name="connsiteX2" fmla="*/ 2407585 w 2526686"/>
              <a:gd name="connsiteY2" fmla="*/ 0 h 4521715"/>
              <a:gd name="connsiteX3" fmla="*/ 2501747 w 2526686"/>
              <a:gd name="connsiteY3" fmla="*/ 210539 h 4521715"/>
              <a:gd name="connsiteX4" fmla="*/ 2526686 w 2526686"/>
              <a:gd name="connsiteY4" fmla="*/ 4302863 h 4521715"/>
              <a:gd name="connsiteX5" fmla="*/ 2307833 w 2526686"/>
              <a:gd name="connsiteY5" fmla="*/ 4521715 h 4521715"/>
              <a:gd name="connsiteX6" fmla="*/ 69224 w 2526686"/>
              <a:gd name="connsiteY6" fmla="*/ 4222457 h 4521715"/>
              <a:gd name="connsiteX7" fmla="*/ 0 w 2526686"/>
              <a:gd name="connsiteY7" fmla="*/ 4153233 h 4521715"/>
              <a:gd name="connsiteX8" fmla="*/ 0 w 2526686"/>
              <a:gd name="connsiteY8" fmla="*/ 401733 h 4521715"/>
              <a:gd name="connsiteX0" fmla="*/ 0 w 2501888"/>
              <a:gd name="connsiteY0" fmla="*/ 401733 h 4521715"/>
              <a:gd name="connsiteX1" fmla="*/ 85850 w 2501888"/>
              <a:gd name="connsiteY1" fmla="*/ 374073 h 4521715"/>
              <a:gd name="connsiteX2" fmla="*/ 2407585 w 2501888"/>
              <a:gd name="connsiteY2" fmla="*/ 0 h 4521715"/>
              <a:gd name="connsiteX3" fmla="*/ 2501747 w 2501888"/>
              <a:gd name="connsiteY3" fmla="*/ 210539 h 4521715"/>
              <a:gd name="connsiteX4" fmla="*/ 2468497 w 2501888"/>
              <a:gd name="connsiteY4" fmla="*/ 4327801 h 4521715"/>
              <a:gd name="connsiteX5" fmla="*/ 2307833 w 2501888"/>
              <a:gd name="connsiteY5" fmla="*/ 4521715 h 4521715"/>
              <a:gd name="connsiteX6" fmla="*/ 69224 w 2501888"/>
              <a:gd name="connsiteY6" fmla="*/ 4222457 h 4521715"/>
              <a:gd name="connsiteX7" fmla="*/ 0 w 2501888"/>
              <a:gd name="connsiteY7" fmla="*/ 4153233 h 4521715"/>
              <a:gd name="connsiteX8" fmla="*/ 0 w 2501888"/>
              <a:gd name="connsiteY8" fmla="*/ 401733 h 4521715"/>
              <a:gd name="connsiteX0" fmla="*/ 0 w 2493613"/>
              <a:gd name="connsiteY0" fmla="*/ 401733 h 4521715"/>
              <a:gd name="connsiteX1" fmla="*/ 85850 w 2493613"/>
              <a:gd name="connsiteY1" fmla="*/ 374073 h 4521715"/>
              <a:gd name="connsiteX2" fmla="*/ 2407585 w 2493613"/>
              <a:gd name="connsiteY2" fmla="*/ 0 h 4521715"/>
              <a:gd name="connsiteX3" fmla="*/ 2493435 w 2493613"/>
              <a:gd name="connsiteY3" fmla="*/ 185601 h 4521715"/>
              <a:gd name="connsiteX4" fmla="*/ 2468497 w 2493613"/>
              <a:gd name="connsiteY4" fmla="*/ 4327801 h 4521715"/>
              <a:gd name="connsiteX5" fmla="*/ 2307833 w 2493613"/>
              <a:gd name="connsiteY5" fmla="*/ 4521715 h 4521715"/>
              <a:gd name="connsiteX6" fmla="*/ 69224 w 2493613"/>
              <a:gd name="connsiteY6" fmla="*/ 4222457 h 4521715"/>
              <a:gd name="connsiteX7" fmla="*/ 0 w 2493613"/>
              <a:gd name="connsiteY7" fmla="*/ 4153233 h 4521715"/>
              <a:gd name="connsiteX8" fmla="*/ 0 w 2493613"/>
              <a:gd name="connsiteY8" fmla="*/ 401733 h 4521715"/>
              <a:gd name="connsiteX0" fmla="*/ 0 w 2493613"/>
              <a:gd name="connsiteY0" fmla="*/ 368482 h 4488464"/>
              <a:gd name="connsiteX1" fmla="*/ 85850 w 2493613"/>
              <a:gd name="connsiteY1" fmla="*/ 340822 h 4488464"/>
              <a:gd name="connsiteX2" fmla="*/ 2349396 w 2493613"/>
              <a:gd name="connsiteY2" fmla="*/ 0 h 4488464"/>
              <a:gd name="connsiteX3" fmla="*/ 2493435 w 2493613"/>
              <a:gd name="connsiteY3" fmla="*/ 152350 h 4488464"/>
              <a:gd name="connsiteX4" fmla="*/ 2468497 w 2493613"/>
              <a:gd name="connsiteY4" fmla="*/ 4294550 h 4488464"/>
              <a:gd name="connsiteX5" fmla="*/ 2307833 w 2493613"/>
              <a:gd name="connsiteY5" fmla="*/ 4488464 h 4488464"/>
              <a:gd name="connsiteX6" fmla="*/ 69224 w 2493613"/>
              <a:gd name="connsiteY6" fmla="*/ 4189206 h 4488464"/>
              <a:gd name="connsiteX7" fmla="*/ 0 w 2493613"/>
              <a:gd name="connsiteY7" fmla="*/ 4119982 h 4488464"/>
              <a:gd name="connsiteX8" fmla="*/ 0 w 2493613"/>
              <a:gd name="connsiteY8" fmla="*/ 368482 h 4488464"/>
              <a:gd name="connsiteX0" fmla="*/ 0 w 2493613"/>
              <a:gd name="connsiteY0" fmla="*/ 368482 h 4488464"/>
              <a:gd name="connsiteX1" fmla="*/ 85850 w 2493613"/>
              <a:gd name="connsiteY1" fmla="*/ 340822 h 4488464"/>
              <a:gd name="connsiteX2" fmla="*/ 2349396 w 2493613"/>
              <a:gd name="connsiteY2" fmla="*/ 0 h 4488464"/>
              <a:gd name="connsiteX3" fmla="*/ 2493435 w 2493613"/>
              <a:gd name="connsiteY3" fmla="*/ 152350 h 4488464"/>
              <a:gd name="connsiteX4" fmla="*/ 2468497 w 2493613"/>
              <a:gd name="connsiteY4" fmla="*/ 4294550 h 4488464"/>
              <a:gd name="connsiteX5" fmla="*/ 2307833 w 2493613"/>
              <a:gd name="connsiteY5" fmla="*/ 4488464 h 4488464"/>
              <a:gd name="connsiteX6" fmla="*/ 69224 w 2493613"/>
              <a:gd name="connsiteY6" fmla="*/ 4189206 h 4488464"/>
              <a:gd name="connsiteX7" fmla="*/ 0 w 2493613"/>
              <a:gd name="connsiteY7" fmla="*/ 4119982 h 4488464"/>
              <a:gd name="connsiteX8" fmla="*/ 0 w 2493613"/>
              <a:gd name="connsiteY8" fmla="*/ 368482 h 4488464"/>
              <a:gd name="connsiteX0" fmla="*/ 0 w 2493613"/>
              <a:gd name="connsiteY0" fmla="*/ 368482 h 4488464"/>
              <a:gd name="connsiteX1" fmla="*/ 85850 w 2493613"/>
              <a:gd name="connsiteY1" fmla="*/ 340822 h 4488464"/>
              <a:gd name="connsiteX2" fmla="*/ 2349396 w 2493613"/>
              <a:gd name="connsiteY2" fmla="*/ 0 h 4488464"/>
              <a:gd name="connsiteX3" fmla="*/ 2493435 w 2493613"/>
              <a:gd name="connsiteY3" fmla="*/ 152350 h 4488464"/>
              <a:gd name="connsiteX4" fmla="*/ 2468497 w 2493613"/>
              <a:gd name="connsiteY4" fmla="*/ 4385990 h 4488464"/>
              <a:gd name="connsiteX5" fmla="*/ 2307833 w 2493613"/>
              <a:gd name="connsiteY5" fmla="*/ 4488464 h 4488464"/>
              <a:gd name="connsiteX6" fmla="*/ 69224 w 2493613"/>
              <a:gd name="connsiteY6" fmla="*/ 4189206 h 4488464"/>
              <a:gd name="connsiteX7" fmla="*/ 0 w 2493613"/>
              <a:gd name="connsiteY7" fmla="*/ 4119982 h 4488464"/>
              <a:gd name="connsiteX8" fmla="*/ 0 w 2493613"/>
              <a:gd name="connsiteY8" fmla="*/ 368482 h 4488464"/>
              <a:gd name="connsiteX0" fmla="*/ 0 w 2493675"/>
              <a:gd name="connsiteY0" fmla="*/ 368482 h 4489804"/>
              <a:gd name="connsiteX1" fmla="*/ 85850 w 2493675"/>
              <a:gd name="connsiteY1" fmla="*/ 340822 h 4489804"/>
              <a:gd name="connsiteX2" fmla="*/ 2349396 w 2493675"/>
              <a:gd name="connsiteY2" fmla="*/ 0 h 4489804"/>
              <a:gd name="connsiteX3" fmla="*/ 2493435 w 2493675"/>
              <a:gd name="connsiteY3" fmla="*/ 152350 h 4489804"/>
              <a:gd name="connsiteX4" fmla="*/ 2476810 w 2493675"/>
              <a:gd name="connsiteY4" fmla="*/ 4460805 h 4489804"/>
              <a:gd name="connsiteX5" fmla="*/ 2307833 w 2493675"/>
              <a:gd name="connsiteY5" fmla="*/ 4488464 h 4489804"/>
              <a:gd name="connsiteX6" fmla="*/ 69224 w 2493675"/>
              <a:gd name="connsiteY6" fmla="*/ 4189206 h 4489804"/>
              <a:gd name="connsiteX7" fmla="*/ 0 w 2493675"/>
              <a:gd name="connsiteY7" fmla="*/ 4119982 h 4489804"/>
              <a:gd name="connsiteX8" fmla="*/ 0 w 2493675"/>
              <a:gd name="connsiteY8" fmla="*/ 368482 h 4489804"/>
              <a:gd name="connsiteX0" fmla="*/ 0 w 2494234"/>
              <a:gd name="connsiteY0" fmla="*/ 368482 h 4488464"/>
              <a:gd name="connsiteX1" fmla="*/ 85850 w 2494234"/>
              <a:gd name="connsiteY1" fmla="*/ 340822 h 4488464"/>
              <a:gd name="connsiteX2" fmla="*/ 2349396 w 2494234"/>
              <a:gd name="connsiteY2" fmla="*/ 0 h 4488464"/>
              <a:gd name="connsiteX3" fmla="*/ 2493435 w 2494234"/>
              <a:gd name="connsiteY3" fmla="*/ 152350 h 4488464"/>
              <a:gd name="connsiteX4" fmla="*/ 2493435 w 2494234"/>
              <a:gd name="connsiteY4" fmla="*/ 4394303 h 4488464"/>
              <a:gd name="connsiteX5" fmla="*/ 2307833 w 2494234"/>
              <a:gd name="connsiteY5" fmla="*/ 4488464 h 4488464"/>
              <a:gd name="connsiteX6" fmla="*/ 69224 w 2494234"/>
              <a:gd name="connsiteY6" fmla="*/ 4189206 h 4488464"/>
              <a:gd name="connsiteX7" fmla="*/ 0 w 2494234"/>
              <a:gd name="connsiteY7" fmla="*/ 4119982 h 4488464"/>
              <a:gd name="connsiteX8" fmla="*/ 0 w 2494234"/>
              <a:gd name="connsiteY8" fmla="*/ 368482 h 4488464"/>
              <a:gd name="connsiteX0" fmla="*/ 0 w 2515975"/>
              <a:gd name="connsiteY0" fmla="*/ 368482 h 4488464"/>
              <a:gd name="connsiteX1" fmla="*/ 85850 w 2515975"/>
              <a:gd name="connsiteY1" fmla="*/ 340822 h 4488464"/>
              <a:gd name="connsiteX2" fmla="*/ 2349396 w 2515975"/>
              <a:gd name="connsiteY2" fmla="*/ 0 h 4488464"/>
              <a:gd name="connsiteX3" fmla="*/ 2515782 w 2515975"/>
              <a:gd name="connsiteY3" fmla="*/ 152350 h 4488464"/>
              <a:gd name="connsiteX4" fmla="*/ 2493435 w 2515975"/>
              <a:gd name="connsiteY4" fmla="*/ 4394303 h 4488464"/>
              <a:gd name="connsiteX5" fmla="*/ 2307833 w 2515975"/>
              <a:gd name="connsiteY5" fmla="*/ 4488464 h 4488464"/>
              <a:gd name="connsiteX6" fmla="*/ 69224 w 2515975"/>
              <a:gd name="connsiteY6" fmla="*/ 4189206 h 4488464"/>
              <a:gd name="connsiteX7" fmla="*/ 0 w 2515975"/>
              <a:gd name="connsiteY7" fmla="*/ 4119982 h 4488464"/>
              <a:gd name="connsiteX8" fmla="*/ 0 w 2515975"/>
              <a:gd name="connsiteY8" fmla="*/ 368482 h 4488464"/>
              <a:gd name="connsiteX0" fmla="*/ 0 w 2515975"/>
              <a:gd name="connsiteY0" fmla="*/ 347700 h 4467682"/>
              <a:gd name="connsiteX1" fmla="*/ 85850 w 2515975"/>
              <a:gd name="connsiteY1" fmla="*/ 320040 h 4467682"/>
              <a:gd name="connsiteX2" fmla="*/ 2339819 w 2515975"/>
              <a:gd name="connsiteY2" fmla="*/ 0 h 4467682"/>
              <a:gd name="connsiteX3" fmla="*/ 2515782 w 2515975"/>
              <a:gd name="connsiteY3" fmla="*/ 131568 h 4467682"/>
              <a:gd name="connsiteX4" fmla="*/ 2493435 w 2515975"/>
              <a:gd name="connsiteY4" fmla="*/ 4373521 h 4467682"/>
              <a:gd name="connsiteX5" fmla="*/ 2307833 w 2515975"/>
              <a:gd name="connsiteY5" fmla="*/ 4467682 h 4467682"/>
              <a:gd name="connsiteX6" fmla="*/ 69224 w 2515975"/>
              <a:gd name="connsiteY6" fmla="*/ 4168424 h 4467682"/>
              <a:gd name="connsiteX7" fmla="*/ 0 w 2515975"/>
              <a:gd name="connsiteY7" fmla="*/ 4099200 h 4467682"/>
              <a:gd name="connsiteX8" fmla="*/ 0 w 2515975"/>
              <a:gd name="connsiteY8" fmla="*/ 347700 h 4467682"/>
              <a:gd name="connsiteX0" fmla="*/ 0 w 2515975"/>
              <a:gd name="connsiteY0" fmla="*/ 347700 h 4467682"/>
              <a:gd name="connsiteX1" fmla="*/ 85850 w 2515975"/>
              <a:gd name="connsiteY1" fmla="*/ 307051 h 4467682"/>
              <a:gd name="connsiteX2" fmla="*/ 2339819 w 2515975"/>
              <a:gd name="connsiteY2" fmla="*/ 0 h 4467682"/>
              <a:gd name="connsiteX3" fmla="*/ 2515782 w 2515975"/>
              <a:gd name="connsiteY3" fmla="*/ 131568 h 4467682"/>
              <a:gd name="connsiteX4" fmla="*/ 2493435 w 2515975"/>
              <a:gd name="connsiteY4" fmla="*/ 4373521 h 4467682"/>
              <a:gd name="connsiteX5" fmla="*/ 2307833 w 2515975"/>
              <a:gd name="connsiteY5" fmla="*/ 4467682 h 4467682"/>
              <a:gd name="connsiteX6" fmla="*/ 69224 w 2515975"/>
              <a:gd name="connsiteY6" fmla="*/ 4168424 h 4467682"/>
              <a:gd name="connsiteX7" fmla="*/ 0 w 2515975"/>
              <a:gd name="connsiteY7" fmla="*/ 4099200 h 4467682"/>
              <a:gd name="connsiteX8" fmla="*/ 0 w 2515975"/>
              <a:gd name="connsiteY8" fmla="*/ 347700 h 4467682"/>
              <a:gd name="connsiteX0" fmla="*/ 0 w 2515975"/>
              <a:gd name="connsiteY0" fmla="*/ 347700 h 4467682"/>
              <a:gd name="connsiteX1" fmla="*/ 85850 w 2515975"/>
              <a:gd name="connsiteY1" fmla="*/ 307051 h 4467682"/>
              <a:gd name="connsiteX2" fmla="*/ 2339819 w 2515975"/>
              <a:gd name="connsiteY2" fmla="*/ 0 h 4467682"/>
              <a:gd name="connsiteX3" fmla="*/ 2515782 w 2515975"/>
              <a:gd name="connsiteY3" fmla="*/ 131568 h 4467682"/>
              <a:gd name="connsiteX4" fmla="*/ 2493435 w 2515975"/>
              <a:gd name="connsiteY4" fmla="*/ 4373521 h 4467682"/>
              <a:gd name="connsiteX5" fmla="*/ 2307833 w 2515975"/>
              <a:gd name="connsiteY5" fmla="*/ 4467682 h 4467682"/>
              <a:gd name="connsiteX6" fmla="*/ 69224 w 2515975"/>
              <a:gd name="connsiteY6" fmla="*/ 4168424 h 4467682"/>
              <a:gd name="connsiteX7" fmla="*/ 0 w 2515975"/>
              <a:gd name="connsiteY7" fmla="*/ 4099200 h 4467682"/>
              <a:gd name="connsiteX8" fmla="*/ 0 w 2515975"/>
              <a:gd name="connsiteY8" fmla="*/ 347700 h 4467682"/>
              <a:gd name="connsiteX0" fmla="*/ 0 w 2544613"/>
              <a:gd name="connsiteY0" fmla="*/ 347700 h 4467682"/>
              <a:gd name="connsiteX1" fmla="*/ 85850 w 2544613"/>
              <a:gd name="connsiteY1" fmla="*/ 307051 h 4467682"/>
              <a:gd name="connsiteX2" fmla="*/ 2339819 w 2544613"/>
              <a:gd name="connsiteY2" fmla="*/ 0 h 4467682"/>
              <a:gd name="connsiteX3" fmla="*/ 2544515 w 2544613"/>
              <a:gd name="connsiteY3" fmla="*/ 131568 h 4467682"/>
              <a:gd name="connsiteX4" fmla="*/ 2493435 w 2544613"/>
              <a:gd name="connsiteY4" fmla="*/ 4373521 h 4467682"/>
              <a:gd name="connsiteX5" fmla="*/ 2307833 w 2544613"/>
              <a:gd name="connsiteY5" fmla="*/ 4467682 h 4467682"/>
              <a:gd name="connsiteX6" fmla="*/ 69224 w 2544613"/>
              <a:gd name="connsiteY6" fmla="*/ 4168424 h 4467682"/>
              <a:gd name="connsiteX7" fmla="*/ 0 w 2544613"/>
              <a:gd name="connsiteY7" fmla="*/ 4099200 h 4467682"/>
              <a:gd name="connsiteX8" fmla="*/ 0 w 2544613"/>
              <a:gd name="connsiteY8" fmla="*/ 347700 h 4467682"/>
              <a:gd name="connsiteX0" fmla="*/ 0 w 2544613"/>
              <a:gd name="connsiteY0" fmla="*/ 306136 h 4426118"/>
              <a:gd name="connsiteX1" fmla="*/ 85850 w 2544613"/>
              <a:gd name="connsiteY1" fmla="*/ 265487 h 4426118"/>
              <a:gd name="connsiteX2" fmla="*/ 2330242 w 2544613"/>
              <a:gd name="connsiteY2" fmla="*/ 0 h 4426118"/>
              <a:gd name="connsiteX3" fmla="*/ 2544515 w 2544613"/>
              <a:gd name="connsiteY3" fmla="*/ 90004 h 4426118"/>
              <a:gd name="connsiteX4" fmla="*/ 2493435 w 2544613"/>
              <a:gd name="connsiteY4" fmla="*/ 4331957 h 4426118"/>
              <a:gd name="connsiteX5" fmla="*/ 2307833 w 2544613"/>
              <a:gd name="connsiteY5" fmla="*/ 4426118 h 4426118"/>
              <a:gd name="connsiteX6" fmla="*/ 69224 w 2544613"/>
              <a:gd name="connsiteY6" fmla="*/ 4126860 h 4426118"/>
              <a:gd name="connsiteX7" fmla="*/ 0 w 2544613"/>
              <a:gd name="connsiteY7" fmla="*/ 4057636 h 4426118"/>
              <a:gd name="connsiteX8" fmla="*/ 0 w 2544613"/>
              <a:gd name="connsiteY8" fmla="*/ 306136 h 4426118"/>
              <a:gd name="connsiteX0" fmla="*/ 0 w 2544613"/>
              <a:gd name="connsiteY0" fmla="*/ 306136 h 4426118"/>
              <a:gd name="connsiteX1" fmla="*/ 85850 w 2544613"/>
              <a:gd name="connsiteY1" fmla="*/ 265487 h 4426118"/>
              <a:gd name="connsiteX2" fmla="*/ 2330242 w 2544613"/>
              <a:gd name="connsiteY2" fmla="*/ 0 h 4426118"/>
              <a:gd name="connsiteX3" fmla="*/ 2544515 w 2544613"/>
              <a:gd name="connsiteY3" fmla="*/ 90004 h 4426118"/>
              <a:gd name="connsiteX4" fmla="*/ 2493435 w 2544613"/>
              <a:gd name="connsiteY4" fmla="*/ 4331957 h 4426118"/>
              <a:gd name="connsiteX5" fmla="*/ 2307833 w 2544613"/>
              <a:gd name="connsiteY5" fmla="*/ 4426118 h 4426118"/>
              <a:gd name="connsiteX6" fmla="*/ 69224 w 2544613"/>
              <a:gd name="connsiteY6" fmla="*/ 4126860 h 4426118"/>
              <a:gd name="connsiteX7" fmla="*/ 0 w 2544613"/>
              <a:gd name="connsiteY7" fmla="*/ 4057636 h 4426118"/>
              <a:gd name="connsiteX8" fmla="*/ 0 w 2544613"/>
              <a:gd name="connsiteY8" fmla="*/ 306136 h 4426118"/>
              <a:gd name="connsiteX0" fmla="*/ 0 w 2544674"/>
              <a:gd name="connsiteY0" fmla="*/ 306136 h 4426118"/>
              <a:gd name="connsiteX1" fmla="*/ 85850 w 2544674"/>
              <a:gd name="connsiteY1" fmla="*/ 265487 h 4426118"/>
              <a:gd name="connsiteX2" fmla="*/ 2330242 w 2544674"/>
              <a:gd name="connsiteY2" fmla="*/ 0 h 4426118"/>
              <a:gd name="connsiteX3" fmla="*/ 2544515 w 2544674"/>
              <a:gd name="connsiteY3" fmla="*/ 90004 h 4426118"/>
              <a:gd name="connsiteX4" fmla="*/ 2515782 w 2544674"/>
              <a:gd name="connsiteY4" fmla="*/ 4331957 h 4426118"/>
              <a:gd name="connsiteX5" fmla="*/ 2307833 w 2544674"/>
              <a:gd name="connsiteY5" fmla="*/ 4426118 h 4426118"/>
              <a:gd name="connsiteX6" fmla="*/ 69224 w 2544674"/>
              <a:gd name="connsiteY6" fmla="*/ 4126860 h 4426118"/>
              <a:gd name="connsiteX7" fmla="*/ 0 w 2544674"/>
              <a:gd name="connsiteY7" fmla="*/ 4057636 h 4426118"/>
              <a:gd name="connsiteX8" fmla="*/ 0 w 2544674"/>
              <a:gd name="connsiteY8" fmla="*/ 306136 h 4426118"/>
              <a:gd name="connsiteX0" fmla="*/ 0 w 2544674"/>
              <a:gd name="connsiteY0" fmla="*/ 306136 h 4410531"/>
              <a:gd name="connsiteX1" fmla="*/ 85850 w 2544674"/>
              <a:gd name="connsiteY1" fmla="*/ 265487 h 4410531"/>
              <a:gd name="connsiteX2" fmla="*/ 2330242 w 2544674"/>
              <a:gd name="connsiteY2" fmla="*/ 0 h 4410531"/>
              <a:gd name="connsiteX3" fmla="*/ 2544515 w 2544674"/>
              <a:gd name="connsiteY3" fmla="*/ 90004 h 4410531"/>
              <a:gd name="connsiteX4" fmla="*/ 2515782 w 2544674"/>
              <a:gd name="connsiteY4" fmla="*/ 4331957 h 4410531"/>
              <a:gd name="connsiteX5" fmla="*/ 2307833 w 2544674"/>
              <a:gd name="connsiteY5" fmla="*/ 4410531 h 4410531"/>
              <a:gd name="connsiteX6" fmla="*/ 69224 w 2544674"/>
              <a:gd name="connsiteY6" fmla="*/ 4126860 h 4410531"/>
              <a:gd name="connsiteX7" fmla="*/ 0 w 2544674"/>
              <a:gd name="connsiteY7" fmla="*/ 4057636 h 4410531"/>
              <a:gd name="connsiteX8" fmla="*/ 0 w 2544674"/>
              <a:gd name="connsiteY8" fmla="*/ 306136 h 4410531"/>
              <a:gd name="connsiteX0" fmla="*/ 0 w 2516086"/>
              <a:gd name="connsiteY0" fmla="*/ 306136 h 4410531"/>
              <a:gd name="connsiteX1" fmla="*/ 85850 w 2516086"/>
              <a:gd name="connsiteY1" fmla="*/ 265487 h 4410531"/>
              <a:gd name="connsiteX2" fmla="*/ 2330242 w 2516086"/>
              <a:gd name="connsiteY2" fmla="*/ 0 h 4410531"/>
              <a:gd name="connsiteX3" fmla="*/ 2515216 w 2516086"/>
              <a:gd name="connsiteY3" fmla="*/ 90004 h 4410531"/>
              <a:gd name="connsiteX4" fmla="*/ 2515782 w 2516086"/>
              <a:gd name="connsiteY4" fmla="*/ 4331957 h 4410531"/>
              <a:gd name="connsiteX5" fmla="*/ 2307833 w 2516086"/>
              <a:gd name="connsiteY5" fmla="*/ 4410531 h 4410531"/>
              <a:gd name="connsiteX6" fmla="*/ 69224 w 2516086"/>
              <a:gd name="connsiteY6" fmla="*/ 4126860 h 4410531"/>
              <a:gd name="connsiteX7" fmla="*/ 0 w 2516086"/>
              <a:gd name="connsiteY7" fmla="*/ 4057636 h 4410531"/>
              <a:gd name="connsiteX8" fmla="*/ 0 w 2516086"/>
              <a:gd name="connsiteY8" fmla="*/ 306136 h 4410531"/>
              <a:gd name="connsiteX0" fmla="*/ 0 w 2516087"/>
              <a:gd name="connsiteY0" fmla="*/ 284364 h 4388759"/>
              <a:gd name="connsiteX1" fmla="*/ 85850 w 2516087"/>
              <a:gd name="connsiteY1" fmla="*/ 243715 h 4388759"/>
              <a:gd name="connsiteX2" fmla="*/ 2326986 w 2516087"/>
              <a:gd name="connsiteY2" fmla="*/ 0 h 4388759"/>
              <a:gd name="connsiteX3" fmla="*/ 2515216 w 2516087"/>
              <a:gd name="connsiteY3" fmla="*/ 68232 h 4388759"/>
              <a:gd name="connsiteX4" fmla="*/ 2515782 w 2516087"/>
              <a:gd name="connsiteY4" fmla="*/ 4310185 h 4388759"/>
              <a:gd name="connsiteX5" fmla="*/ 2307833 w 2516087"/>
              <a:gd name="connsiteY5" fmla="*/ 4388759 h 4388759"/>
              <a:gd name="connsiteX6" fmla="*/ 69224 w 2516087"/>
              <a:gd name="connsiteY6" fmla="*/ 4105088 h 4388759"/>
              <a:gd name="connsiteX7" fmla="*/ 0 w 2516087"/>
              <a:gd name="connsiteY7" fmla="*/ 4035864 h 4388759"/>
              <a:gd name="connsiteX8" fmla="*/ 0 w 2516087"/>
              <a:gd name="connsiteY8" fmla="*/ 284364 h 4388759"/>
              <a:gd name="connsiteX0" fmla="*/ 0 w 2534966"/>
              <a:gd name="connsiteY0" fmla="*/ 284364 h 4388759"/>
              <a:gd name="connsiteX1" fmla="*/ 85850 w 2534966"/>
              <a:gd name="connsiteY1" fmla="*/ 243715 h 4388759"/>
              <a:gd name="connsiteX2" fmla="*/ 2326986 w 2534966"/>
              <a:gd name="connsiteY2" fmla="*/ 0 h 4388759"/>
              <a:gd name="connsiteX3" fmla="*/ 2534748 w 2534966"/>
              <a:gd name="connsiteY3" fmla="*/ 79117 h 4388759"/>
              <a:gd name="connsiteX4" fmla="*/ 2515782 w 2534966"/>
              <a:gd name="connsiteY4" fmla="*/ 4310185 h 4388759"/>
              <a:gd name="connsiteX5" fmla="*/ 2307833 w 2534966"/>
              <a:gd name="connsiteY5" fmla="*/ 4388759 h 4388759"/>
              <a:gd name="connsiteX6" fmla="*/ 69224 w 2534966"/>
              <a:gd name="connsiteY6" fmla="*/ 4105088 h 4388759"/>
              <a:gd name="connsiteX7" fmla="*/ 0 w 2534966"/>
              <a:gd name="connsiteY7" fmla="*/ 4035864 h 4388759"/>
              <a:gd name="connsiteX8" fmla="*/ 0 w 2534966"/>
              <a:gd name="connsiteY8" fmla="*/ 284364 h 4388759"/>
              <a:gd name="connsiteX0" fmla="*/ 0 w 2534966"/>
              <a:gd name="connsiteY0" fmla="*/ 281643 h 4386038"/>
              <a:gd name="connsiteX1" fmla="*/ 85850 w 2534966"/>
              <a:gd name="connsiteY1" fmla="*/ 240994 h 4386038"/>
              <a:gd name="connsiteX2" fmla="*/ 2307454 w 2534966"/>
              <a:gd name="connsiteY2" fmla="*/ 0 h 4386038"/>
              <a:gd name="connsiteX3" fmla="*/ 2534748 w 2534966"/>
              <a:gd name="connsiteY3" fmla="*/ 76396 h 4386038"/>
              <a:gd name="connsiteX4" fmla="*/ 2515782 w 2534966"/>
              <a:gd name="connsiteY4" fmla="*/ 4307464 h 4386038"/>
              <a:gd name="connsiteX5" fmla="*/ 2307833 w 2534966"/>
              <a:gd name="connsiteY5" fmla="*/ 4386038 h 4386038"/>
              <a:gd name="connsiteX6" fmla="*/ 69224 w 2534966"/>
              <a:gd name="connsiteY6" fmla="*/ 4102367 h 4386038"/>
              <a:gd name="connsiteX7" fmla="*/ 0 w 2534966"/>
              <a:gd name="connsiteY7" fmla="*/ 4033143 h 4386038"/>
              <a:gd name="connsiteX8" fmla="*/ 0 w 2534966"/>
              <a:gd name="connsiteY8" fmla="*/ 281643 h 4386038"/>
              <a:gd name="connsiteX0" fmla="*/ 0 w 2534966"/>
              <a:gd name="connsiteY0" fmla="*/ 281643 h 4386038"/>
              <a:gd name="connsiteX1" fmla="*/ 85850 w 2534966"/>
              <a:gd name="connsiteY1" fmla="*/ 240994 h 4386038"/>
              <a:gd name="connsiteX2" fmla="*/ 2307454 w 2534966"/>
              <a:gd name="connsiteY2" fmla="*/ 0 h 4386038"/>
              <a:gd name="connsiteX3" fmla="*/ 2534748 w 2534966"/>
              <a:gd name="connsiteY3" fmla="*/ 76396 h 4386038"/>
              <a:gd name="connsiteX4" fmla="*/ 2515782 w 2534966"/>
              <a:gd name="connsiteY4" fmla="*/ 4307464 h 4386038"/>
              <a:gd name="connsiteX5" fmla="*/ 2307833 w 2534966"/>
              <a:gd name="connsiteY5" fmla="*/ 4386038 h 4386038"/>
              <a:gd name="connsiteX6" fmla="*/ 69224 w 2534966"/>
              <a:gd name="connsiteY6" fmla="*/ 4102367 h 4386038"/>
              <a:gd name="connsiteX7" fmla="*/ 0 w 2534966"/>
              <a:gd name="connsiteY7" fmla="*/ 4033143 h 4386038"/>
              <a:gd name="connsiteX8" fmla="*/ 0 w 2534966"/>
              <a:gd name="connsiteY8" fmla="*/ 281643 h 4386038"/>
              <a:gd name="connsiteX0" fmla="*/ 0 w 2534966"/>
              <a:gd name="connsiteY0" fmla="*/ 273479 h 4377874"/>
              <a:gd name="connsiteX1" fmla="*/ 85850 w 2534966"/>
              <a:gd name="connsiteY1" fmla="*/ 232830 h 4377874"/>
              <a:gd name="connsiteX2" fmla="*/ 2291177 w 2534966"/>
              <a:gd name="connsiteY2" fmla="*/ 0 h 4377874"/>
              <a:gd name="connsiteX3" fmla="*/ 2534748 w 2534966"/>
              <a:gd name="connsiteY3" fmla="*/ 68232 h 4377874"/>
              <a:gd name="connsiteX4" fmla="*/ 2515782 w 2534966"/>
              <a:gd name="connsiteY4" fmla="*/ 4299300 h 4377874"/>
              <a:gd name="connsiteX5" fmla="*/ 2307833 w 2534966"/>
              <a:gd name="connsiteY5" fmla="*/ 4377874 h 4377874"/>
              <a:gd name="connsiteX6" fmla="*/ 69224 w 2534966"/>
              <a:gd name="connsiteY6" fmla="*/ 4094203 h 4377874"/>
              <a:gd name="connsiteX7" fmla="*/ 0 w 2534966"/>
              <a:gd name="connsiteY7" fmla="*/ 4024979 h 4377874"/>
              <a:gd name="connsiteX8" fmla="*/ 0 w 2534966"/>
              <a:gd name="connsiteY8" fmla="*/ 273479 h 4377874"/>
              <a:gd name="connsiteX0" fmla="*/ 0 w 2534966"/>
              <a:gd name="connsiteY0" fmla="*/ 273479 h 4345216"/>
              <a:gd name="connsiteX1" fmla="*/ 85850 w 2534966"/>
              <a:gd name="connsiteY1" fmla="*/ 232830 h 4345216"/>
              <a:gd name="connsiteX2" fmla="*/ 2291177 w 2534966"/>
              <a:gd name="connsiteY2" fmla="*/ 0 h 4345216"/>
              <a:gd name="connsiteX3" fmla="*/ 2534748 w 2534966"/>
              <a:gd name="connsiteY3" fmla="*/ 68232 h 4345216"/>
              <a:gd name="connsiteX4" fmla="*/ 2515782 w 2534966"/>
              <a:gd name="connsiteY4" fmla="*/ 4299300 h 4345216"/>
              <a:gd name="connsiteX5" fmla="*/ 2307833 w 2534966"/>
              <a:gd name="connsiteY5" fmla="*/ 4345216 h 4345216"/>
              <a:gd name="connsiteX6" fmla="*/ 69224 w 2534966"/>
              <a:gd name="connsiteY6" fmla="*/ 4094203 h 4345216"/>
              <a:gd name="connsiteX7" fmla="*/ 0 w 2534966"/>
              <a:gd name="connsiteY7" fmla="*/ 4024979 h 4345216"/>
              <a:gd name="connsiteX8" fmla="*/ 0 w 2534966"/>
              <a:gd name="connsiteY8" fmla="*/ 273479 h 4345216"/>
              <a:gd name="connsiteX0" fmla="*/ 0 w 2535183"/>
              <a:gd name="connsiteY0" fmla="*/ 273479 h 4345216"/>
              <a:gd name="connsiteX1" fmla="*/ 85850 w 2535183"/>
              <a:gd name="connsiteY1" fmla="*/ 232830 h 4345216"/>
              <a:gd name="connsiteX2" fmla="*/ 2291177 w 2535183"/>
              <a:gd name="connsiteY2" fmla="*/ 0 h 4345216"/>
              <a:gd name="connsiteX3" fmla="*/ 2534748 w 2535183"/>
              <a:gd name="connsiteY3" fmla="*/ 68232 h 4345216"/>
              <a:gd name="connsiteX4" fmla="*/ 2528804 w 2535183"/>
              <a:gd name="connsiteY4" fmla="*/ 4304743 h 4345216"/>
              <a:gd name="connsiteX5" fmla="*/ 2307833 w 2535183"/>
              <a:gd name="connsiteY5" fmla="*/ 4345216 h 4345216"/>
              <a:gd name="connsiteX6" fmla="*/ 69224 w 2535183"/>
              <a:gd name="connsiteY6" fmla="*/ 4094203 h 4345216"/>
              <a:gd name="connsiteX7" fmla="*/ 0 w 2535183"/>
              <a:gd name="connsiteY7" fmla="*/ 4024979 h 4345216"/>
              <a:gd name="connsiteX8" fmla="*/ 0 w 2535183"/>
              <a:gd name="connsiteY8" fmla="*/ 273479 h 4345216"/>
              <a:gd name="connsiteX0" fmla="*/ 0 w 2528804"/>
              <a:gd name="connsiteY0" fmla="*/ 273479 h 4345216"/>
              <a:gd name="connsiteX1" fmla="*/ 85850 w 2528804"/>
              <a:gd name="connsiteY1" fmla="*/ 232830 h 4345216"/>
              <a:gd name="connsiteX2" fmla="*/ 2291177 w 2528804"/>
              <a:gd name="connsiteY2" fmla="*/ 0 h 4345216"/>
              <a:gd name="connsiteX3" fmla="*/ 2520323 w 2528804"/>
              <a:gd name="connsiteY3" fmla="*/ 75213 h 4345216"/>
              <a:gd name="connsiteX4" fmla="*/ 2528804 w 2528804"/>
              <a:gd name="connsiteY4" fmla="*/ 4304743 h 4345216"/>
              <a:gd name="connsiteX5" fmla="*/ 2307833 w 2528804"/>
              <a:gd name="connsiteY5" fmla="*/ 4345216 h 4345216"/>
              <a:gd name="connsiteX6" fmla="*/ 69224 w 2528804"/>
              <a:gd name="connsiteY6" fmla="*/ 4094203 h 4345216"/>
              <a:gd name="connsiteX7" fmla="*/ 0 w 2528804"/>
              <a:gd name="connsiteY7" fmla="*/ 4024979 h 4345216"/>
              <a:gd name="connsiteX8" fmla="*/ 0 w 2528804"/>
              <a:gd name="connsiteY8" fmla="*/ 273479 h 4345216"/>
              <a:gd name="connsiteX0" fmla="*/ 0 w 2528804"/>
              <a:gd name="connsiteY0" fmla="*/ 303726 h 4375463"/>
              <a:gd name="connsiteX1" fmla="*/ 85850 w 2528804"/>
              <a:gd name="connsiteY1" fmla="*/ 263077 h 4375463"/>
              <a:gd name="connsiteX2" fmla="*/ 2374834 w 2528804"/>
              <a:gd name="connsiteY2" fmla="*/ 0 h 4375463"/>
              <a:gd name="connsiteX3" fmla="*/ 2520323 w 2528804"/>
              <a:gd name="connsiteY3" fmla="*/ 105460 h 4375463"/>
              <a:gd name="connsiteX4" fmla="*/ 2528804 w 2528804"/>
              <a:gd name="connsiteY4" fmla="*/ 4334990 h 4375463"/>
              <a:gd name="connsiteX5" fmla="*/ 2307833 w 2528804"/>
              <a:gd name="connsiteY5" fmla="*/ 4375463 h 4375463"/>
              <a:gd name="connsiteX6" fmla="*/ 69224 w 2528804"/>
              <a:gd name="connsiteY6" fmla="*/ 4124450 h 4375463"/>
              <a:gd name="connsiteX7" fmla="*/ 0 w 2528804"/>
              <a:gd name="connsiteY7" fmla="*/ 4055226 h 4375463"/>
              <a:gd name="connsiteX8" fmla="*/ 0 w 2528804"/>
              <a:gd name="connsiteY8" fmla="*/ 303726 h 4375463"/>
              <a:gd name="connsiteX0" fmla="*/ 0 w 2537989"/>
              <a:gd name="connsiteY0" fmla="*/ 303726 h 4375463"/>
              <a:gd name="connsiteX1" fmla="*/ 85850 w 2537989"/>
              <a:gd name="connsiteY1" fmla="*/ 263077 h 4375463"/>
              <a:gd name="connsiteX2" fmla="*/ 2374834 w 2537989"/>
              <a:gd name="connsiteY2" fmla="*/ 0 h 4375463"/>
              <a:gd name="connsiteX3" fmla="*/ 2537633 w 2537989"/>
              <a:gd name="connsiteY3" fmla="*/ 93827 h 4375463"/>
              <a:gd name="connsiteX4" fmla="*/ 2528804 w 2537989"/>
              <a:gd name="connsiteY4" fmla="*/ 4334990 h 4375463"/>
              <a:gd name="connsiteX5" fmla="*/ 2307833 w 2537989"/>
              <a:gd name="connsiteY5" fmla="*/ 4375463 h 4375463"/>
              <a:gd name="connsiteX6" fmla="*/ 69224 w 2537989"/>
              <a:gd name="connsiteY6" fmla="*/ 4124450 h 4375463"/>
              <a:gd name="connsiteX7" fmla="*/ 0 w 2537989"/>
              <a:gd name="connsiteY7" fmla="*/ 4055226 h 4375463"/>
              <a:gd name="connsiteX8" fmla="*/ 0 w 2537989"/>
              <a:gd name="connsiteY8" fmla="*/ 303726 h 4375463"/>
              <a:gd name="connsiteX0" fmla="*/ 0 w 2537804"/>
              <a:gd name="connsiteY0" fmla="*/ 303726 h 4375463"/>
              <a:gd name="connsiteX1" fmla="*/ 85850 w 2537804"/>
              <a:gd name="connsiteY1" fmla="*/ 263077 h 4375463"/>
              <a:gd name="connsiteX2" fmla="*/ 2374834 w 2537804"/>
              <a:gd name="connsiteY2" fmla="*/ 0 h 4375463"/>
              <a:gd name="connsiteX3" fmla="*/ 2537633 w 2537804"/>
              <a:gd name="connsiteY3" fmla="*/ 93827 h 4375463"/>
              <a:gd name="connsiteX4" fmla="*/ 2511495 w 2537804"/>
              <a:gd name="connsiteY4" fmla="*/ 4176773 h 4375463"/>
              <a:gd name="connsiteX5" fmla="*/ 2307833 w 2537804"/>
              <a:gd name="connsiteY5" fmla="*/ 4375463 h 4375463"/>
              <a:gd name="connsiteX6" fmla="*/ 69224 w 2537804"/>
              <a:gd name="connsiteY6" fmla="*/ 4124450 h 4375463"/>
              <a:gd name="connsiteX7" fmla="*/ 0 w 2537804"/>
              <a:gd name="connsiteY7" fmla="*/ 4055226 h 4375463"/>
              <a:gd name="connsiteX8" fmla="*/ 0 w 2537804"/>
              <a:gd name="connsiteY8" fmla="*/ 303726 h 4375463"/>
              <a:gd name="connsiteX0" fmla="*/ 0 w 2577846"/>
              <a:gd name="connsiteY0" fmla="*/ 303726 h 4375463"/>
              <a:gd name="connsiteX1" fmla="*/ 85850 w 2577846"/>
              <a:gd name="connsiteY1" fmla="*/ 263077 h 4375463"/>
              <a:gd name="connsiteX2" fmla="*/ 2374834 w 2577846"/>
              <a:gd name="connsiteY2" fmla="*/ 0 h 4375463"/>
              <a:gd name="connsiteX3" fmla="*/ 2537633 w 2577846"/>
              <a:gd name="connsiteY3" fmla="*/ 93827 h 4375463"/>
              <a:gd name="connsiteX4" fmla="*/ 2577846 w 2577846"/>
              <a:gd name="connsiteY4" fmla="*/ 4220981 h 4375463"/>
              <a:gd name="connsiteX5" fmla="*/ 2307833 w 2577846"/>
              <a:gd name="connsiteY5" fmla="*/ 4375463 h 4375463"/>
              <a:gd name="connsiteX6" fmla="*/ 69224 w 2577846"/>
              <a:gd name="connsiteY6" fmla="*/ 4124450 h 4375463"/>
              <a:gd name="connsiteX7" fmla="*/ 0 w 2577846"/>
              <a:gd name="connsiteY7" fmla="*/ 4055226 h 4375463"/>
              <a:gd name="connsiteX8" fmla="*/ 0 w 2577846"/>
              <a:gd name="connsiteY8" fmla="*/ 303726 h 4375463"/>
              <a:gd name="connsiteX0" fmla="*/ 0 w 2577846"/>
              <a:gd name="connsiteY0" fmla="*/ 303726 h 4338236"/>
              <a:gd name="connsiteX1" fmla="*/ 85850 w 2577846"/>
              <a:gd name="connsiteY1" fmla="*/ 263077 h 4338236"/>
              <a:gd name="connsiteX2" fmla="*/ 2374834 w 2577846"/>
              <a:gd name="connsiteY2" fmla="*/ 0 h 4338236"/>
              <a:gd name="connsiteX3" fmla="*/ 2537633 w 2577846"/>
              <a:gd name="connsiteY3" fmla="*/ 93827 h 4338236"/>
              <a:gd name="connsiteX4" fmla="*/ 2577846 w 2577846"/>
              <a:gd name="connsiteY4" fmla="*/ 4220981 h 4338236"/>
              <a:gd name="connsiteX5" fmla="*/ 2299178 w 2577846"/>
              <a:gd name="connsiteY5" fmla="*/ 4338236 h 4338236"/>
              <a:gd name="connsiteX6" fmla="*/ 69224 w 2577846"/>
              <a:gd name="connsiteY6" fmla="*/ 4124450 h 4338236"/>
              <a:gd name="connsiteX7" fmla="*/ 0 w 2577846"/>
              <a:gd name="connsiteY7" fmla="*/ 4055226 h 4338236"/>
              <a:gd name="connsiteX8" fmla="*/ 0 w 2577846"/>
              <a:gd name="connsiteY8" fmla="*/ 303726 h 4338236"/>
              <a:gd name="connsiteX0" fmla="*/ 0 w 2644195"/>
              <a:gd name="connsiteY0" fmla="*/ 303726 h 4338236"/>
              <a:gd name="connsiteX1" fmla="*/ 85850 w 2644195"/>
              <a:gd name="connsiteY1" fmla="*/ 263077 h 4338236"/>
              <a:gd name="connsiteX2" fmla="*/ 2374834 w 2644195"/>
              <a:gd name="connsiteY2" fmla="*/ 0 h 4338236"/>
              <a:gd name="connsiteX3" fmla="*/ 2537633 w 2644195"/>
              <a:gd name="connsiteY3" fmla="*/ 93827 h 4338236"/>
              <a:gd name="connsiteX4" fmla="*/ 2644195 w 2644195"/>
              <a:gd name="connsiteY4" fmla="*/ 4241922 h 4338236"/>
              <a:gd name="connsiteX5" fmla="*/ 2299178 w 2644195"/>
              <a:gd name="connsiteY5" fmla="*/ 4338236 h 4338236"/>
              <a:gd name="connsiteX6" fmla="*/ 69224 w 2644195"/>
              <a:gd name="connsiteY6" fmla="*/ 4124450 h 4338236"/>
              <a:gd name="connsiteX7" fmla="*/ 0 w 2644195"/>
              <a:gd name="connsiteY7" fmla="*/ 4055226 h 4338236"/>
              <a:gd name="connsiteX8" fmla="*/ 0 w 2644195"/>
              <a:gd name="connsiteY8" fmla="*/ 303726 h 4338236"/>
              <a:gd name="connsiteX0" fmla="*/ 0 w 2624002"/>
              <a:gd name="connsiteY0" fmla="*/ 303726 h 4338236"/>
              <a:gd name="connsiteX1" fmla="*/ 85850 w 2624002"/>
              <a:gd name="connsiteY1" fmla="*/ 263077 h 4338236"/>
              <a:gd name="connsiteX2" fmla="*/ 2374834 w 2624002"/>
              <a:gd name="connsiteY2" fmla="*/ 0 h 4338236"/>
              <a:gd name="connsiteX3" fmla="*/ 2537633 w 2624002"/>
              <a:gd name="connsiteY3" fmla="*/ 93827 h 4338236"/>
              <a:gd name="connsiteX4" fmla="*/ 2624002 w 2624002"/>
              <a:gd name="connsiteY4" fmla="*/ 4239595 h 4338236"/>
              <a:gd name="connsiteX5" fmla="*/ 2299178 w 2624002"/>
              <a:gd name="connsiteY5" fmla="*/ 4338236 h 4338236"/>
              <a:gd name="connsiteX6" fmla="*/ 69224 w 2624002"/>
              <a:gd name="connsiteY6" fmla="*/ 4124450 h 4338236"/>
              <a:gd name="connsiteX7" fmla="*/ 0 w 2624002"/>
              <a:gd name="connsiteY7" fmla="*/ 4055226 h 4338236"/>
              <a:gd name="connsiteX8" fmla="*/ 0 w 2624002"/>
              <a:gd name="connsiteY8" fmla="*/ 303726 h 4338236"/>
              <a:gd name="connsiteX0" fmla="*/ 0 w 2624503"/>
              <a:gd name="connsiteY0" fmla="*/ 303726 h 4338236"/>
              <a:gd name="connsiteX1" fmla="*/ 85850 w 2624503"/>
              <a:gd name="connsiteY1" fmla="*/ 263077 h 4338236"/>
              <a:gd name="connsiteX2" fmla="*/ 2374834 w 2624503"/>
              <a:gd name="connsiteY2" fmla="*/ 0 h 4338236"/>
              <a:gd name="connsiteX3" fmla="*/ 2537633 w 2624503"/>
              <a:gd name="connsiteY3" fmla="*/ 93827 h 4338236"/>
              <a:gd name="connsiteX4" fmla="*/ 2624002 w 2624503"/>
              <a:gd name="connsiteY4" fmla="*/ 4239595 h 4338236"/>
              <a:gd name="connsiteX5" fmla="*/ 2299178 w 2624503"/>
              <a:gd name="connsiteY5" fmla="*/ 4338236 h 4338236"/>
              <a:gd name="connsiteX6" fmla="*/ 69224 w 2624503"/>
              <a:gd name="connsiteY6" fmla="*/ 4124450 h 4338236"/>
              <a:gd name="connsiteX7" fmla="*/ 0 w 2624503"/>
              <a:gd name="connsiteY7" fmla="*/ 4055226 h 4338236"/>
              <a:gd name="connsiteX8" fmla="*/ 0 w 2624503"/>
              <a:gd name="connsiteY8" fmla="*/ 303726 h 4338236"/>
              <a:gd name="connsiteX0" fmla="*/ 0 w 2626606"/>
              <a:gd name="connsiteY0" fmla="*/ 303726 h 4338236"/>
              <a:gd name="connsiteX1" fmla="*/ 85850 w 2626606"/>
              <a:gd name="connsiteY1" fmla="*/ 263077 h 4338236"/>
              <a:gd name="connsiteX2" fmla="*/ 2374834 w 2626606"/>
              <a:gd name="connsiteY2" fmla="*/ 0 h 4338236"/>
              <a:gd name="connsiteX3" fmla="*/ 2537633 w 2626606"/>
              <a:gd name="connsiteY3" fmla="*/ 93827 h 4338236"/>
              <a:gd name="connsiteX4" fmla="*/ 2624002 w 2626606"/>
              <a:gd name="connsiteY4" fmla="*/ 4239595 h 4338236"/>
              <a:gd name="connsiteX5" fmla="*/ 2299178 w 2626606"/>
              <a:gd name="connsiteY5" fmla="*/ 4338236 h 4338236"/>
              <a:gd name="connsiteX6" fmla="*/ 69224 w 2626606"/>
              <a:gd name="connsiteY6" fmla="*/ 4124450 h 4338236"/>
              <a:gd name="connsiteX7" fmla="*/ 0 w 2626606"/>
              <a:gd name="connsiteY7" fmla="*/ 4055226 h 4338236"/>
              <a:gd name="connsiteX8" fmla="*/ 0 w 2626606"/>
              <a:gd name="connsiteY8" fmla="*/ 303726 h 4338236"/>
              <a:gd name="connsiteX0" fmla="*/ 0 w 2624085"/>
              <a:gd name="connsiteY0" fmla="*/ 303726 h 4338236"/>
              <a:gd name="connsiteX1" fmla="*/ 85850 w 2624085"/>
              <a:gd name="connsiteY1" fmla="*/ 263077 h 4338236"/>
              <a:gd name="connsiteX2" fmla="*/ 2374834 w 2624085"/>
              <a:gd name="connsiteY2" fmla="*/ 0 h 4338236"/>
              <a:gd name="connsiteX3" fmla="*/ 2537633 w 2624085"/>
              <a:gd name="connsiteY3" fmla="*/ 93827 h 4338236"/>
              <a:gd name="connsiteX4" fmla="*/ 2624002 w 2624085"/>
              <a:gd name="connsiteY4" fmla="*/ 4239595 h 4338236"/>
              <a:gd name="connsiteX5" fmla="*/ 2299178 w 2624085"/>
              <a:gd name="connsiteY5" fmla="*/ 4338236 h 4338236"/>
              <a:gd name="connsiteX6" fmla="*/ 69224 w 2624085"/>
              <a:gd name="connsiteY6" fmla="*/ 4124450 h 4338236"/>
              <a:gd name="connsiteX7" fmla="*/ 0 w 2624085"/>
              <a:gd name="connsiteY7" fmla="*/ 4055226 h 4338236"/>
              <a:gd name="connsiteX8" fmla="*/ 0 w 2624085"/>
              <a:gd name="connsiteY8" fmla="*/ 303726 h 4338236"/>
              <a:gd name="connsiteX0" fmla="*/ 0 w 2624002"/>
              <a:gd name="connsiteY0" fmla="*/ 303726 h 4338236"/>
              <a:gd name="connsiteX1" fmla="*/ 85850 w 2624002"/>
              <a:gd name="connsiteY1" fmla="*/ 263077 h 4338236"/>
              <a:gd name="connsiteX2" fmla="*/ 2374834 w 2624002"/>
              <a:gd name="connsiteY2" fmla="*/ 0 h 4338236"/>
              <a:gd name="connsiteX3" fmla="*/ 2537633 w 2624002"/>
              <a:gd name="connsiteY3" fmla="*/ 93827 h 4338236"/>
              <a:gd name="connsiteX4" fmla="*/ 2624002 w 2624002"/>
              <a:gd name="connsiteY4" fmla="*/ 4239595 h 4338236"/>
              <a:gd name="connsiteX5" fmla="*/ 2299178 w 2624002"/>
              <a:gd name="connsiteY5" fmla="*/ 4338236 h 4338236"/>
              <a:gd name="connsiteX6" fmla="*/ 69224 w 2624002"/>
              <a:gd name="connsiteY6" fmla="*/ 4124450 h 4338236"/>
              <a:gd name="connsiteX7" fmla="*/ 0 w 2624002"/>
              <a:gd name="connsiteY7" fmla="*/ 4055226 h 4338236"/>
              <a:gd name="connsiteX8" fmla="*/ 0 w 2624002"/>
              <a:gd name="connsiteY8" fmla="*/ 303726 h 4338236"/>
              <a:gd name="connsiteX0" fmla="*/ 0 w 2624002"/>
              <a:gd name="connsiteY0" fmla="*/ 303726 h 4307835"/>
              <a:gd name="connsiteX1" fmla="*/ 85850 w 2624002"/>
              <a:gd name="connsiteY1" fmla="*/ 263077 h 4307835"/>
              <a:gd name="connsiteX2" fmla="*/ 2374834 w 2624002"/>
              <a:gd name="connsiteY2" fmla="*/ 0 h 4307835"/>
              <a:gd name="connsiteX3" fmla="*/ 2537633 w 2624002"/>
              <a:gd name="connsiteY3" fmla="*/ 93827 h 4307835"/>
              <a:gd name="connsiteX4" fmla="*/ 2624002 w 2624002"/>
              <a:gd name="connsiteY4" fmla="*/ 4239595 h 4307835"/>
              <a:gd name="connsiteX5" fmla="*/ 2305430 w 2624002"/>
              <a:gd name="connsiteY5" fmla="*/ 4304033 h 4307835"/>
              <a:gd name="connsiteX6" fmla="*/ 69224 w 2624002"/>
              <a:gd name="connsiteY6" fmla="*/ 4124450 h 4307835"/>
              <a:gd name="connsiteX7" fmla="*/ 0 w 2624002"/>
              <a:gd name="connsiteY7" fmla="*/ 4055226 h 4307835"/>
              <a:gd name="connsiteX8" fmla="*/ 0 w 2624002"/>
              <a:gd name="connsiteY8" fmla="*/ 303726 h 4307835"/>
              <a:gd name="connsiteX0" fmla="*/ 0 w 2624002"/>
              <a:gd name="connsiteY0" fmla="*/ 303726 h 4325622"/>
              <a:gd name="connsiteX1" fmla="*/ 85850 w 2624002"/>
              <a:gd name="connsiteY1" fmla="*/ 263077 h 4325622"/>
              <a:gd name="connsiteX2" fmla="*/ 2374834 w 2624002"/>
              <a:gd name="connsiteY2" fmla="*/ 0 h 4325622"/>
              <a:gd name="connsiteX3" fmla="*/ 2537633 w 2624002"/>
              <a:gd name="connsiteY3" fmla="*/ 93827 h 4325622"/>
              <a:gd name="connsiteX4" fmla="*/ 2624002 w 2624002"/>
              <a:gd name="connsiteY4" fmla="*/ 4239595 h 4325622"/>
              <a:gd name="connsiteX5" fmla="*/ 2323214 w 2624002"/>
              <a:gd name="connsiteY5" fmla="*/ 4325550 h 4325622"/>
              <a:gd name="connsiteX6" fmla="*/ 69224 w 2624002"/>
              <a:gd name="connsiteY6" fmla="*/ 4124450 h 4325622"/>
              <a:gd name="connsiteX7" fmla="*/ 0 w 2624002"/>
              <a:gd name="connsiteY7" fmla="*/ 4055226 h 4325622"/>
              <a:gd name="connsiteX8" fmla="*/ 0 w 2624002"/>
              <a:gd name="connsiteY8" fmla="*/ 303726 h 4325622"/>
              <a:gd name="connsiteX0" fmla="*/ 0 w 2624002"/>
              <a:gd name="connsiteY0" fmla="*/ 303726 h 4325621"/>
              <a:gd name="connsiteX1" fmla="*/ 85850 w 2624002"/>
              <a:gd name="connsiteY1" fmla="*/ 263077 h 4325621"/>
              <a:gd name="connsiteX2" fmla="*/ 2374834 w 2624002"/>
              <a:gd name="connsiteY2" fmla="*/ 0 h 4325621"/>
              <a:gd name="connsiteX3" fmla="*/ 2537633 w 2624002"/>
              <a:gd name="connsiteY3" fmla="*/ 93827 h 4325621"/>
              <a:gd name="connsiteX4" fmla="*/ 2624002 w 2624002"/>
              <a:gd name="connsiteY4" fmla="*/ 4239595 h 4325621"/>
              <a:gd name="connsiteX5" fmla="*/ 2323214 w 2624002"/>
              <a:gd name="connsiteY5" fmla="*/ 4325549 h 4325621"/>
              <a:gd name="connsiteX6" fmla="*/ 69224 w 2624002"/>
              <a:gd name="connsiteY6" fmla="*/ 4124450 h 4325621"/>
              <a:gd name="connsiteX7" fmla="*/ 0 w 2624002"/>
              <a:gd name="connsiteY7" fmla="*/ 4055226 h 4325621"/>
              <a:gd name="connsiteX8" fmla="*/ 0 w 2624002"/>
              <a:gd name="connsiteY8" fmla="*/ 303726 h 4325621"/>
              <a:gd name="connsiteX0" fmla="*/ 0 w 2612201"/>
              <a:gd name="connsiteY0" fmla="*/ 303726 h 4326165"/>
              <a:gd name="connsiteX1" fmla="*/ 85850 w 2612201"/>
              <a:gd name="connsiteY1" fmla="*/ 263077 h 4326165"/>
              <a:gd name="connsiteX2" fmla="*/ 2374834 w 2612201"/>
              <a:gd name="connsiteY2" fmla="*/ 0 h 4326165"/>
              <a:gd name="connsiteX3" fmla="*/ 2537633 w 2612201"/>
              <a:gd name="connsiteY3" fmla="*/ 93827 h 4326165"/>
              <a:gd name="connsiteX4" fmla="*/ 2612201 w 2612201"/>
              <a:gd name="connsiteY4" fmla="*/ 4246660 h 4326165"/>
              <a:gd name="connsiteX5" fmla="*/ 2323214 w 2612201"/>
              <a:gd name="connsiteY5" fmla="*/ 4325549 h 4326165"/>
              <a:gd name="connsiteX6" fmla="*/ 69224 w 2612201"/>
              <a:gd name="connsiteY6" fmla="*/ 4124450 h 4326165"/>
              <a:gd name="connsiteX7" fmla="*/ 0 w 2612201"/>
              <a:gd name="connsiteY7" fmla="*/ 4055226 h 4326165"/>
              <a:gd name="connsiteX8" fmla="*/ 0 w 2612201"/>
              <a:gd name="connsiteY8" fmla="*/ 303726 h 4326165"/>
              <a:gd name="connsiteX0" fmla="*/ 0 w 2581080"/>
              <a:gd name="connsiteY0" fmla="*/ 303726 h 4326165"/>
              <a:gd name="connsiteX1" fmla="*/ 85850 w 2581080"/>
              <a:gd name="connsiteY1" fmla="*/ 263077 h 4326165"/>
              <a:gd name="connsiteX2" fmla="*/ 2374834 w 2581080"/>
              <a:gd name="connsiteY2" fmla="*/ 0 h 4326165"/>
              <a:gd name="connsiteX3" fmla="*/ 2537633 w 2581080"/>
              <a:gd name="connsiteY3" fmla="*/ 93827 h 4326165"/>
              <a:gd name="connsiteX4" fmla="*/ 2581080 w 2581080"/>
              <a:gd name="connsiteY4" fmla="*/ 4246660 h 4326165"/>
              <a:gd name="connsiteX5" fmla="*/ 2323214 w 2581080"/>
              <a:gd name="connsiteY5" fmla="*/ 4325549 h 4326165"/>
              <a:gd name="connsiteX6" fmla="*/ 69224 w 2581080"/>
              <a:gd name="connsiteY6" fmla="*/ 4124450 h 4326165"/>
              <a:gd name="connsiteX7" fmla="*/ 0 w 2581080"/>
              <a:gd name="connsiteY7" fmla="*/ 4055226 h 4326165"/>
              <a:gd name="connsiteX8" fmla="*/ 0 w 2581080"/>
              <a:gd name="connsiteY8" fmla="*/ 303726 h 4326165"/>
              <a:gd name="connsiteX0" fmla="*/ 0 w 2537898"/>
              <a:gd name="connsiteY0" fmla="*/ 303726 h 4328276"/>
              <a:gd name="connsiteX1" fmla="*/ 85850 w 2537898"/>
              <a:gd name="connsiteY1" fmla="*/ 263077 h 4328276"/>
              <a:gd name="connsiteX2" fmla="*/ 2374834 w 2537898"/>
              <a:gd name="connsiteY2" fmla="*/ 0 h 4328276"/>
              <a:gd name="connsiteX3" fmla="*/ 2537633 w 2537898"/>
              <a:gd name="connsiteY3" fmla="*/ 93827 h 4328276"/>
              <a:gd name="connsiteX4" fmla="*/ 2523282 w 2537898"/>
              <a:gd name="connsiteY4" fmla="*/ 4257418 h 4328276"/>
              <a:gd name="connsiteX5" fmla="*/ 2323214 w 2537898"/>
              <a:gd name="connsiteY5" fmla="*/ 4325549 h 4328276"/>
              <a:gd name="connsiteX6" fmla="*/ 69224 w 2537898"/>
              <a:gd name="connsiteY6" fmla="*/ 4124450 h 4328276"/>
              <a:gd name="connsiteX7" fmla="*/ 0 w 2537898"/>
              <a:gd name="connsiteY7" fmla="*/ 4055226 h 4328276"/>
              <a:gd name="connsiteX8" fmla="*/ 0 w 2537898"/>
              <a:gd name="connsiteY8" fmla="*/ 303726 h 4328276"/>
              <a:gd name="connsiteX0" fmla="*/ 0 w 2561223"/>
              <a:gd name="connsiteY0" fmla="*/ 303726 h 4348069"/>
              <a:gd name="connsiteX1" fmla="*/ 85850 w 2561223"/>
              <a:gd name="connsiteY1" fmla="*/ 263077 h 4348069"/>
              <a:gd name="connsiteX2" fmla="*/ 2374834 w 2561223"/>
              <a:gd name="connsiteY2" fmla="*/ 0 h 4348069"/>
              <a:gd name="connsiteX3" fmla="*/ 2537633 w 2561223"/>
              <a:gd name="connsiteY3" fmla="*/ 93827 h 4348069"/>
              <a:gd name="connsiteX4" fmla="*/ 2561223 w 2561223"/>
              <a:gd name="connsiteY4" fmla="*/ 4299090 h 4348069"/>
              <a:gd name="connsiteX5" fmla="*/ 2323214 w 2561223"/>
              <a:gd name="connsiteY5" fmla="*/ 4325549 h 4348069"/>
              <a:gd name="connsiteX6" fmla="*/ 69224 w 2561223"/>
              <a:gd name="connsiteY6" fmla="*/ 4124450 h 4348069"/>
              <a:gd name="connsiteX7" fmla="*/ 0 w 2561223"/>
              <a:gd name="connsiteY7" fmla="*/ 4055226 h 4348069"/>
              <a:gd name="connsiteX8" fmla="*/ 0 w 2561223"/>
              <a:gd name="connsiteY8" fmla="*/ 303726 h 4348069"/>
              <a:gd name="connsiteX0" fmla="*/ 0 w 2537748"/>
              <a:gd name="connsiteY0" fmla="*/ 303726 h 4337857"/>
              <a:gd name="connsiteX1" fmla="*/ 85850 w 2537748"/>
              <a:gd name="connsiteY1" fmla="*/ 263077 h 4337857"/>
              <a:gd name="connsiteX2" fmla="*/ 2374834 w 2537748"/>
              <a:gd name="connsiteY2" fmla="*/ 0 h 4337857"/>
              <a:gd name="connsiteX3" fmla="*/ 2537633 w 2537748"/>
              <a:gd name="connsiteY3" fmla="*/ 93827 h 4337857"/>
              <a:gd name="connsiteX4" fmla="*/ 2495181 w 2537748"/>
              <a:gd name="connsiteY4" fmla="*/ 4281334 h 4337857"/>
              <a:gd name="connsiteX5" fmla="*/ 2323214 w 2537748"/>
              <a:gd name="connsiteY5" fmla="*/ 4325549 h 4337857"/>
              <a:gd name="connsiteX6" fmla="*/ 69224 w 2537748"/>
              <a:gd name="connsiteY6" fmla="*/ 4124450 h 4337857"/>
              <a:gd name="connsiteX7" fmla="*/ 0 w 2537748"/>
              <a:gd name="connsiteY7" fmla="*/ 4055226 h 4337857"/>
              <a:gd name="connsiteX8" fmla="*/ 0 w 2537748"/>
              <a:gd name="connsiteY8" fmla="*/ 303726 h 4337857"/>
              <a:gd name="connsiteX0" fmla="*/ 0 w 2572231"/>
              <a:gd name="connsiteY0" fmla="*/ 303726 h 4327596"/>
              <a:gd name="connsiteX1" fmla="*/ 85850 w 2572231"/>
              <a:gd name="connsiteY1" fmla="*/ 263077 h 4327596"/>
              <a:gd name="connsiteX2" fmla="*/ 2374834 w 2572231"/>
              <a:gd name="connsiteY2" fmla="*/ 0 h 4327596"/>
              <a:gd name="connsiteX3" fmla="*/ 2537633 w 2572231"/>
              <a:gd name="connsiteY3" fmla="*/ 93827 h 4327596"/>
              <a:gd name="connsiteX4" fmla="*/ 2572231 w 2572231"/>
              <a:gd name="connsiteY4" fmla="*/ 4254701 h 4327596"/>
              <a:gd name="connsiteX5" fmla="*/ 2323214 w 2572231"/>
              <a:gd name="connsiteY5" fmla="*/ 4325549 h 4327596"/>
              <a:gd name="connsiteX6" fmla="*/ 69224 w 2572231"/>
              <a:gd name="connsiteY6" fmla="*/ 4124450 h 4327596"/>
              <a:gd name="connsiteX7" fmla="*/ 0 w 2572231"/>
              <a:gd name="connsiteY7" fmla="*/ 4055226 h 4327596"/>
              <a:gd name="connsiteX8" fmla="*/ 0 w 2572231"/>
              <a:gd name="connsiteY8" fmla="*/ 303726 h 4327596"/>
              <a:gd name="connsiteX0" fmla="*/ 0 w 2561224"/>
              <a:gd name="connsiteY0" fmla="*/ 303726 h 4330162"/>
              <a:gd name="connsiteX1" fmla="*/ 85850 w 2561224"/>
              <a:gd name="connsiteY1" fmla="*/ 263077 h 4330162"/>
              <a:gd name="connsiteX2" fmla="*/ 2374834 w 2561224"/>
              <a:gd name="connsiteY2" fmla="*/ 0 h 4330162"/>
              <a:gd name="connsiteX3" fmla="*/ 2537633 w 2561224"/>
              <a:gd name="connsiteY3" fmla="*/ 93827 h 4330162"/>
              <a:gd name="connsiteX4" fmla="*/ 2561224 w 2561224"/>
              <a:gd name="connsiteY4" fmla="*/ 4263579 h 4330162"/>
              <a:gd name="connsiteX5" fmla="*/ 2323214 w 2561224"/>
              <a:gd name="connsiteY5" fmla="*/ 4325549 h 4330162"/>
              <a:gd name="connsiteX6" fmla="*/ 69224 w 2561224"/>
              <a:gd name="connsiteY6" fmla="*/ 4124450 h 4330162"/>
              <a:gd name="connsiteX7" fmla="*/ 0 w 2561224"/>
              <a:gd name="connsiteY7" fmla="*/ 4055226 h 4330162"/>
              <a:gd name="connsiteX8" fmla="*/ 0 w 2561224"/>
              <a:gd name="connsiteY8" fmla="*/ 303726 h 4330162"/>
              <a:gd name="connsiteX0" fmla="*/ 0 w 2561224"/>
              <a:gd name="connsiteY0" fmla="*/ 303726 h 4333632"/>
              <a:gd name="connsiteX1" fmla="*/ 85850 w 2561224"/>
              <a:gd name="connsiteY1" fmla="*/ 263077 h 4333632"/>
              <a:gd name="connsiteX2" fmla="*/ 2374834 w 2561224"/>
              <a:gd name="connsiteY2" fmla="*/ 0 h 4333632"/>
              <a:gd name="connsiteX3" fmla="*/ 2537633 w 2561224"/>
              <a:gd name="connsiteY3" fmla="*/ 93827 h 4333632"/>
              <a:gd name="connsiteX4" fmla="*/ 2561224 w 2561224"/>
              <a:gd name="connsiteY4" fmla="*/ 4272457 h 4333632"/>
              <a:gd name="connsiteX5" fmla="*/ 2323214 w 2561224"/>
              <a:gd name="connsiteY5" fmla="*/ 4325549 h 4333632"/>
              <a:gd name="connsiteX6" fmla="*/ 69224 w 2561224"/>
              <a:gd name="connsiteY6" fmla="*/ 4124450 h 4333632"/>
              <a:gd name="connsiteX7" fmla="*/ 0 w 2561224"/>
              <a:gd name="connsiteY7" fmla="*/ 4055226 h 4333632"/>
              <a:gd name="connsiteX8" fmla="*/ 0 w 2561224"/>
              <a:gd name="connsiteY8" fmla="*/ 303726 h 433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1224" h="4333632">
                <a:moveTo>
                  <a:pt x="0" y="303726"/>
                </a:moveTo>
                <a:cubicBezTo>
                  <a:pt x="0" y="265495"/>
                  <a:pt x="47619" y="263077"/>
                  <a:pt x="85850" y="263077"/>
                </a:cubicBezTo>
                <a:cubicBezTo>
                  <a:pt x="843138" y="151374"/>
                  <a:pt x="1710253" y="69099"/>
                  <a:pt x="2374834" y="0"/>
                </a:cubicBezTo>
                <a:cubicBezTo>
                  <a:pt x="2413065" y="0"/>
                  <a:pt x="2537633" y="55596"/>
                  <a:pt x="2537633" y="93827"/>
                </a:cubicBezTo>
                <a:cubicBezTo>
                  <a:pt x="2540404" y="1452393"/>
                  <a:pt x="2558453" y="2913891"/>
                  <a:pt x="2561224" y="4272457"/>
                </a:cubicBezTo>
                <a:cubicBezTo>
                  <a:pt x="2555456" y="4364203"/>
                  <a:pt x="2361445" y="4325549"/>
                  <a:pt x="2323214" y="4325549"/>
                </a:cubicBezTo>
                <a:lnTo>
                  <a:pt x="69224" y="4124450"/>
                </a:lnTo>
                <a:cubicBezTo>
                  <a:pt x="30993" y="4124450"/>
                  <a:pt x="0" y="4093457"/>
                  <a:pt x="0" y="4055226"/>
                </a:cubicBezTo>
                <a:lnTo>
                  <a:pt x="0" y="303726"/>
                </a:lnTo>
                <a:close/>
              </a:path>
            </a:pathLst>
          </a:custGeom>
          <a:solidFill>
            <a:srgbClr val="EDDC6A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8099E9F-31F4-4727-8E5D-F2EF2EFFDA59}"/>
              </a:ext>
            </a:extLst>
          </p:cNvPr>
          <p:cNvSpPr txBox="1"/>
          <p:nvPr/>
        </p:nvSpPr>
        <p:spPr>
          <a:xfrm>
            <a:off x="234020" y="2239186"/>
            <a:ext cx="68286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 smtClean="0">
                <a:solidFill>
                  <a:schemeClr val="bg1"/>
                </a:solidFill>
              </a:rPr>
              <a:t> Các Sprint Trong Dự Án Thiết Kế Và Xây Dựng Website Bán Hàng Thời Trang</a:t>
            </a:r>
            <a:endParaRPr lang="vi-VN" sz="4800" b="1" dirty="0">
              <a:solidFill>
                <a:schemeClr val="bg1"/>
              </a:solidFill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D178231E-1AD3-463D-833D-EBBC97FBEE34}"/>
              </a:ext>
            </a:extLst>
          </p:cNvPr>
          <p:cNvSpPr/>
          <p:nvPr/>
        </p:nvSpPr>
        <p:spPr>
          <a:xfrm>
            <a:off x="9516721" y="3407543"/>
            <a:ext cx="138983" cy="154428"/>
          </a:xfrm>
          <a:prstGeom prst="roundRect">
            <a:avLst>
              <a:gd name="adj" fmla="val 1428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E90B25DD-0A36-4310-8228-D15B7B1BFD7D}"/>
              </a:ext>
            </a:extLst>
          </p:cNvPr>
          <p:cNvSpPr/>
          <p:nvPr/>
        </p:nvSpPr>
        <p:spPr>
          <a:xfrm>
            <a:off x="9328330" y="3200236"/>
            <a:ext cx="138983" cy="154428"/>
          </a:xfrm>
          <a:prstGeom prst="roundRect">
            <a:avLst>
              <a:gd name="adj" fmla="val 1428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CDCAB02A-D9CC-4019-8368-AE9FFFC08DFB}"/>
              </a:ext>
            </a:extLst>
          </p:cNvPr>
          <p:cNvSpPr/>
          <p:nvPr/>
        </p:nvSpPr>
        <p:spPr>
          <a:xfrm>
            <a:off x="8773604" y="2883456"/>
            <a:ext cx="138983" cy="1076348"/>
          </a:xfrm>
          <a:prstGeom prst="roundRect">
            <a:avLst>
              <a:gd name="adj" fmla="val 14287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62D1CF7-BCD7-4488-8B61-F1C3353D3BF0}"/>
              </a:ext>
            </a:extLst>
          </p:cNvPr>
          <p:cNvSpPr/>
          <p:nvPr/>
        </p:nvSpPr>
        <p:spPr>
          <a:xfrm>
            <a:off x="9337145" y="2284117"/>
            <a:ext cx="138983" cy="154428"/>
          </a:xfrm>
          <a:prstGeom prst="roundRect">
            <a:avLst>
              <a:gd name="adj" fmla="val 1428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A553BD5C-9F15-4ADF-B462-4045D01A6F41}"/>
              </a:ext>
            </a:extLst>
          </p:cNvPr>
          <p:cNvSpPr/>
          <p:nvPr/>
        </p:nvSpPr>
        <p:spPr>
          <a:xfrm>
            <a:off x="9724396" y="2076762"/>
            <a:ext cx="138983" cy="154428"/>
          </a:xfrm>
          <a:prstGeom prst="roundRect">
            <a:avLst>
              <a:gd name="adj" fmla="val 14287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83D890F7-F52D-4CD9-B77D-EB614F18DD48}"/>
              </a:ext>
            </a:extLst>
          </p:cNvPr>
          <p:cNvSpPr/>
          <p:nvPr/>
        </p:nvSpPr>
        <p:spPr>
          <a:xfrm>
            <a:off x="8960323" y="2450069"/>
            <a:ext cx="138983" cy="154428"/>
          </a:xfrm>
          <a:prstGeom prst="roundRect">
            <a:avLst>
              <a:gd name="adj" fmla="val 14287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3C8C4E70-C7D6-4E68-A761-2744EC93FD77}"/>
              </a:ext>
            </a:extLst>
          </p:cNvPr>
          <p:cNvSpPr/>
          <p:nvPr/>
        </p:nvSpPr>
        <p:spPr>
          <a:xfrm>
            <a:off x="9717672" y="2677879"/>
            <a:ext cx="138983" cy="154428"/>
          </a:xfrm>
          <a:prstGeom prst="roundRect">
            <a:avLst>
              <a:gd name="adj" fmla="val 14287"/>
            </a:avLst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5A1FE2BA-61EC-4CD4-A90E-72FD55A52AC4}"/>
              </a:ext>
            </a:extLst>
          </p:cNvPr>
          <p:cNvSpPr/>
          <p:nvPr/>
        </p:nvSpPr>
        <p:spPr>
          <a:xfrm>
            <a:off x="9315149" y="3935112"/>
            <a:ext cx="144894" cy="154428"/>
          </a:xfrm>
          <a:prstGeom prst="roundRect">
            <a:avLst>
              <a:gd name="adj" fmla="val 1428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E1844022-072D-4600-A2C2-27DBF2AF7B56}"/>
              </a:ext>
            </a:extLst>
          </p:cNvPr>
          <p:cNvSpPr/>
          <p:nvPr/>
        </p:nvSpPr>
        <p:spPr>
          <a:xfrm>
            <a:off x="8960322" y="4396127"/>
            <a:ext cx="138983" cy="154428"/>
          </a:xfrm>
          <a:prstGeom prst="roundRect">
            <a:avLst>
              <a:gd name="adj" fmla="val 1428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D02BFFF6-D823-4647-A8FF-3F90E1585E1E}"/>
              </a:ext>
            </a:extLst>
          </p:cNvPr>
          <p:cNvSpPr/>
          <p:nvPr/>
        </p:nvSpPr>
        <p:spPr>
          <a:xfrm>
            <a:off x="9519777" y="4366776"/>
            <a:ext cx="138983" cy="154428"/>
          </a:xfrm>
          <a:prstGeom prst="roundRect">
            <a:avLst>
              <a:gd name="adj" fmla="val 1428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14AA8A6-BA77-4CB8-B1D2-94E7B27F2D00}"/>
              </a:ext>
            </a:extLst>
          </p:cNvPr>
          <p:cNvGrpSpPr/>
          <p:nvPr/>
        </p:nvGrpSpPr>
        <p:grpSpPr>
          <a:xfrm rot="17789965">
            <a:off x="935583" y="49894"/>
            <a:ext cx="919752" cy="1327863"/>
            <a:chOff x="3558599" y="1826853"/>
            <a:chExt cx="1212651" cy="147135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7828D239-AAF0-4418-BAA7-9A0002F1A6E6}"/>
                </a:ext>
              </a:extLst>
            </p:cNvPr>
            <p:cNvSpPr/>
            <p:nvPr/>
          </p:nvSpPr>
          <p:spPr>
            <a:xfrm>
              <a:off x="3558599" y="1826853"/>
              <a:ext cx="1212651" cy="1471357"/>
            </a:xfrm>
            <a:prstGeom prst="roundRect">
              <a:avLst>
                <a:gd name="adj" fmla="val 5697"/>
              </a:avLst>
            </a:prstGeom>
            <a:solidFill>
              <a:srgbClr val="F6F6F8"/>
            </a:solidFill>
            <a:ln w="19050">
              <a:solidFill>
                <a:srgbClr val="6957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AC8AF9F-528E-44DE-8761-4FF12D8D746C}"/>
                </a:ext>
              </a:extLst>
            </p:cNvPr>
            <p:cNvSpPr/>
            <p:nvPr/>
          </p:nvSpPr>
          <p:spPr>
            <a:xfrm>
              <a:off x="3642610" y="1981454"/>
              <a:ext cx="1056806" cy="1105978"/>
            </a:xfrm>
            <a:prstGeom prst="roundRect">
              <a:avLst>
                <a:gd name="adj" fmla="val 5697"/>
              </a:avLst>
            </a:prstGeom>
            <a:solidFill>
              <a:schemeClr val="tx1"/>
            </a:solidFill>
            <a:ln w="19050">
              <a:solidFill>
                <a:srgbClr val="6957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A04929-7550-4C38-8A94-3A57532682F1}"/>
                </a:ext>
              </a:extLst>
            </p:cNvPr>
            <p:cNvSpPr/>
            <p:nvPr/>
          </p:nvSpPr>
          <p:spPr>
            <a:xfrm flipH="1" flipV="1">
              <a:off x="4138711" y="18804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0AA4605-84BB-4CD1-96A1-F0EB2A24F1DF}"/>
                </a:ext>
              </a:extLst>
            </p:cNvPr>
            <p:cNvSpPr/>
            <p:nvPr/>
          </p:nvSpPr>
          <p:spPr>
            <a:xfrm>
              <a:off x="4114896" y="3118688"/>
              <a:ext cx="156601" cy="135133"/>
            </a:xfrm>
            <a:prstGeom prst="ellipse">
              <a:avLst/>
            </a:prstGeom>
            <a:noFill/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158" name="Picture 157" descr="Icon&#10;&#10;Description automatically generated">
              <a:extLst>
                <a:ext uri="{FF2B5EF4-FFF2-40B4-BE49-F238E27FC236}">
                  <a16:creationId xmlns:a16="http://schemas.microsoft.com/office/drawing/2014/main" id="{E286D6B9-9E93-4CCC-8124-00670284E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8222" y1="16000" x2="52889" y2="2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312" y="2250615"/>
              <a:ext cx="525645" cy="456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775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7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6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9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6" grpId="0" animBg="1"/>
      <p:bldP spid="137" grpId="0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542354" y="690009"/>
            <a:ext cx="11280000" cy="556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vi-VN" sz="3200" b="1" dirty="0">
                <a:solidFill>
                  <a:schemeClr val="tx1"/>
                </a:solidFill>
                <a:latin typeface="+mn-lt"/>
              </a:rPr>
              <a:t>SPRINT 1: </a:t>
            </a:r>
            <a:r>
              <a:rPr lang="vi-VN" sz="3200" b="1" dirty="0" smtClean="0">
                <a:solidFill>
                  <a:schemeClr val="tx1"/>
                </a:solidFill>
                <a:latin typeface="+mn-lt"/>
              </a:rPr>
              <a:t>Import phần header và footer vào php</a:t>
            </a:r>
            <a:endParaRPr dirty="0">
              <a:latin typeface="+mn-lt"/>
            </a:endParaRPr>
          </a:p>
        </p:txBody>
      </p:sp>
      <p:grpSp>
        <p:nvGrpSpPr>
          <p:cNvPr id="389" name="Google Shape;389;p49"/>
          <p:cNvGrpSpPr/>
          <p:nvPr/>
        </p:nvGrpSpPr>
        <p:grpSpPr>
          <a:xfrm rot="5400000">
            <a:off x="11521647" y="143992"/>
            <a:ext cx="370869" cy="461091"/>
            <a:chOff x="0" y="46600"/>
            <a:chExt cx="3121800" cy="5004600"/>
          </a:xfrm>
        </p:grpSpPr>
        <p:sp>
          <p:nvSpPr>
            <p:cNvPr id="390" name="Google Shape;390;p4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p4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p4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53493"/>
              </p:ext>
            </p:extLst>
          </p:nvPr>
        </p:nvGraphicFramePr>
        <p:xfrm>
          <a:off x="411156" y="2106448"/>
          <a:ext cx="11295925" cy="302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70">
                  <a:extLst>
                    <a:ext uri="{9D8B030D-6E8A-4147-A177-3AD203B41FA5}">
                      <a16:colId xmlns:a16="http://schemas.microsoft.com/office/drawing/2014/main" val="275041658"/>
                    </a:ext>
                  </a:extLst>
                </a:gridCol>
                <a:gridCol w="3398607">
                  <a:extLst>
                    <a:ext uri="{9D8B030D-6E8A-4147-A177-3AD203B41FA5}">
                      <a16:colId xmlns:a16="http://schemas.microsoft.com/office/drawing/2014/main" val="1527491917"/>
                    </a:ext>
                  </a:extLst>
                </a:gridCol>
                <a:gridCol w="1300286">
                  <a:extLst>
                    <a:ext uri="{9D8B030D-6E8A-4147-A177-3AD203B41FA5}">
                      <a16:colId xmlns:a16="http://schemas.microsoft.com/office/drawing/2014/main" val="2984368999"/>
                    </a:ext>
                  </a:extLst>
                </a:gridCol>
                <a:gridCol w="2200064">
                  <a:extLst>
                    <a:ext uri="{9D8B030D-6E8A-4147-A177-3AD203B41FA5}">
                      <a16:colId xmlns:a16="http://schemas.microsoft.com/office/drawing/2014/main" val="1891091757"/>
                    </a:ext>
                  </a:extLst>
                </a:gridCol>
                <a:gridCol w="2027977">
                  <a:extLst>
                    <a:ext uri="{9D8B030D-6E8A-4147-A177-3AD203B41FA5}">
                      <a16:colId xmlns:a16="http://schemas.microsoft.com/office/drawing/2014/main" val="3064244165"/>
                    </a:ext>
                  </a:extLst>
                </a:gridCol>
                <a:gridCol w="1419921">
                  <a:extLst>
                    <a:ext uri="{9D8B030D-6E8A-4147-A177-3AD203B41FA5}">
                      <a16:colId xmlns:a16="http://schemas.microsoft.com/office/drawing/2014/main" val="524765743"/>
                    </a:ext>
                  </a:extLst>
                </a:gridCol>
              </a:tblGrid>
              <a:tr h="1145718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TT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Công việc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TG (ngày)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Nguyễn</a:t>
                      </a:r>
                      <a:r>
                        <a:rPr lang="vi-VN" sz="2300" baseline="0" dirty="0" smtClean="0"/>
                        <a:t> Kinh Bảo Quốc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Võ</a:t>
                      </a:r>
                      <a:r>
                        <a:rPr lang="vi-VN" sz="2300" baseline="0" dirty="0" smtClean="0"/>
                        <a:t> Hồng Quân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Ghi chú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670285812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Thanh Header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ok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152534256"/>
                  </a:ext>
                </a:extLst>
              </a:tr>
              <a:tr h="485379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Slide bar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ok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928220685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3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Thanh bottom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ok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379273040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4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Contact us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ok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3715969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07839"/>
              </p:ext>
            </p:extLst>
          </p:nvPr>
        </p:nvGraphicFramePr>
        <p:xfrm>
          <a:off x="411151" y="5132821"/>
          <a:ext cx="11295930" cy="46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965">
                  <a:extLst>
                    <a:ext uri="{9D8B030D-6E8A-4147-A177-3AD203B41FA5}">
                      <a16:colId xmlns:a16="http://schemas.microsoft.com/office/drawing/2014/main" val="2664374457"/>
                    </a:ext>
                  </a:extLst>
                </a:gridCol>
                <a:gridCol w="5647965">
                  <a:extLst>
                    <a:ext uri="{9D8B030D-6E8A-4147-A177-3AD203B41FA5}">
                      <a16:colId xmlns:a16="http://schemas.microsoft.com/office/drawing/2014/main" val="3908878611"/>
                    </a:ext>
                  </a:extLst>
                </a:gridCol>
              </a:tblGrid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Tổng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1 tuần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0446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542354" y="690009"/>
            <a:ext cx="11280000" cy="556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vi-VN" sz="3200" b="1" dirty="0">
                <a:solidFill>
                  <a:schemeClr val="tx1"/>
                </a:solidFill>
                <a:latin typeface="+mn-lt"/>
              </a:rPr>
              <a:t>SPRINT </a:t>
            </a:r>
            <a:r>
              <a:rPr lang="vi-VN" sz="3200" b="1" dirty="0" smtClean="0">
                <a:solidFill>
                  <a:schemeClr val="tx1"/>
                </a:solidFill>
                <a:latin typeface="+mn-lt"/>
              </a:rPr>
              <a:t>2: Import phần giữa trang chủ</a:t>
            </a:r>
            <a:endParaRPr dirty="0">
              <a:latin typeface="+mn-lt"/>
            </a:endParaRPr>
          </a:p>
        </p:txBody>
      </p:sp>
      <p:grpSp>
        <p:nvGrpSpPr>
          <p:cNvPr id="389" name="Google Shape;389;p49"/>
          <p:cNvGrpSpPr/>
          <p:nvPr/>
        </p:nvGrpSpPr>
        <p:grpSpPr>
          <a:xfrm rot="5400000">
            <a:off x="11521647" y="143992"/>
            <a:ext cx="370869" cy="461091"/>
            <a:chOff x="0" y="46600"/>
            <a:chExt cx="3121800" cy="5004600"/>
          </a:xfrm>
        </p:grpSpPr>
        <p:sp>
          <p:nvSpPr>
            <p:cNvPr id="390" name="Google Shape;390;p4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p4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p4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944918"/>
              </p:ext>
            </p:extLst>
          </p:nvPr>
        </p:nvGraphicFramePr>
        <p:xfrm>
          <a:off x="411156" y="2106448"/>
          <a:ext cx="11295925" cy="302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70">
                  <a:extLst>
                    <a:ext uri="{9D8B030D-6E8A-4147-A177-3AD203B41FA5}">
                      <a16:colId xmlns:a16="http://schemas.microsoft.com/office/drawing/2014/main" val="275041658"/>
                    </a:ext>
                  </a:extLst>
                </a:gridCol>
                <a:gridCol w="3398607">
                  <a:extLst>
                    <a:ext uri="{9D8B030D-6E8A-4147-A177-3AD203B41FA5}">
                      <a16:colId xmlns:a16="http://schemas.microsoft.com/office/drawing/2014/main" val="1527491917"/>
                    </a:ext>
                  </a:extLst>
                </a:gridCol>
                <a:gridCol w="1300286">
                  <a:extLst>
                    <a:ext uri="{9D8B030D-6E8A-4147-A177-3AD203B41FA5}">
                      <a16:colId xmlns:a16="http://schemas.microsoft.com/office/drawing/2014/main" val="2984368999"/>
                    </a:ext>
                  </a:extLst>
                </a:gridCol>
                <a:gridCol w="2200064">
                  <a:extLst>
                    <a:ext uri="{9D8B030D-6E8A-4147-A177-3AD203B41FA5}">
                      <a16:colId xmlns:a16="http://schemas.microsoft.com/office/drawing/2014/main" val="1891091757"/>
                    </a:ext>
                  </a:extLst>
                </a:gridCol>
                <a:gridCol w="2027977">
                  <a:extLst>
                    <a:ext uri="{9D8B030D-6E8A-4147-A177-3AD203B41FA5}">
                      <a16:colId xmlns:a16="http://schemas.microsoft.com/office/drawing/2014/main" val="3064244165"/>
                    </a:ext>
                  </a:extLst>
                </a:gridCol>
                <a:gridCol w="1419921">
                  <a:extLst>
                    <a:ext uri="{9D8B030D-6E8A-4147-A177-3AD203B41FA5}">
                      <a16:colId xmlns:a16="http://schemas.microsoft.com/office/drawing/2014/main" val="524765743"/>
                    </a:ext>
                  </a:extLst>
                </a:gridCol>
              </a:tblGrid>
              <a:tr h="1145718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TT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Công việc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TG (ngày)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Nguyễn</a:t>
                      </a:r>
                      <a:r>
                        <a:rPr lang="vi-VN" sz="2300" baseline="0" dirty="0" smtClean="0"/>
                        <a:t> Kinh Bảo Quốc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Võ</a:t>
                      </a:r>
                      <a:r>
                        <a:rPr lang="vi-VN" sz="2300" baseline="0" dirty="0" smtClean="0"/>
                        <a:t> Hồng Quân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Ghi chú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670285812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Phần</a:t>
                      </a:r>
                      <a:r>
                        <a:rPr lang="vi-VN" baseline="0" dirty="0" smtClean="0"/>
                        <a:t> Giới Thiệu</a:t>
                      </a:r>
                      <a:endParaRPr lang="en-US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ok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152534256"/>
                  </a:ext>
                </a:extLst>
              </a:tr>
              <a:tr h="485379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Phần</a:t>
                      </a:r>
                      <a:r>
                        <a:rPr lang="vi-VN" baseline="0" dirty="0" smtClean="0"/>
                        <a:t> Sản Phẩm</a:t>
                      </a:r>
                      <a:endParaRPr lang="en-US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ok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928220685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3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Phần Đặt</a:t>
                      </a:r>
                      <a:r>
                        <a:rPr lang="vi-VN" baseline="0" dirty="0" smtClean="0"/>
                        <a:t> Hàng</a:t>
                      </a:r>
                      <a:endParaRPr lang="en-US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ok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379273040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4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Phần</a:t>
                      </a:r>
                      <a:r>
                        <a:rPr lang="vi-VN" baseline="0" dirty="0" smtClean="0"/>
                        <a:t> Giỏ Hàng</a:t>
                      </a:r>
                      <a:endParaRPr lang="en-US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3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ok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3715969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11151" y="5132821"/>
          <a:ext cx="11295930" cy="46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965">
                  <a:extLst>
                    <a:ext uri="{9D8B030D-6E8A-4147-A177-3AD203B41FA5}">
                      <a16:colId xmlns:a16="http://schemas.microsoft.com/office/drawing/2014/main" val="2664374457"/>
                    </a:ext>
                  </a:extLst>
                </a:gridCol>
                <a:gridCol w="5647965">
                  <a:extLst>
                    <a:ext uri="{9D8B030D-6E8A-4147-A177-3AD203B41FA5}">
                      <a16:colId xmlns:a16="http://schemas.microsoft.com/office/drawing/2014/main" val="3908878611"/>
                    </a:ext>
                  </a:extLst>
                </a:gridCol>
              </a:tblGrid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Tổng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1 tuần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0446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542354" y="690009"/>
            <a:ext cx="11280000" cy="556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vi-VN" sz="3200" b="1" dirty="0">
                <a:solidFill>
                  <a:schemeClr val="tx1"/>
                </a:solidFill>
                <a:latin typeface="+mn-lt"/>
              </a:rPr>
              <a:t>SPRINT </a:t>
            </a:r>
            <a:r>
              <a:rPr lang="vi-VN" sz="3200" b="1" dirty="0" smtClean="0">
                <a:solidFill>
                  <a:schemeClr val="tx1"/>
                </a:solidFill>
                <a:latin typeface="+mn-lt"/>
              </a:rPr>
              <a:t>3: Kết nối chỉnh sửa database</a:t>
            </a:r>
            <a:endParaRPr dirty="0">
              <a:latin typeface="+mn-lt"/>
            </a:endParaRPr>
          </a:p>
        </p:txBody>
      </p:sp>
      <p:grpSp>
        <p:nvGrpSpPr>
          <p:cNvPr id="389" name="Google Shape;389;p49"/>
          <p:cNvGrpSpPr/>
          <p:nvPr/>
        </p:nvGrpSpPr>
        <p:grpSpPr>
          <a:xfrm rot="5400000">
            <a:off x="11521647" y="143992"/>
            <a:ext cx="370869" cy="461091"/>
            <a:chOff x="0" y="46600"/>
            <a:chExt cx="3121800" cy="5004600"/>
          </a:xfrm>
        </p:grpSpPr>
        <p:sp>
          <p:nvSpPr>
            <p:cNvPr id="390" name="Google Shape;390;p4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p4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p4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378436"/>
              </p:ext>
            </p:extLst>
          </p:nvPr>
        </p:nvGraphicFramePr>
        <p:xfrm>
          <a:off x="411156" y="2106448"/>
          <a:ext cx="11295925" cy="256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70">
                  <a:extLst>
                    <a:ext uri="{9D8B030D-6E8A-4147-A177-3AD203B41FA5}">
                      <a16:colId xmlns:a16="http://schemas.microsoft.com/office/drawing/2014/main" val="275041658"/>
                    </a:ext>
                  </a:extLst>
                </a:gridCol>
                <a:gridCol w="3398607">
                  <a:extLst>
                    <a:ext uri="{9D8B030D-6E8A-4147-A177-3AD203B41FA5}">
                      <a16:colId xmlns:a16="http://schemas.microsoft.com/office/drawing/2014/main" val="1527491917"/>
                    </a:ext>
                  </a:extLst>
                </a:gridCol>
                <a:gridCol w="1300286">
                  <a:extLst>
                    <a:ext uri="{9D8B030D-6E8A-4147-A177-3AD203B41FA5}">
                      <a16:colId xmlns:a16="http://schemas.microsoft.com/office/drawing/2014/main" val="2984368999"/>
                    </a:ext>
                  </a:extLst>
                </a:gridCol>
                <a:gridCol w="2200064">
                  <a:extLst>
                    <a:ext uri="{9D8B030D-6E8A-4147-A177-3AD203B41FA5}">
                      <a16:colId xmlns:a16="http://schemas.microsoft.com/office/drawing/2014/main" val="1891091757"/>
                    </a:ext>
                  </a:extLst>
                </a:gridCol>
                <a:gridCol w="2027977">
                  <a:extLst>
                    <a:ext uri="{9D8B030D-6E8A-4147-A177-3AD203B41FA5}">
                      <a16:colId xmlns:a16="http://schemas.microsoft.com/office/drawing/2014/main" val="3064244165"/>
                    </a:ext>
                  </a:extLst>
                </a:gridCol>
                <a:gridCol w="1419921">
                  <a:extLst>
                    <a:ext uri="{9D8B030D-6E8A-4147-A177-3AD203B41FA5}">
                      <a16:colId xmlns:a16="http://schemas.microsoft.com/office/drawing/2014/main" val="524765743"/>
                    </a:ext>
                  </a:extLst>
                </a:gridCol>
              </a:tblGrid>
              <a:tr h="1145718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TT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Công việc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TG (ngày)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Nguyễn</a:t>
                      </a:r>
                      <a:r>
                        <a:rPr lang="vi-VN" sz="2300" baseline="0" dirty="0" smtClean="0"/>
                        <a:t> Kinh Bảo Quốc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Võ</a:t>
                      </a:r>
                      <a:r>
                        <a:rPr lang="vi-VN" sz="2300" baseline="0" dirty="0" smtClean="0"/>
                        <a:t> Hồng Quân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Ghi chú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670285812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CSDL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4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ok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152534256"/>
                  </a:ext>
                </a:extLst>
              </a:tr>
              <a:tr h="485379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Sự kiện</a:t>
                      </a:r>
                      <a:r>
                        <a:rPr lang="vi-VN" sz="2300" baseline="0" dirty="0" smtClean="0"/>
                        <a:t> click chuột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ok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928220685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3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Kết nối</a:t>
                      </a:r>
                      <a:r>
                        <a:rPr lang="vi-VN" sz="2300" baseline="0" dirty="0" smtClean="0"/>
                        <a:t> CSDL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ok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37927304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97574"/>
              </p:ext>
            </p:extLst>
          </p:nvPr>
        </p:nvGraphicFramePr>
        <p:xfrm>
          <a:off x="411151" y="4667729"/>
          <a:ext cx="11295930" cy="46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965">
                  <a:extLst>
                    <a:ext uri="{9D8B030D-6E8A-4147-A177-3AD203B41FA5}">
                      <a16:colId xmlns:a16="http://schemas.microsoft.com/office/drawing/2014/main" val="2664374457"/>
                    </a:ext>
                  </a:extLst>
                </a:gridCol>
                <a:gridCol w="5647965">
                  <a:extLst>
                    <a:ext uri="{9D8B030D-6E8A-4147-A177-3AD203B41FA5}">
                      <a16:colId xmlns:a16="http://schemas.microsoft.com/office/drawing/2014/main" val="3908878611"/>
                    </a:ext>
                  </a:extLst>
                </a:gridCol>
              </a:tblGrid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Tổng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1 tuần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0446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8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542354" y="690009"/>
            <a:ext cx="11280000" cy="556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vi-VN" sz="3200" b="1" dirty="0">
                <a:solidFill>
                  <a:schemeClr val="tx1"/>
                </a:solidFill>
                <a:latin typeface="+mn-lt"/>
              </a:rPr>
              <a:t>SPRINT </a:t>
            </a:r>
            <a:r>
              <a:rPr lang="vi-VN" sz="3200" b="1" dirty="0" smtClean="0">
                <a:solidFill>
                  <a:schemeClr val="tx1"/>
                </a:solidFill>
                <a:latin typeface="+mn-lt"/>
              </a:rPr>
              <a:t>4: Tạo giao diện trang admin</a:t>
            </a:r>
            <a:endParaRPr dirty="0">
              <a:latin typeface="+mn-lt"/>
            </a:endParaRPr>
          </a:p>
        </p:txBody>
      </p:sp>
      <p:grpSp>
        <p:nvGrpSpPr>
          <p:cNvPr id="389" name="Google Shape;389;p49"/>
          <p:cNvGrpSpPr/>
          <p:nvPr/>
        </p:nvGrpSpPr>
        <p:grpSpPr>
          <a:xfrm rot="5400000">
            <a:off x="11521647" y="143992"/>
            <a:ext cx="370869" cy="461091"/>
            <a:chOff x="0" y="46600"/>
            <a:chExt cx="3121800" cy="5004600"/>
          </a:xfrm>
        </p:grpSpPr>
        <p:sp>
          <p:nvSpPr>
            <p:cNvPr id="390" name="Google Shape;390;p4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p4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p4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184167"/>
              </p:ext>
            </p:extLst>
          </p:nvPr>
        </p:nvGraphicFramePr>
        <p:xfrm>
          <a:off x="411156" y="2106448"/>
          <a:ext cx="11295925" cy="3727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70">
                  <a:extLst>
                    <a:ext uri="{9D8B030D-6E8A-4147-A177-3AD203B41FA5}">
                      <a16:colId xmlns:a16="http://schemas.microsoft.com/office/drawing/2014/main" val="275041658"/>
                    </a:ext>
                  </a:extLst>
                </a:gridCol>
                <a:gridCol w="3398607">
                  <a:extLst>
                    <a:ext uri="{9D8B030D-6E8A-4147-A177-3AD203B41FA5}">
                      <a16:colId xmlns:a16="http://schemas.microsoft.com/office/drawing/2014/main" val="1527491917"/>
                    </a:ext>
                  </a:extLst>
                </a:gridCol>
                <a:gridCol w="1300286">
                  <a:extLst>
                    <a:ext uri="{9D8B030D-6E8A-4147-A177-3AD203B41FA5}">
                      <a16:colId xmlns:a16="http://schemas.microsoft.com/office/drawing/2014/main" val="2984368999"/>
                    </a:ext>
                  </a:extLst>
                </a:gridCol>
                <a:gridCol w="2200064">
                  <a:extLst>
                    <a:ext uri="{9D8B030D-6E8A-4147-A177-3AD203B41FA5}">
                      <a16:colId xmlns:a16="http://schemas.microsoft.com/office/drawing/2014/main" val="1891091757"/>
                    </a:ext>
                  </a:extLst>
                </a:gridCol>
                <a:gridCol w="2027977">
                  <a:extLst>
                    <a:ext uri="{9D8B030D-6E8A-4147-A177-3AD203B41FA5}">
                      <a16:colId xmlns:a16="http://schemas.microsoft.com/office/drawing/2014/main" val="3064244165"/>
                    </a:ext>
                  </a:extLst>
                </a:gridCol>
                <a:gridCol w="1419921">
                  <a:extLst>
                    <a:ext uri="{9D8B030D-6E8A-4147-A177-3AD203B41FA5}">
                      <a16:colId xmlns:a16="http://schemas.microsoft.com/office/drawing/2014/main" val="524765743"/>
                    </a:ext>
                  </a:extLst>
                </a:gridCol>
              </a:tblGrid>
              <a:tr h="1145718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TT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Công việc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TG (ngày)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Nguyễn</a:t>
                      </a:r>
                      <a:r>
                        <a:rPr lang="vi-VN" sz="2300" baseline="0" dirty="0" smtClean="0"/>
                        <a:t> Kinh Bảo Quốc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Võ</a:t>
                      </a:r>
                      <a:r>
                        <a:rPr lang="vi-VN" sz="2300" baseline="0" dirty="0" smtClean="0"/>
                        <a:t> Hồng Quân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Ghi chú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670285812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Giao diện</a:t>
                      </a:r>
                      <a:r>
                        <a:rPr lang="vi-VN" sz="2300" baseline="0" dirty="0" smtClean="0"/>
                        <a:t> admin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3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ok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152534256"/>
                  </a:ext>
                </a:extLst>
              </a:tr>
              <a:tr h="485379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Phần booking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928220685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3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Bài</a:t>
                      </a:r>
                      <a:r>
                        <a:rPr lang="vi-VN" sz="2300" baseline="0" dirty="0" smtClean="0"/>
                        <a:t> đăng mới, đăng sản phẩm mới, quản lý user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379273040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4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Phần</a:t>
                      </a:r>
                      <a:r>
                        <a:rPr lang="vi-VN" sz="2300" baseline="0" dirty="0" smtClean="0"/>
                        <a:t> Paymen (đơn booking đã xác nhận)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3715969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71844"/>
              </p:ext>
            </p:extLst>
          </p:nvPr>
        </p:nvGraphicFramePr>
        <p:xfrm>
          <a:off x="411151" y="5833861"/>
          <a:ext cx="11295930" cy="46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965">
                  <a:extLst>
                    <a:ext uri="{9D8B030D-6E8A-4147-A177-3AD203B41FA5}">
                      <a16:colId xmlns:a16="http://schemas.microsoft.com/office/drawing/2014/main" val="2664374457"/>
                    </a:ext>
                  </a:extLst>
                </a:gridCol>
                <a:gridCol w="5647965">
                  <a:extLst>
                    <a:ext uri="{9D8B030D-6E8A-4147-A177-3AD203B41FA5}">
                      <a16:colId xmlns:a16="http://schemas.microsoft.com/office/drawing/2014/main" val="3908878611"/>
                    </a:ext>
                  </a:extLst>
                </a:gridCol>
              </a:tblGrid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Tổng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1 tuần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0446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0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542354" y="690009"/>
            <a:ext cx="11280000" cy="556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vi-VN" sz="3200" b="1" dirty="0">
                <a:solidFill>
                  <a:schemeClr val="tx1"/>
                </a:solidFill>
                <a:latin typeface="+mn-lt"/>
              </a:rPr>
              <a:t>SPRINT </a:t>
            </a:r>
            <a:r>
              <a:rPr lang="vi-VN" sz="3200" b="1" dirty="0" smtClean="0">
                <a:solidFill>
                  <a:schemeClr val="tx1"/>
                </a:solidFill>
                <a:latin typeface="+mn-lt"/>
              </a:rPr>
              <a:t>5: Kết nối trang admin và trang người dùng</a:t>
            </a:r>
            <a:endParaRPr dirty="0">
              <a:latin typeface="+mn-lt"/>
            </a:endParaRPr>
          </a:p>
        </p:txBody>
      </p:sp>
      <p:grpSp>
        <p:nvGrpSpPr>
          <p:cNvPr id="389" name="Google Shape;389;p49"/>
          <p:cNvGrpSpPr/>
          <p:nvPr/>
        </p:nvGrpSpPr>
        <p:grpSpPr>
          <a:xfrm rot="5400000">
            <a:off x="11521647" y="143992"/>
            <a:ext cx="370869" cy="461091"/>
            <a:chOff x="0" y="46600"/>
            <a:chExt cx="3121800" cy="5004600"/>
          </a:xfrm>
        </p:grpSpPr>
        <p:sp>
          <p:nvSpPr>
            <p:cNvPr id="390" name="Google Shape;390;p4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p4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p4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585104"/>
              </p:ext>
            </p:extLst>
          </p:nvPr>
        </p:nvGraphicFramePr>
        <p:xfrm>
          <a:off x="411156" y="2106448"/>
          <a:ext cx="11295925" cy="302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70">
                  <a:extLst>
                    <a:ext uri="{9D8B030D-6E8A-4147-A177-3AD203B41FA5}">
                      <a16:colId xmlns:a16="http://schemas.microsoft.com/office/drawing/2014/main" val="275041658"/>
                    </a:ext>
                  </a:extLst>
                </a:gridCol>
                <a:gridCol w="3398607">
                  <a:extLst>
                    <a:ext uri="{9D8B030D-6E8A-4147-A177-3AD203B41FA5}">
                      <a16:colId xmlns:a16="http://schemas.microsoft.com/office/drawing/2014/main" val="1527491917"/>
                    </a:ext>
                  </a:extLst>
                </a:gridCol>
                <a:gridCol w="1300286">
                  <a:extLst>
                    <a:ext uri="{9D8B030D-6E8A-4147-A177-3AD203B41FA5}">
                      <a16:colId xmlns:a16="http://schemas.microsoft.com/office/drawing/2014/main" val="2984368999"/>
                    </a:ext>
                  </a:extLst>
                </a:gridCol>
                <a:gridCol w="2200064">
                  <a:extLst>
                    <a:ext uri="{9D8B030D-6E8A-4147-A177-3AD203B41FA5}">
                      <a16:colId xmlns:a16="http://schemas.microsoft.com/office/drawing/2014/main" val="1891091757"/>
                    </a:ext>
                  </a:extLst>
                </a:gridCol>
                <a:gridCol w="2027977">
                  <a:extLst>
                    <a:ext uri="{9D8B030D-6E8A-4147-A177-3AD203B41FA5}">
                      <a16:colId xmlns:a16="http://schemas.microsoft.com/office/drawing/2014/main" val="3064244165"/>
                    </a:ext>
                  </a:extLst>
                </a:gridCol>
                <a:gridCol w="1419921">
                  <a:extLst>
                    <a:ext uri="{9D8B030D-6E8A-4147-A177-3AD203B41FA5}">
                      <a16:colId xmlns:a16="http://schemas.microsoft.com/office/drawing/2014/main" val="524765743"/>
                    </a:ext>
                  </a:extLst>
                </a:gridCol>
              </a:tblGrid>
              <a:tr h="1145718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TT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Công việc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TG (ngày)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Nguyễn</a:t>
                      </a:r>
                      <a:r>
                        <a:rPr lang="vi-VN" sz="2300" baseline="0" dirty="0" smtClean="0"/>
                        <a:t> Kinh Bảo Quốc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Võ</a:t>
                      </a:r>
                      <a:r>
                        <a:rPr lang="vi-VN" sz="2300" baseline="0" dirty="0" smtClean="0"/>
                        <a:t> Hồng Quân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Ghi chú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670285812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Phần đặt</a:t>
                      </a:r>
                      <a:r>
                        <a:rPr lang="vi-VN" sz="2300" baseline="0" dirty="0" smtClean="0"/>
                        <a:t> hàng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152534256"/>
                  </a:ext>
                </a:extLst>
              </a:tr>
              <a:tr h="485379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Phần</a:t>
                      </a:r>
                      <a:r>
                        <a:rPr lang="vi-VN" sz="2300" baseline="0" dirty="0" smtClean="0"/>
                        <a:t> đăng tin mới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928220685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3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Phần</a:t>
                      </a:r>
                      <a:r>
                        <a:rPr lang="vi-VN" sz="2300" baseline="0" dirty="0" smtClean="0"/>
                        <a:t> đăng sản phẩm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379273040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4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Phần contact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3715969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11151" y="5132821"/>
          <a:ext cx="11295930" cy="46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965">
                  <a:extLst>
                    <a:ext uri="{9D8B030D-6E8A-4147-A177-3AD203B41FA5}">
                      <a16:colId xmlns:a16="http://schemas.microsoft.com/office/drawing/2014/main" val="2664374457"/>
                    </a:ext>
                  </a:extLst>
                </a:gridCol>
                <a:gridCol w="5647965">
                  <a:extLst>
                    <a:ext uri="{9D8B030D-6E8A-4147-A177-3AD203B41FA5}">
                      <a16:colId xmlns:a16="http://schemas.microsoft.com/office/drawing/2014/main" val="3908878611"/>
                    </a:ext>
                  </a:extLst>
                </a:gridCol>
              </a:tblGrid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Tổng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1 tuần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0446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542354" y="690009"/>
            <a:ext cx="11280000" cy="556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vi-VN" sz="3200" b="1" dirty="0">
                <a:solidFill>
                  <a:schemeClr val="tx1"/>
                </a:solidFill>
                <a:latin typeface="+mn-lt"/>
              </a:rPr>
              <a:t>SPRINT </a:t>
            </a:r>
            <a:r>
              <a:rPr lang="vi-VN" sz="3200" b="1" dirty="0" smtClean="0">
                <a:solidFill>
                  <a:schemeClr val="tx1"/>
                </a:solidFill>
                <a:latin typeface="+mn-lt"/>
              </a:rPr>
              <a:t>6: Tạo trang đăng nhập admin</a:t>
            </a:r>
            <a:endParaRPr dirty="0">
              <a:latin typeface="+mn-lt"/>
            </a:endParaRPr>
          </a:p>
        </p:txBody>
      </p:sp>
      <p:grpSp>
        <p:nvGrpSpPr>
          <p:cNvPr id="389" name="Google Shape;389;p49"/>
          <p:cNvGrpSpPr/>
          <p:nvPr/>
        </p:nvGrpSpPr>
        <p:grpSpPr>
          <a:xfrm rot="5400000">
            <a:off x="11521647" y="143992"/>
            <a:ext cx="370869" cy="461091"/>
            <a:chOff x="0" y="46600"/>
            <a:chExt cx="3121800" cy="5004600"/>
          </a:xfrm>
        </p:grpSpPr>
        <p:sp>
          <p:nvSpPr>
            <p:cNvPr id="390" name="Google Shape;390;p4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1" name="Google Shape;391;p4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2" name="Google Shape;392;p4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310903"/>
              </p:ext>
            </p:extLst>
          </p:nvPr>
        </p:nvGraphicFramePr>
        <p:xfrm>
          <a:off x="411156" y="2106448"/>
          <a:ext cx="11295925" cy="2891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70">
                  <a:extLst>
                    <a:ext uri="{9D8B030D-6E8A-4147-A177-3AD203B41FA5}">
                      <a16:colId xmlns:a16="http://schemas.microsoft.com/office/drawing/2014/main" val="275041658"/>
                    </a:ext>
                  </a:extLst>
                </a:gridCol>
                <a:gridCol w="3398607">
                  <a:extLst>
                    <a:ext uri="{9D8B030D-6E8A-4147-A177-3AD203B41FA5}">
                      <a16:colId xmlns:a16="http://schemas.microsoft.com/office/drawing/2014/main" val="1527491917"/>
                    </a:ext>
                  </a:extLst>
                </a:gridCol>
                <a:gridCol w="1300286">
                  <a:extLst>
                    <a:ext uri="{9D8B030D-6E8A-4147-A177-3AD203B41FA5}">
                      <a16:colId xmlns:a16="http://schemas.microsoft.com/office/drawing/2014/main" val="2984368999"/>
                    </a:ext>
                  </a:extLst>
                </a:gridCol>
                <a:gridCol w="2200064">
                  <a:extLst>
                    <a:ext uri="{9D8B030D-6E8A-4147-A177-3AD203B41FA5}">
                      <a16:colId xmlns:a16="http://schemas.microsoft.com/office/drawing/2014/main" val="1891091757"/>
                    </a:ext>
                  </a:extLst>
                </a:gridCol>
                <a:gridCol w="2027977">
                  <a:extLst>
                    <a:ext uri="{9D8B030D-6E8A-4147-A177-3AD203B41FA5}">
                      <a16:colId xmlns:a16="http://schemas.microsoft.com/office/drawing/2014/main" val="3064244165"/>
                    </a:ext>
                  </a:extLst>
                </a:gridCol>
                <a:gridCol w="1419921">
                  <a:extLst>
                    <a:ext uri="{9D8B030D-6E8A-4147-A177-3AD203B41FA5}">
                      <a16:colId xmlns:a16="http://schemas.microsoft.com/office/drawing/2014/main" val="524765743"/>
                    </a:ext>
                  </a:extLst>
                </a:gridCol>
              </a:tblGrid>
              <a:tr h="1145718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TT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Công việc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TG (ngày)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Nguyễn</a:t>
                      </a:r>
                      <a:r>
                        <a:rPr lang="vi-VN" sz="2300" baseline="0" dirty="0" smtClean="0"/>
                        <a:t> Kinh Bảo Quốc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Võ</a:t>
                      </a:r>
                      <a:r>
                        <a:rPr lang="vi-VN" sz="2300" baseline="0" dirty="0" smtClean="0"/>
                        <a:t> Hồng Quân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Ghi chú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670285812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Giao</a:t>
                      </a:r>
                      <a:r>
                        <a:rPr lang="vi-VN" sz="2300" baseline="0" dirty="0" smtClean="0"/>
                        <a:t> diện đăng nhập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3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3152534256"/>
                  </a:ext>
                </a:extLst>
              </a:tr>
              <a:tr h="485379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2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Kết nối</a:t>
                      </a:r>
                      <a:r>
                        <a:rPr lang="vi-VN" sz="2300" baseline="0" dirty="0" smtClean="0"/>
                        <a:t> sự kiện đăng nhập admin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3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928220685"/>
                  </a:ext>
                </a:extLst>
              </a:tr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3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Cảnh báo</a:t>
                      </a:r>
                      <a:r>
                        <a:rPr lang="vi-VN" sz="2300" baseline="0" dirty="0" smtClean="0"/>
                        <a:t> đăng nhập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1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300" dirty="0" smtClean="0"/>
                        <a:t>x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pPr algn="ctr"/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37927304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845"/>
              </p:ext>
            </p:extLst>
          </p:nvPr>
        </p:nvGraphicFramePr>
        <p:xfrm>
          <a:off x="411151" y="4997962"/>
          <a:ext cx="11295930" cy="46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965">
                  <a:extLst>
                    <a:ext uri="{9D8B030D-6E8A-4147-A177-3AD203B41FA5}">
                      <a16:colId xmlns:a16="http://schemas.microsoft.com/office/drawing/2014/main" val="2664374457"/>
                    </a:ext>
                  </a:extLst>
                </a:gridCol>
                <a:gridCol w="5647965">
                  <a:extLst>
                    <a:ext uri="{9D8B030D-6E8A-4147-A177-3AD203B41FA5}">
                      <a16:colId xmlns:a16="http://schemas.microsoft.com/office/drawing/2014/main" val="3908878611"/>
                    </a:ext>
                  </a:extLst>
                </a:gridCol>
              </a:tblGrid>
              <a:tr h="464652"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Tổng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tc>
                  <a:txBody>
                    <a:bodyPr/>
                    <a:lstStyle/>
                    <a:p>
                      <a:r>
                        <a:rPr lang="vi-VN" sz="2300" dirty="0" smtClean="0"/>
                        <a:t>1 tuần</a:t>
                      </a:r>
                      <a:endParaRPr lang="vi-VN" sz="2300" dirty="0"/>
                    </a:p>
                  </a:txBody>
                  <a:tcPr marL="114572" marR="114572" marT="57286" marB="57286"/>
                </a:tc>
                <a:extLst>
                  <a:ext uri="{0D108BD9-81ED-4DB2-BD59-A6C34878D82A}">
                    <a16:rowId xmlns:a16="http://schemas.microsoft.com/office/drawing/2014/main" val="204464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6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370CD9C4495A4089D3AB2428DD4A79" ma:contentTypeVersion="4" ma:contentTypeDescription="Create a new document." ma:contentTypeScope="" ma:versionID="817f7e7634277cd301fe5dfbeb0ca494">
  <xsd:schema xmlns:xsd="http://www.w3.org/2001/XMLSchema" xmlns:xs="http://www.w3.org/2001/XMLSchema" xmlns:p="http://schemas.microsoft.com/office/2006/metadata/properties" xmlns:ns3="2674a571-92af-4e18-8739-f6f99cd87cc9" targetNamespace="http://schemas.microsoft.com/office/2006/metadata/properties" ma:root="true" ma:fieldsID="0502179d61b53630cae77b6ea0d1b4d2" ns3:_="">
    <xsd:import namespace="2674a571-92af-4e18-8739-f6f99cd87c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4a571-92af-4e18-8739-f6f99cd87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54BA6E-2E18-47E5-ACC3-59A8122C8D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694922-C948-43F7-9B37-A5E4C03A1A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4a571-92af-4e18-8739-f6f99cd87c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A85E7D-2138-4746-84E6-49A2DE36278C}">
  <ds:schemaRefs>
    <ds:schemaRef ds:uri="2674a571-92af-4e18-8739-f6f99cd87cc9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500</Words>
  <Application>Microsoft Office PowerPoint</Application>
  <PresentationFormat>Widescreen</PresentationFormat>
  <Paragraphs>214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Muli</vt:lpstr>
      <vt:lpstr>Office Theme</vt:lpstr>
      <vt:lpstr>PowerPoint Presentation</vt:lpstr>
      <vt:lpstr>PowerPoint Presentation</vt:lpstr>
      <vt:lpstr>PowerPoint Presentation</vt:lpstr>
      <vt:lpstr>SPRINT 1: Import phần header và footer vào php</vt:lpstr>
      <vt:lpstr>SPRINT 2: Import phần giữa trang chủ</vt:lpstr>
      <vt:lpstr>SPRINT 3: Kết nối chỉnh sửa database</vt:lpstr>
      <vt:lpstr>SPRINT 4: Tạo giao diện trang admin</vt:lpstr>
      <vt:lpstr>SPRINT 5: Kết nối trang admin và trang người dùng</vt:lpstr>
      <vt:lpstr>SPRINT 6: Tạo trang đăng nhập admin</vt:lpstr>
      <vt:lpstr>SPRINT 7: Kết nối csdl với trang admin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Raethan Supatan</dc:creator>
  <cp:lastModifiedBy>NGUYEN KINH BAO QUOC</cp:lastModifiedBy>
  <cp:revision>72</cp:revision>
  <dcterms:created xsi:type="dcterms:W3CDTF">2021-03-09T06:41:51Z</dcterms:created>
  <dcterms:modified xsi:type="dcterms:W3CDTF">2023-03-27T06:44:26Z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0x01010092370CD9C4495A4089D3AB2428DD4A79</vt:lpwstr>
  </property>
</Properties>
</file>