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E969F8-7EF8-47A4-8310-14F22C8A4A5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06D22-2DFC-4AF5-A7AF-D921636B344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A5393-667F-4052-9320-FA50B80D85D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3D7C7-C08C-4F42-8B22-145532D3DF8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D185187-5868-4F42-8E38-D4B5E1A78F9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96879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187647-85F7-4BF9-A243-A37D994474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8AFAD8-2E93-46A5-A2F0-EEFBCA3C592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20268F7-9380-4A7F-8D53-EA85BAF0241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7A802-94AD-4D39-86C5-5AFA62FC14D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91AB6-9211-4FB3-BA1E-E31BD727727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EA76-4C8C-4FCE-A4BE-0DF356F7D9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206D2110-F529-4FB9-9287-7A69929805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D866-C491-44EB-8D9B-2878A0F033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A17333-FDAC-44A1-9C4F-8A0B66C3BE4D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4AD4B7-195E-4772-BD29-3750E7028A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456E5-0733-4E2A-9B6E-39794D43D4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2B16-9A7E-4D6A-8A10-29D7714AE3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17E852-BB3C-41B5-A246-D84E2717150D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10DE2C-CA6E-494D-91C3-F440C59170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2DAD11-3B5B-4C6E-87C2-D5B4DD3053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AEC3-9C23-4901-9281-E1579C09B8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FA30F4-6742-4FBE-9C38-6C8B2DABFE0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13F8D-3C54-43EB-B197-A481CDCB17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5EDA10-50EF-4531-9EE2-2A4A59A313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97DA-100E-45CA-970B-BC12140155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E1A27C-58AF-4690-AE33-CD49A734CDA8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6F2C39-2014-415D-ADB5-E438533BC7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EBA18-0EC1-44A7-8484-6F226190EE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56988-2872-40C9-8DD5-C65A6C9D56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9EEA14-979A-4A7F-A318-EA5262B413B9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C0E7D-BE51-40B3-BD76-34E40E3A9C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695EFB-2F00-47FF-AF47-0EAAD7CD78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7CD1-1249-4DE6-B235-140EB8D02D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B72D03-E1ED-4524-A7B9-5D5ED6F2235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06993-860B-4759-8CFA-4BE015169C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9D9B5-E5CE-4A0C-8753-2898C0E146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6E40A-6F2A-42DF-B77E-16C7DC05C4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7061E3-4A12-4A95-84B1-25EF39BF96B8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62AEA6-7E79-494B-AC47-5C4B65E997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3838B-C2EF-4E5F-AA6A-6BAF337E28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245D-B6EA-4C01-AFD1-B3794F3EF5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6D47B9-CCD6-4429-A0D3-7E3B07EF8B72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08D07F-3D48-4FF4-A4CA-1FB5A91D04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E2905B-DB35-4794-B081-6859742BE0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4A8B1-B9BA-41C4-B467-DBCA88719F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16AA97-26CE-4120-BEE3-8D3A9CA78952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30113-4486-43CB-A268-D334846840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1F9A8-AD54-4966-AB7C-8A27DCC0F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53074-6CEF-42E9-9F6E-766654B99B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7E3D310-9176-46FD-AF67-0C892E3A7D17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0CC11-7436-45F3-B73D-DB0A493028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70E0A-7BF5-4A0E-BC65-813426D50E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ADFA5-25F9-471A-8F53-14F5B1495B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5842BA-E559-4C8F-85B3-42024B101445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4081E-08C9-4E43-A3E0-E61A38AC2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A53D68-03A5-4DA5-BE33-0F571D64B8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BABF-A103-4F50-8852-94F804428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695E9-F985-411F-B0AC-625EFD79C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9549-93AE-4F4F-B9D9-C9C3056D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8830-C8F9-4EC6-8C92-C46595AA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430-DD34-4973-AA5C-674949B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2D93-8C9F-4CCE-ADDE-5B088F0B60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745D-57A7-485A-ABAD-9B52FE7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F260-4B17-4D51-85CB-E471E4A16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7DBB-5E53-4E1A-A92C-ABB4961E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C907-66CF-4F34-9397-FC1601EE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81AF-7367-4BD8-8DB0-99CD2D24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A826-0DC1-4BDF-88C1-A3E08F321B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B1AF6-8B75-4B22-A185-A4C1CD50D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C50D7-C4A8-42A3-9C25-AADAED5B1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37E5-E47B-4553-ABFB-736DAE96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E994-D533-471D-A656-CAA7C338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1FC4-38D6-45A9-BC15-A40D374C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0599-EFFC-4D0A-A1ED-DFFD0F7D76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6015-332C-49DE-BE8E-E39B5C2AA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4DD57-6F95-4E65-AF83-F23A60115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EDE8-B80D-4E04-A1EF-D5522B36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8A21-115E-4C1B-AC3A-405D1AB6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07C2-EA9F-4F08-A412-36AB5303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F5A9-F827-4258-8318-A3591CC03E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1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DBC1-1094-4F89-A3A6-6B78B64B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9452-D327-454F-A108-A50583DB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EB04-1E57-4882-AB6D-ED0976AE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0D16-F90C-462F-851B-AF590DAC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4736-7B40-44B7-8B3B-60FC5DDD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9222-3643-4329-978D-0198B38480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C200-05BD-4C1F-88E1-667C7534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CE3EE-45FE-425C-9B53-9FA0F4942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F89B-3679-4C72-BA39-5ED88C98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C718-ED37-4925-97E3-61DD2243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EB28-2D46-43E9-BA38-D5A47D30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41EC-B02D-4732-94D1-20EF28B321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99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4E83-E6F6-470E-99AD-3659778E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1A23-D2A0-4CDD-A2B2-2AFC7721F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B2C7C-5096-40AA-AC76-070835F6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5B10C-6252-4C8A-A3B8-7804B20E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75C6A-16ED-4C3D-882F-C1E96EEF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6DA3F-E40A-46BA-AF60-C1B66861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DCBC-BC32-430B-A6DC-695605C36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3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A14F-5DD1-436A-B1BA-2B7B5D5E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1A1C-7888-4E68-9249-93A4E502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3B02-8C5D-4338-AFB2-21DD3AD52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799EB-A46A-4D52-A023-CC86429F1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6E648-A611-4B86-87E8-C18A28C0E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0667F-EA22-4576-92D2-577AFAE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F0A32-5502-4D57-BC86-F8382C4D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F8916-6BA4-4DBD-B61F-B67FA409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33CB-34C8-4A5D-BE36-FCFF628BAA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24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12F5-8DC6-4010-8C1A-55A604B9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87324-9AA4-48A5-8058-349C723D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65329-315B-4CE8-B286-B45B3E62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C1FB5-97C1-41F1-A9F6-F2599899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BA2C-02F3-4C53-AFD4-BF76E28691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5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B2D52-08E2-460B-AB78-A61D76DC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733D-CA48-417A-8DD6-C1FD4D66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FB07B-F7FA-4AFC-94E1-9E9A27C5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FC77-3CA2-4779-B486-EE47E8B120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4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2C15-CD95-4422-A458-22EA3C82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1121-2B0F-4F9C-9923-A7FC9FAC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95C8B-837C-460B-B9CD-B4F43A3A3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63BEA-1DBC-4AB4-BB6B-2E67C631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D372-9EC1-4EE3-ADD0-507B0EAC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E3568-1134-497B-A606-74A09788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8EDE-F369-43D5-B081-E3E90A953C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BA2-0C92-49EA-AF63-A25F95C3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76E7-589A-476A-B554-DABF432D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1B5D-CE4D-4CCA-A774-654D996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4930-9216-480A-B206-5A355EA6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934F-0D37-47ED-A7EE-53189E6E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1C33-8463-4844-99E2-FE1C3295AF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6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9174-1032-4D6A-A0B7-92DA7BDD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E3EE1-4EEE-4C33-AB17-243A7B7B3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70CD0-C28C-41A4-87D9-DAF54ABD9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8A9A1-78D5-4013-88A0-ACA00663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7EDE9-7CF9-44EB-9084-7EDF83EA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4F48-FB1B-4892-9898-BE7C5241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E94E-426E-4A47-A518-D448501F99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5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0FD0-1D4C-4F9A-BBA8-AC2D8BE8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B0D95-C171-430C-A7DC-7926C410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92EB-B5DB-40C7-96E7-0F14C377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E6F3-CC6F-44EB-94C5-1B19B160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F395-04F5-44AC-8C7D-ACBC556C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F501-AB10-4B51-A0E8-E995338099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9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E2B43-A181-475E-9902-CF83FAE2A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D475-E2C5-451D-8DA6-F0938C9F4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3641-4EE8-4EAB-B138-AE0E9D8F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89201-9F5E-4A43-8DA6-3304FDA8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6D7D2-CAE6-4090-84CC-D3AA63E8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814-699F-4B96-BBD4-8C0A8A2D9C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27B6-65DB-4B3E-BF01-00854D7A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2D8C4-A979-4DBF-AE1F-B46ADD043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2D43-E4E4-4221-87E7-8E668EB7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B9B8E-794D-4AE2-8300-B621E36B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74E50-C07F-4C36-B767-B744FFCA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ED4D-7722-44C8-B2E9-38C180BCD5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7EDF-1BF4-4CBE-A837-32BC71ED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1D8F-8B16-4A01-A0D9-50674C4CE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55135-2B89-4835-B519-C223FD2DC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26710-149C-4E2F-A0F0-83298426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D6FF5-E3BA-458A-AB0D-DAC57528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796B2-EA8E-4484-9ABE-70C90C00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F50-E9F1-46F9-9B6C-85C67D51DB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EAE7-0CD8-4D79-9A97-451433FD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64B21-6A20-41E3-AC28-20FF2DEB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A156B-888C-449A-9E25-A80E8C816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B62B0-F24C-4187-8752-0BFDD0BBE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B2FFB-3F08-4874-B066-21AAC503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F090D-1FD4-4696-BF84-F55316C4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3F580-4BAD-4493-B36C-98472EE7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A88FC-26C3-400B-BD1C-11BD070B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60E8-A77F-4068-B76F-261BB8FDFB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B6F-1E54-430E-9CA7-19AF31C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ECA9B-7F98-411E-B804-589669BD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13B2F-83CA-4439-B2CF-C248CB4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319CE-D453-45E7-9483-8B040043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CB55-372D-4C38-A1E0-BC2C3133AE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D4C6A-BA8D-4084-B724-51C3C594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3177C-5A69-4F11-B69D-10735515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8915-29B8-4D2F-8824-10B0103A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97B-CBBC-4DD2-AB04-A33540311D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7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9D01-E3E8-4DC3-A33B-52E21C33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557C-3FC7-4EA8-AAD9-529EB079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9C0BC-8278-4C8B-905F-1C571C9CA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006E5-773F-44A3-A10E-43E5E5E2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7100-AD18-40F8-B834-2EA38C0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AFFF-BDD1-4DD6-9837-37F0FC5C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28B8-1A90-4EAC-956C-3E9B432FCD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4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D987-CE9B-4D3F-8B29-58631945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9EC7F-FB59-4E5B-A651-AB901AE49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0606-0D16-47A9-95C8-9B0B4C129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197E1-99DA-4197-81EB-48DFB92D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0FED8-947C-4D41-83F8-7737C43A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05D91-4E66-4DCC-BA4F-7C16452C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0B90-1281-4DD7-8C97-70520F29E6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96FA-D260-41EF-9C58-88BBC427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33E03-73A1-4940-874C-88910BEFE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54A4-3713-47C0-B77B-BE0E40662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FBA5-8F56-41E3-BD39-C786BC410F0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DF62-0CA5-4546-A10D-C91A0AD66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6B11-699A-4B88-9307-863B79A1C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275D-04F2-49F6-A3AE-DE30DF6D3F8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FBFA3-6340-4360-B4F0-0CCFC05C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4AE7-0221-4455-8032-BBECD7E5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5CC63-0E8D-40AF-9B12-26AA1626D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E54D-34E5-4F33-AA13-3D1C54F69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473E-CB2C-43F9-A93D-A07521474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5181B-8ACD-496C-A3B9-C4217CB9B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366E-CC0C-48C9-A350-C2B2280B967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A0AC99F-19C6-4053-8E16-E3031390E7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2018.11.06 Georgia Cyber Center CTF</a:t>
            </a:r>
            <a:endParaRPr lang="en-US" spc="-48" dirty="0">
              <a:solidFill>
                <a:srgbClr val="404040"/>
              </a:solidFill>
              <a:latin typeface="Franklin Gothic Heavy" pitchFamily="34"/>
              <a:ea typeface="Tahoma" pitchFamily="2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CEB9BAC-2C24-45DA-8198-8F9685D680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A7600"/>
              </a:buClr>
              <a:buSzPct val="100000"/>
              <a:buFont typeface="Calibri" pitchFamily="34"/>
              <a:buChar char=" "/>
            </a:pPr>
            <a:r>
              <a:rPr lang="en-US" sz="4800" dirty="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38CB16A-E530-4CFF-BB4E-017F27CFC6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5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0B8EAB9-E20D-4820-B85D-58C1E7D333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Sammy set his root password to his Linux system the same as the default root password for kali, but then later forgot it.  He did store a copy of the his hash from /etc/shadow in database2.db.  Can you recover his password for him?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03A0A18-DCE5-4337-8354-0ED73079D7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5. Recover Sammy's root password?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1389951-045F-4A4C-9C83-759AC89ED5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73699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480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The easiest method is to google “default Kali root password” and you'll discover it is</a:t>
            </a:r>
            <a:r>
              <a:rPr lang="en-US" sz="4800">
                <a:solidFill>
                  <a:srgbClr val="FF3333"/>
                </a:solidFill>
                <a:latin typeface="Franklin Gothic Book" pitchFamily="34"/>
                <a:ea typeface="Tahoma" pitchFamily="2"/>
              </a:rPr>
              <a:t> toor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2832440-0A89-4428-A10F-06085BF13D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1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A77066F-82CB-42E6-A5C9-4C11D2D190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How many records are in numbertable in database.db?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D770513-CD62-4111-ABD8-AA5AF4D1C8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1. How many records are in database.db?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3BBBCF5-0D6F-4369-B081-A534915D7A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6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sqlite3 </a:t>
            </a:r>
            <a:r>
              <a:rPr lang="en-US" sz="3600" i="1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database.db</a:t>
            </a:r>
            <a:endParaRPr lang="en-US" sz="3600" i="1" dirty="0">
              <a:solidFill>
                <a:srgbClr val="000000"/>
              </a:solidFill>
              <a:latin typeface="Franklin Gothic Book" pitchFamily="34"/>
              <a:ea typeface="Tahoma" pitchFamily="2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6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SQLite version 3.8.2 2013-12-06 14:53:30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6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Enter ".help" for instructions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6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Enter SQL statements terminated with a ";"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6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sqlite</a:t>
            </a:r>
            <a:r>
              <a:rPr lang="en-US" sz="36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 </a:t>
            </a:r>
            <a:r>
              <a:rPr lang="en-US" sz="36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select count(*) from </a:t>
            </a:r>
            <a:r>
              <a:rPr lang="en-US" sz="3600" i="1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numbertable</a:t>
            </a:r>
            <a:r>
              <a:rPr lang="en-US" sz="36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600" dirty="0">
                <a:solidFill>
                  <a:srgbClr val="FF3333"/>
                </a:solidFill>
                <a:latin typeface="Franklin Gothic Book" pitchFamily="34"/>
                <a:ea typeface="Tahoma" pitchFamily="2"/>
              </a:rPr>
              <a:t>2315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15CFC59-C19E-4862-8F4B-9A4F566B6A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2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BAD2681-EA09-420F-9DD7-D38E676416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What is the average, to 2 decimal places, of col3 in numbertable in database.db?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F401C8E-0771-430C-B209-8983CB9BFB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2. What  is the average of col3?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737E102-CEEA-4269-B9CE-162E11E8DE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73699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2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sqlite3 </a:t>
            </a:r>
            <a:r>
              <a:rPr lang="en-US" sz="3200" i="1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database.db</a:t>
            </a:r>
            <a:endParaRPr lang="en-US" sz="3200" i="1" dirty="0">
              <a:solidFill>
                <a:srgbClr val="000000"/>
              </a:solidFill>
              <a:latin typeface="Franklin Gothic Book" pitchFamily="34"/>
              <a:ea typeface="Tahoma" pitchFamily="2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2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SQLite version 3.8.2 2013-12-06 14:53:30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2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Enter ".help" for instructions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2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Enter SQL statements terminated with a ";"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2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sqlite</a:t>
            </a:r>
            <a:r>
              <a:rPr lang="en-US" sz="32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&gt; </a:t>
            </a:r>
            <a:r>
              <a:rPr lang="en-US" sz="32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select round(avg(col3),2) from </a:t>
            </a:r>
            <a:r>
              <a:rPr lang="en-US" sz="3200" i="1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numbertable</a:t>
            </a:r>
            <a:r>
              <a:rPr lang="en-US" sz="32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3200" i="1" dirty="0">
                <a:solidFill>
                  <a:srgbClr val="FF3333"/>
                </a:solidFill>
                <a:latin typeface="Franklin Gothic Book" pitchFamily="34"/>
                <a:ea typeface="Tahoma" pitchFamily="2"/>
              </a:rPr>
              <a:t>16501.94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BBCB042-943C-4217-AA0B-17CF6CE62E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3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FA7CCCE-288A-4855-A8C1-D6D2A3F2BF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What is the maximum value stored in numbertable in database.db?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F8676C5-057D-4670-9E7D-681F27A377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3. What  is the maximum value in numbertable?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FEEB917-E89D-4E44-A6B9-9988D5FA27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73699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4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We essentially need the max value across all columns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4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sqlite3 </a:t>
            </a:r>
            <a:r>
              <a:rPr lang="en-US" sz="2400" i="1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database.db</a:t>
            </a:r>
            <a:endParaRPr lang="en-US" sz="2400" i="1" dirty="0">
              <a:solidFill>
                <a:srgbClr val="000000"/>
              </a:solidFill>
              <a:latin typeface="Franklin Gothic Book" pitchFamily="34"/>
              <a:ea typeface="Tahoma" pitchFamily="2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4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SQLite version 3.8.2 2013-12-06 14:53:30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4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Enter ".help" for instructions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4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Enter SQL statements terminated with a ";"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4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sqlite</a:t>
            </a:r>
            <a:r>
              <a:rPr lang="en-US" sz="24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&gt; </a:t>
            </a:r>
            <a:r>
              <a:rPr lang="en-US" sz="24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select max(max(col1), max(col2), max(col3), max(col4), max(col5), max(col6), max(col7), max(col8)) from </a:t>
            </a:r>
            <a:r>
              <a:rPr lang="en-US" sz="2400" i="1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numbertable</a:t>
            </a:r>
            <a:r>
              <a:rPr lang="en-US" sz="24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400" i="1" dirty="0">
                <a:solidFill>
                  <a:srgbClr val="FF3333"/>
                </a:solidFill>
                <a:latin typeface="Franklin Gothic Book" pitchFamily="34"/>
                <a:ea typeface="Tahoma" pitchFamily="2"/>
              </a:rPr>
              <a:t>32767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1411C79-9055-4001-AEB9-542CB4D2F5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pc="-48">
                <a:solidFill>
                  <a:srgbClr val="404040"/>
                </a:solidFill>
                <a:latin typeface="Franklin Gothic Heavy" pitchFamily="34"/>
                <a:ea typeface="Tahoma" pitchFamily="2"/>
              </a:rPr>
              <a:t>Question 4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2C38287-D5AF-4103-BB9A-45DF369067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84571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How many records are there in numbertable (in database.db) where all columns contain an even number?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A358CFF-FF4B-4BEB-B683-5AE208E32E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97280" y="286560"/>
            <a:ext cx="10058040" cy="145044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4800">
                <a:solidFill>
                  <a:srgbClr val="404040"/>
                </a:solidFill>
                <a:latin typeface="Franklin Gothic Book" pitchFamily="34"/>
                <a:ea typeface="Tahoma" pitchFamily="2"/>
              </a:rPr>
              <a:t>4. What  is the maximum value in numbertable?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F8A542C-2B6A-45F0-ACCA-1B2942EDB4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736999"/>
            <a:ext cx="10058040" cy="4023000"/>
          </a:xfrm>
          <a:noFill/>
          <a:ln>
            <a:noFill/>
          </a:ln>
        </p:spPr>
        <p:txBody>
          <a:bodyPr wrap="square" lIns="0" rIns="0" anchor="ctr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000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We essentially need the max value across all columns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0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sqlite3 </a:t>
            </a:r>
            <a:r>
              <a:rPr lang="en-US" sz="2000" i="1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database.db</a:t>
            </a:r>
            <a:endParaRPr lang="en-US" sz="2000" i="1" dirty="0">
              <a:solidFill>
                <a:srgbClr val="000000"/>
              </a:solidFill>
              <a:latin typeface="Franklin Gothic Book" pitchFamily="34"/>
              <a:ea typeface="Tahoma" pitchFamily="2"/>
            </a:endParaRP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0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SQLite version 3.8.2 2013-12-06 14:53:30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0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Enter ".help" for instructions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0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Enter SQL statements terminated with a ";"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000" dirty="0" err="1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sqlite</a:t>
            </a:r>
            <a:r>
              <a:rPr lang="en-US" sz="2000" dirty="0">
                <a:solidFill>
                  <a:srgbClr val="666666"/>
                </a:solidFill>
                <a:latin typeface="Franklin Gothic Book" pitchFamily="34"/>
                <a:ea typeface="Tahoma" pitchFamily="2"/>
              </a:rPr>
              <a:t>&gt; </a:t>
            </a:r>
            <a:r>
              <a:rPr lang="en-US" sz="20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select count(*) from </a:t>
            </a:r>
            <a:r>
              <a:rPr lang="en-US" sz="2000" i="1" dirty="0" err="1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numbertable</a:t>
            </a:r>
            <a:r>
              <a:rPr lang="en-US" sz="2000" i="1" dirty="0">
                <a:solidFill>
                  <a:srgbClr val="000000"/>
                </a:solidFill>
                <a:latin typeface="Franklin Gothic Book" pitchFamily="34"/>
                <a:ea typeface="Tahoma" pitchFamily="2"/>
              </a:rPr>
              <a:t> where col1%2=0 and col2%2=0 and col3%2=0 and col4%2=0 and col5%2=0 and col6%2=0 and col7%2=0 and col8%2=0;</a:t>
            </a:r>
          </a:p>
          <a:p>
            <a:pPr marL="0" lvl="0" indent="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SzPct val="45000"/>
              <a:buFont typeface="StarSymbol"/>
            </a:pPr>
            <a:r>
              <a:rPr lang="en-US" sz="2000" dirty="0">
                <a:solidFill>
                  <a:srgbClr val="FF3333"/>
                </a:solidFill>
                <a:latin typeface="Franklin Gothic Book" pitchFamily="34"/>
                <a:ea typeface="Tahoma" pitchFamily="2"/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5277</TotalTime>
  <Words>404</Words>
  <Application>Microsoft Office PowerPoint</Application>
  <PresentationFormat>Widescreen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Heavy</vt:lpstr>
      <vt:lpstr>Liberation Sans</vt:lpstr>
      <vt:lpstr>Liberation Serif</vt:lpstr>
      <vt:lpstr>Lohit Devanagari</vt:lpstr>
      <vt:lpstr>StarSymbol</vt:lpstr>
      <vt:lpstr>Tahoma</vt:lpstr>
      <vt:lpstr>Office Theme</vt:lpstr>
      <vt:lpstr>Office Theme</vt:lpstr>
      <vt:lpstr>2018.11.06 Georgia Cyber Center CTF</vt:lpstr>
      <vt:lpstr>Question 1</vt:lpstr>
      <vt:lpstr>1. How many records are in database.db?</vt:lpstr>
      <vt:lpstr>Question 2</vt:lpstr>
      <vt:lpstr>2. What  is the average of col3?</vt:lpstr>
      <vt:lpstr>Question 3</vt:lpstr>
      <vt:lpstr>3. What  is the maximum value in numbertable?</vt:lpstr>
      <vt:lpstr>Question 4</vt:lpstr>
      <vt:lpstr>4. What  is the maximum value in numbertable?</vt:lpstr>
      <vt:lpstr>Question 5</vt:lpstr>
      <vt:lpstr>5. Recover Sammy's root password?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Sartory, Kelsey</dc:creator>
  <cp:lastModifiedBy>Hite, Brett</cp:lastModifiedBy>
  <cp:revision>95</cp:revision>
  <dcterms:created xsi:type="dcterms:W3CDTF">2017-06-06T17:30:02Z</dcterms:created>
  <dcterms:modified xsi:type="dcterms:W3CDTF">2018-10-30T16:59:53Z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15.0023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8</vt:r8>
  </property>
</Properties>
</file>