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E4EA02-6330-45C1-A686-3AF235DF07B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32C3D-45DD-4828-A0D0-18934B1BF9A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0F2C6-6E9C-4E88-A129-32986689880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CD1DB-800A-422D-B87E-81F620CF4771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93A8FE2-A937-4ABD-830E-69D46C22C6DB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93442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A28A69-9E15-4019-9924-57903B87E2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E4EEA9-5E03-459C-B3FC-388526297E1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C477F042-2937-4275-AF47-A08438C309A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3B8E6-3673-4C57-A654-441FE73A305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6F84D-B12B-4C6B-83E5-AD2B8C8D9F2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22D85-B19B-41AF-B85A-E122741C42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fld id="{30050878-71EF-42B2-9795-4AA4F79A39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  <a:ea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48AC8-A6DF-4B82-8D14-F76A6A4EE7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D1D7AB7-7A64-44CE-BC95-274A6BCCFC1A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3370B4-71CE-4256-9282-5D3CDCE638E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995556-9755-4779-94CB-428C6DA105D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D74D0-1063-481F-8EA8-9C0961D4FE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FB5A985-E6D3-48DB-B4D5-E61BEFCE1729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3FFC60-CAE1-448E-B5A0-7B64E8E8F6A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FD4D8C-1A72-4E17-9BAE-1630494642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F9DCA-7F7E-46B7-8FEA-59012018062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9FAF911-36B7-49B6-AF3D-68A04724A1F9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7A835-2D4F-4898-B62E-DA3B6E74D4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5315C1-7BA6-468B-AF4A-3721B8D2BB1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11C13-EC01-4964-B5FE-F3C3E5A6F97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438CCA6-F27A-40FE-87B3-41BEDFEFBE87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19AD75-B4CF-4AD6-9F27-45535C7C4E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0371A4-9DD1-46A8-A422-4348F15981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84B3B-C6D7-4843-8F7E-23FD85583CC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34DFE78-BA45-43A0-8F7E-F39F3D72AD9B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923072-8FC4-44D6-A731-D4E3B35471A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415870-3AEA-4131-A627-7A71CBC67F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8C628-7DA9-4761-8935-E507AE606C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F352D8B-DAF9-415D-9DAC-691E312CF9C6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755986-7DE5-48C8-8E28-C8B5B99A36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BAD4B3-6C5E-40E5-BCB0-AFB75AAE18C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9BA23-7F23-4B93-B5D5-8A1A1ACFFF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E18FE5F-AC82-4800-B220-FAC8891D715D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329F7C-5984-457F-BAEF-8D82B848397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1451AD-87AB-4EA9-B4D0-DE6830262D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0E264-9F76-4F08-A8DF-CD21DCF3E63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ABC286E-E95B-4CD8-9BA4-46760DBDD4C0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91F097-827B-4143-AF9A-D4350E35BD5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E0247F-7DB5-4343-8920-54592F3B3B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9C2F2-2030-4247-9332-7ABC3F81DA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02ACBBB-09BB-4FF4-90BF-AD8620620097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D008E9-2520-4794-8F33-561F4BCA953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60EDC5-E31F-4288-BC8C-973574C12E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30EF4-EC6E-4A14-ACA0-FBFC7E3394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1C74102-C420-4909-BE04-F8AE2AFEC46C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2FDAD8-540A-4376-872D-4E4B13C013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599AA2-A1FF-41FD-B44C-033DB977A8F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2AAD8-E3E5-4A16-904A-EF001739FF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6ED7C30-899A-4E33-9558-CDF82D76A079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DF064E-C410-4FEF-8CA1-6FD33159577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0B07F8-5117-4419-8DBA-90397AC8AB0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19064-2F6D-4872-B5AB-38B7102EC5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8BE16EC-81D0-4AC0-825A-62417AEB2581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26E381-05E3-456F-87DA-91123FEC778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4A7516-462D-4EB9-8575-C758049A40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17CA-72F5-4122-A614-F4048349FA6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4BECEE2-22D7-444A-AFDA-09705D8FA946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C508F7-B61E-496F-B708-074AF23E59F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6C91CD-F595-4D74-8610-F69977DD235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2D343-7F40-4604-9E5D-E21D3EF5573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8B0829A-D9A3-48EB-8B78-5CE5E291C3E6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FB53C1-7974-4B16-8830-DA97E0A7A6A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948C85-2AEE-40DB-AA78-F90B957525E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F4E56-B85E-4C0B-92CB-8D71CB014E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D90D474-C7B0-47FD-9DD8-6D420C63BE2F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7ECAD1-C6FB-48D6-8575-859416ABB6B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81E875-B1C6-4CDC-96E9-609A36878AF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DCAD8-EA48-4EC3-95FA-9121DF1B94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3977C78-9F46-47DD-BB3D-A4CA99322971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AC022F-AF88-4037-BE8B-120EBFE9AC9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3B96A9-9949-4141-9BA7-0A729ABDE8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874D8-8B7B-4AA6-B80E-A8CBC1E1641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DC83F15-4A07-41A3-A71D-B8AC5B2188BD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7AB657-00B7-41DA-8EB5-5FC4D0264F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FFE5D5-B99A-4737-8818-4FCD4661397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E88B9-90FA-497A-82C7-B6BCE9942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519DC-9D48-4215-B7B3-170FCE161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EB51A-3B6D-4834-988C-4A38F159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5788-73A3-46FB-947D-B6E7100048D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BBC3F-2E54-4954-9FCA-1D230412A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0F77C-3F70-47A7-A334-4462AF7C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958B-45A6-4349-9822-8A7E173618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9EBC-C20B-4EE6-B97C-CB932C06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EF3F8-F1CB-4391-ABEF-F92EAFD6D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65B91-FE87-4F0F-AEA2-08A8E9BD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5788-73A3-46FB-947D-B6E7100048D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674E0-6DC7-4495-B7B0-E6AF0283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86E3B-4301-4382-B339-E49F5DE2B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35D3-7525-4413-AA72-DC2897EF69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84A8A1-516C-4990-988E-A1FDFDE2B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2CBFD-0900-4CF3-9E09-1EFDC4449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EF56F-574C-46F1-93DD-B447AA43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5788-73A3-46FB-947D-B6E7100048D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38044-ECB2-4364-BAF9-B9AF2D12E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B6F59-3383-4F36-B3AC-A119FE95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2D20-34BE-40FA-9A84-816C5E6FB2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95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99FB-94C6-46D1-92E5-C142DA0CC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6A18F-FAB0-446E-AA75-BC3592321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813FE-920E-48E5-8B83-8D8C2CC1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D3F5-2633-4C98-AA72-21C79C31FAB0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85E57-E03B-457F-930C-7A3C2CEF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DF71B-5DF0-4057-9877-D29798D8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6046-17A8-4224-A136-610A216353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26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EE8B-5536-4D92-BAC7-C40BA9C6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0D145-6980-44B8-AB8C-045BFFECD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FA3F3-70C7-4351-AC98-32397F1C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D3F5-2633-4C98-AA72-21C79C31FAB0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50739-A6D1-4F5C-9EFC-95E91BA15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8D96E-6AC1-4A1F-AACE-3F176C840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BFEB-04EC-45FA-BCDA-8BE0051860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32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9654-4300-43BB-AB88-929A3675A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27CC-D8CD-4E4B-9392-1D5E7F627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F228B-8C13-47F5-A4EB-D10F15BE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D3F5-2633-4C98-AA72-21C79C31FAB0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13DE8-E435-41E5-8CC3-9B623928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A87E1-09FC-4965-B887-253621B0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551-9115-487A-842B-E619BA24C7C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46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15CE-A5E2-48BD-BBEA-89F65040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F7B98-6A84-49B3-A061-DEB968B2E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7D610-22C2-43A2-8B6B-5ABAB9BEE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C7168-F75B-4972-A458-F5AA122D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D3F5-2633-4C98-AA72-21C79C31FAB0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F2E05-32E5-4FE5-A525-3F11E816B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D645D-4AE8-483F-93F8-BA14CB69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7957-9F23-49E5-8A38-1DF7CDC8EF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11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892D-261E-4EB0-8ABD-E861808F6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EB116-C508-4245-9634-691F96064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7FBE9-F2A0-41CC-B1C4-61548C93E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CB871-16D3-49CF-86BD-669DABEC1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F47A01-BA73-45FD-851E-DF456379A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8BC38A-3BD8-4524-BFFB-176F6D98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D3F5-2633-4C98-AA72-21C79C31FAB0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A16925-1B72-4ED4-9DA3-1CF5B934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9375CF-45EC-4436-8F63-363E38A88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B546-0F0A-4B48-875C-BB5D8038F5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34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52ED-6161-401B-99E2-3A35D1518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BFAFC-69B9-4EF6-9A91-C6995444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D3F5-2633-4C98-AA72-21C79C31FAB0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9C6C0-8F21-4228-A68A-C61A4C41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DA546-74FA-4F7F-9A21-14B63CF1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C57C-BBDB-4039-9DAE-8B872A776A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58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03E10-ABF5-4C65-8127-B71CF346A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D3F5-2633-4C98-AA72-21C79C31FAB0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00C10-BAD3-4CFE-B6BF-F78F2962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475BF-ADD1-4B13-9EF3-33894033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A7C6-375A-467D-BB21-4FC1BE177A7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67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E4E4-4F83-40BA-8164-ECAD8C48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4AF78-4E80-4E01-B505-57A6AEC06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74009-747D-4489-8E73-04833277E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0C87C-73F2-430E-AFBE-3906552C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D3F5-2633-4C98-AA72-21C79C31FAB0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79B2E-C168-4E1C-B0AE-0D6B6D7F1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B085B-53EF-4FA6-B255-20080A09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5ADD-C9B1-48AC-9F0A-2DA5269D22C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4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F805D-C068-40F2-934C-6634AF2F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F7FF5-1E2F-4F4F-A580-0785BEC0F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05A2A-5B15-42D7-BA39-9A475A42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5788-73A3-46FB-947D-B6E7100048D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C1535-7222-4E8C-AC88-14B00E5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BA0B3-63D5-40CF-B99F-AF67AC41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B40D-BC37-4F0D-8E88-4BC06DCC15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128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F172-7CF9-4B68-8F57-DB2B79231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5666CE-8855-4E08-8554-0306747B8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498CF-B818-4EFE-BF2D-B7180FC0D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B056A-FF0A-48C6-83A7-6EF3D3CD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D3F5-2633-4C98-AA72-21C79C31FAB0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2390B-B600-4B91-85B4-8755369A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8CE3A-A6E7-4D69-9462-F6AB5E83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00FD-C45F-45C0-8302-F7FA41781B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583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9907-3880-4508-ABEC-52671004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E9A12-E2D0-46DE-88F6-CF3193A7A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34337-86A2-4238-A7E5-86760C44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D3F5-2633-4C98-AA72-21C79C31FAB0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8FD0D-B8DF-4D31-A043-6630F8DB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902E7-B473-4842-B2B0-6F296C6F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D90D-51E7-49B7-9707-166944F23D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46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301BE0-C54B-4670-8F1E-480BEDC77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1F340-25A6-4CDF-A6B7-9E994EC9B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5491D-C03F-49CE-B4EB-A489EF7D7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D3F5-2633-4C98-AA72-21C79C31FAB0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B797B-5E18-47E3-A042-B794776B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225E5-82CD-4A13-A821-80B15C9B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B4C90-7948-4A4A-A39B-766D07B6CE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9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4E350-9946-4BD1-AB2B-BBDCB17D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7DD8F-8745-415F-A885-8CFCBF83D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A5F4E-0D63-4F52-B67A-A9DF7920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5788-73A3-46FB-947D-B6E7100048D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B44F-0793-4072-894B-3FCF39D8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C60D-BE6E-4AFD-9FDC-4FA8FED2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75FA-3D4A-49C0-8A7D-A1D698524F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4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8021-E615-47CF-A7C4-CF3AA366A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883D7-0184-4F71-A2F4-49CA67BE7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919EB-3877-46FB-B902-11C6C9C9F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2C4CD-33DA-488A-B620-04F83A7F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5788-73A3-46FB-947D-B6E7100048D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AE8DD-7DCA-430A-B1EA-44A3AE82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36372-A525-4797-A11C-87096837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05FB-E425-4A82-B005-3A478E1AEA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6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13A5-65DD-4661-964C-39713D14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47D82-875B-4EA7-B42B-629969C45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FE9E5-0ECF-415D-A5B0-41EC9C9CA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41DE8-B100-47C6-91E2-8BC283D66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2225E-F248-430F-8E1B-91EFD0D5F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5F152D-EA06-4A20-938A-F905F2D1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5788-73A3-46FB-947D-B6E7100048D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66928C-16F9-43CC-98EB-2FDAE6CC0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FD6A33-DD23-4F00-B34D-7E5BCADD3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B133-CB27-4274-AE31-6E0D4C374F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7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960D-F20C-49DA-8215-41C25E61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B46CD-E6EC-4C29-8934-B33E4A36B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5788-73A3-46FB-947D-B6E7100048D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E96D8-46DE-42CA-84B0-020F1FBE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EC7E2-1DE0-423D-BF9F-F35EE271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C371-AFAA-4DAD-A929-B09B401384C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5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2F993-D1ED-4CE9-A961-E8929D09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5788-73A3-46FB-947D-B6E7100048D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ABFC5F-C9E7-48B4-81A2-F590AEF21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9BC21-9B65-4087-AB2A-8FCAAA793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33CA-EC93-4470-A7CA-6F8AE58DAD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7312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3960E-F0D4-4EEE-86EB-A3EA0082D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692A-CDBD-4C0D-BA86-0DB5743F6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07252-7C32-44E3-A5A7-8318DA27D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C3579-6F94-4AAD-9C73-722F57AE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5788-73A3-46FB-947D-B6E7100048D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7F591-BF93-4B1F-8395-EFD9B5284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4161C-A8A7-4F89-B8FA-3558CA70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C400-24EA-4AAD-93D8-33D7D346C6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7AAB-C3D0-42C9-94CF-BE9DBDCC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E3216A-841D-401D-9840-E9CBA959E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3EA59-4DCE-4DAF-86D9-EF4D7045F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8FA94-F70C-4EEF-BAB4-FBC61C67F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5788-73A3-46FB-947D-B6E7100048D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8B968-213B-4813-877F-4EE69222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3C2ED-3237-4B66-9711-1E7C8A53D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88DA-667F-4E44-B0D6-C0CB963FDA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7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8073DA-43CB-4353-B19D-72E57A65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7FF12-AD2B-480E-B697-E62ED39E6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7507A-B820-4880-870C-8B724EEB1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05788-73A3-46FB-947D-B6E7100048D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DC890-C014-4C42-86D7-C765F1CA0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1A052-9E9C-4EA7-945B-F55C83BEA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BA943-B4C7-48AC-9121-63568C906F4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D7E33-BFFE-4FF9-B21F-D5694A5C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688BF-72F1-45F8-A3C1-63AB51A7E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3459D-3698-4A08-93A0-71062A25B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2D3F5-2633-4C98-AA72-21C79C31FAB0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21CEB-6927-41B5-BE59-6117D74CB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8EE40-BF19-406B-8F0F-8E64398C0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A172A-E29B-4CAE-ACEE-70C789AAF5B6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FE131F3-0A18-44FF-B64C-FDE0AFF8AE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n-US" spc="-48">
                <a:solidFill>
                  <a:srgbClr val="404040"/>
                </a:solidFill>
                <a:latin typeface="Franklin Gothic Heavy" pitchFamily="34"/>
                <a:ea typeface="Tahoma" pitchFamily="2"/>
              </a:rPr>
              <a:t>2018.11.06 Georgia Cyber Center CTF</a:t>
            </a:r>
            <a:endParaRPr lang="en-US" spc="-48" dirty="0">
              <a:solidFill>
                <a:srgbClr val="404040"/>
              </a:solidFill>
              <a:latin typeface="Franklin Gothic Heavy" pitchFamily="34"/>
              <a:ea typeface="Tahoma" pitchFamily="2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4CB119E-9598-4D97-8AFB-BCC5D9980A2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A7600"/>
              </a:buClr>
              <a:buSzPct val="100000"/>
              <a:buFont typeface="Calibri" pitchFamily="34"/>
              <a:buChar char=" "/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Miscellaneous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6C155DF-771C-41B1-84F0-A98038059B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3. View this image and find the flag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C9DBD97-AE01-488F-AE48-180BA25C2F4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None/>
            </a:pPr>
            <a:endParaRPr lang="en-US" sz="1000" dirty="0">
              <a:solidFill>
                <a:srgbClr val="000000"/>
              </a:solidFill>
              <a:latin typeface="Franklin Gothic Book" pitchFamily="34"/>
              <a:ea typeface="Tahoma" pitchFamily="2"/>
            </a:endParaRP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None/>
            </a:pPr>
            <a:r>
              <a:rPr lang="en-US" sz="1000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Obviously, it doesn't open in a standard image viewer, but it does play a fun .wav.  It does NOT have the PNG header appended to the end like question 2.  But, if you view it in a hex editor and scroll down not very far, you see an image...    If you look closely, you see FLAG:</a:t>
            </a:r>
            <a:r>
              <a:rPr lang="en-US" sz="1000" dirty="0">
                <a:solidFill>
                  <a:srgbClr val="FF3333"/>
                </a:solidFill>
                <a:latin typeface="Franklin Gothic Book" pitchFamily="34"/>
                <a:ea typeface="Tahoma" pitchFamily="2"/>
              </a:rPr>
              <a:t>LOV</a:t>
            </a:r>
            <a:endParaRPr lang="en-US" sz="1000" dirty="0">
              <a:solidFill>
                <a:srgbClr val="000000"/>
              </a:solidFill>
              <a:latin typeface="Franklin Gothic Book" pitchFamily="34"/>
              <a:ea typeface="Tahoma" pitchFamily="2"/>
            </a:endParaRP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1000" dirty="0">
                <a:solidFill>
                  <a:srgbClr val="666666"/>
                </a:solidFill>
                <a:latin typeface="Courier 10 Pitch" pitchFamily="33"/>
                <a:ea typeface="Tahoma" pitchFamily="2"/>
              </a:rPr>
              <a:t> 00000450:  00 44 44 44 00 00 44 00  00 00 00 44 44 44 44 00  .DDD..D....DDDD.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1000" dirty="0">
                <a:solidFill>
                  <a:srgbClr val="666666"/>
                </a:solidFill>
                <a:latin typeface="Courier 10 Pitch" pitchFamily="33"/>
                <a:ea typeface="Tahoma" pitchFamily="2"/>
              </a:rPr>
              <a:t> 00000460:  00 44 00 00 00 00 44 00  00 00 00 44 00 00 44 00  .D....D....D..D.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1000" dirty="0">
                <a:solidFill>
                  <a:srgbClr val="666666"/>
                </a:solidFill>
                <a:latin typeface="Courier 10 Pitch" pitchFamily="33"/>
                <a:ea typeface="Tahoma" pitchFamily="2"/>
              </a:rPr>
              <a:t> 00000470:  00 44 44 44 00 00 44 00  00 00 00 44 44 44 44 00  .DDD..D....DDDD.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1000" dirty="0">
                <a:solidFill>
                  <a:srgbClr val="666666"/>
                </a:solidFill>
                <a:latin typeface="Courier 10 Pitch" pitchFamily="33"/>
                <a:ea typeface="Tahoma" pitchFamily="2"/>
              </a:rPr>
              <a:t> 00000480:  00 44 00 00 00 00 44 00  00 00 00 44 00 00 44 00  .D....D....D..D.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1000" dirty="0">
                <a:solidFill>
                  <a:srgbClr val="666666"/>
                </a:solidFill>
                <a:latin typeface="Courier 10 Pitch" pitchFamily="33"/>
                <a:ea typeface="Tahoma" pitchFamily="2"/>
              </a:rPr>
              <a:t> 00000490:  00 44 00 00 00 00 44 44  44 00 00 44 00 00 44 00  .D....DDD..D..D.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1000" dirty="0">
                <a:solidFill>
                  <a:srgbClr val="666666"/>
                </a:solidFill>
                <a:latin typeface="Courier 10 Pitch" pitchFamily="33"/>
                <a:ea typeface="Tahoma" pitchFamily="2"/>
              </a:rPr>
              <a:t> 000004a0:  00 00 00 00 00 00 00 00  00 00 00 00 00 00 00 00  ................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1000" dirty="0">
                <a:solidFill>
                  <a:srgbClr val="666666"/>
                </a:solidFill>
                <a:latin typeface="Courier 10 Pitch" pitchFamily="33"/>
                <a:ea typeface="Tahoma" pitchFamily="2"/>
              </a:rPr>
              <a:t> 000004b0:  00 00 00 00 00 00 00 00  00 00 00 00 00 00 00 00  ................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1000" dirty="0">
                <a:solidFill>
                  <a:srgbClr val="666666"/>
                </a:solidFill>
                <a:latin typeface="Courier 10 Pitch" pitchFamily="33"/>
                <a:ea typeface="Tahoma" pitchFamily="2"/>
              </a:rPr>
              <a:t> 000004c0:  44 44 44 44 00 00 44 44  44 00 00 44 00 00 00 00  DDDD..DDD..D....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1000" dirty="0">
                <a:solidFill>
                  <a:srgbClr val="666666"/>
                </a:solidFill>
                <a:latin typeface="Courier 10 Pitch" pitchFamily="33"/>
                <a:ea typeface="Tahoma" pitchFamily="2"/>
              </a:rPr>
              <a:t> 000004d0:  44 00 00 00 00 00 44 44  44 00 00 44 00 00 00 00  D.....DDD..D....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1000" dirty="0">
                <a:solidFill>
                  <a:srgbClr val="666666"/>
                </a:solidFill>
                <a:latin typeface="Courier 10 Pitch" pitchFamily="33"/>
                <a:ea typeface="Tahoma" pitchFamily="2"/>
              </a:rPr>
              <a:t> 000004e0:  44 00 44 44 00 00 00 00  00 00 00 44 00 00 00 00  D.DD.......D....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1000" dirty="0">
                <a:solidFill>
                  <a:srgbClr val="666666"/>
                </a:solidFill>
                <a:latin typeface="Courier 10 Pitch" pitchFamily="33"/>
                <a:ea typeface="Tahoma" pitchFamily="2"/>
              </a:rPr>
              <a:t> 000004f0:  44 00 00 44 00 00 44 44  44 00 00 44 00 00 00 00  D..D..DDD..D....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1000" dirty="0">
                <a:solidFill>
                  <a:srgbClr val="666666"/>
                </a:solidFill>
                <a:latin typeface="Courier 10 Pitch" pitchFamily="33"/>
                <a:ea typeface="Tahoma" pitchFamily="2"/>
              </a:rPr>
              <a:t> 00000500:  44 44 44 44 00 00 44 44  44 00 00 44 44 44 00 00  DDDD..DDD..DDD..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6F448D3F-1254-46CB-88AB-4F98C27662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n-US" spc="-48">
                <a:solidFill>
                  <a:srgbClr val="404040"/>
                </a:solidFill>
                <a:latin typeface="Franklin Gothic Heavy" pitchFamily="34"/>
                <a:ea typeface="Tahoma" pitchFamily="2"/>
              </a:rPr>
              <a:t>Question 4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959EE34E-A5D4-496B-B673-D991CE3F272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Decode this for the flag: DO2MING2ROOT2ALKS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F77C4CA-4C10-4A82-A8C4-5F573000DD0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4. View this image and find the flag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FE5FAD9E-18EF-46B0-8EC0-41068DFE974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lvl="0"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0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DO2MING2ROOT2ALKS</a:t>
            </a:r>
          </a:p>
          <a:p>
            <a:pPr lvl="0"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0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This looks like a varient of Run Length Encoding! Which is the alpha character, the number of times it's repeated, and then so on.</a:t>
            </a:r>
          </a:p>
          <a:p>
            <a:pPr lvl="0"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0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It looks like single characters didn't get a number.</a:t>
            </a:r>
          </a:p>
          <a:p>
            <a:pPr lvl="0"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0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Expanding, this becomes </a:t>
            </a:r>
            <a:r>
              <a:rPr lang="en-US" sz="2000">
                <a:solidFill>
                  <a:srgbClr val="FF3333"/>
                </a:solidFill>
                <a:latin typeface="Franklin Gothic Book" pitchFamily="34"/>
                <a:ea typeface="Tahoma" pitchFamily="2"/>
              </a:rPr>
              <a:t>DOOMINGGROOTTALKS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161AF01B-1527-4CD8-A3BA-8AFEA90061D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n-US" spc="-48">
                <a:solidFill>
                  <a:srgbClr val="404040"/>
                </a:solidFill>
                <a:latin typeface="Franklin Gothic Heavy" pitchFamily="34"/>
                <a:ea typeface="Tahoma" pitchFamily="2"/>
              </a:rPr>
              <a:t>Question 5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04C7861-B83A-4E77-BDF9-DCC90112CEE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What is the malicious executable (including the full path) set to start on boot in reg.reg?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89D8CB02-82C9-42F0-9974-0A4A14F8912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5. What is the malicious executable starting on boot?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EE06512-4F8C-4828-B762-BD9C1ACD5FA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lvl="0"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00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Hopefully you know that the most common place to put entries in the registry to start on boot is in *Windows\CurrentVersion\Run*</a:t>
            </a:r>
          </a:p>
          <a:p>
            <a:pPr lvl="0"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00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So we open the file and search to “Windows\CurrentVersion”</a:t>
            </a:r>
          </a:p>
          <a:p>
            <a:pPr lvl="0"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00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[HKEY_LOCAL_MACHINE\SOFTWARE\Microsoft\Windows\CurrentVersion\Run]</a:t>
            </a:r>
          </a:p>
          <a:p>
            <a:pPr lvl="0"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00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"VBoxTray"="C:\\Windows\\system32\\VBoxTray.exe"</a:t>
            </a:r>
          </a:p>
          <a:p>
            <a:pPr lvl="0"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00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"BCSSync"="\"C:\\Program Files\\Microsoft Office\\Office14\\BCSSync.exe\"/DelayServices"</a:t>
            </a:r>
          </a:p>
          <a:p>
            <a:pPr lvl="0">
              <a:spcBef>
                <a:spcPts val="1417"/>
              </a:spcBef>
              <a:buSzPct val="45000"/>
              <a:buFont typeface="StarSymbol"/>
              <a:buChar char="●"/>
            </a:pPr>
            <a:endParaRPr lang="en-US" sz="2000">
              <a:solidFill>
                <a:srgbClr val="666666"/>
              </a:solidFill>
              <a:latin typeface="Franklin Gothic Book" pitchFamily="34"/>
              <a:ea typeface="Tahoma" pitchFamily="2"/>
            </a:endParaRPr>
          </a:p>
          <a:p>
            <a:pPr lvl="0"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00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[HKEY_LOCAL_MACHINE\SOFTWARE\Microsoft\Windows\CurrentVersion\RunOnce]</a:t>
            </a:r>
          </a:p>
          <a:p>
            <a:pPr lvl="0"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00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"HakU"="</a:t>
            </a:r>
            <a:r>
              <a:rPr lang="en-US" sz="2000">
                <a:solidFill>
                  <a:srgbClr val="FF3333"/>
                </a:solidFill>
                <a:latin typeface="Franklin Gothic Book" pitchFamily="34"/>
                <a:ea typeface="Tahoma" pitchFamily="2"/>
              </a:rPr>
              <a:t>c:\\Windows\\system32\\HakU.exe</a:t>
            </a:r>
            <a:r>
              <a:rPr lang="en-US" sz="200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"</a:t>
            </a:r>
          </a:p>
          <a:p>
            <a:pPr lvl="0">
              <a:spcBef>
                <a:spcPts val="1417"/>
              </a:spcBef>
              <a:buSzPct val="45000"/>
              <a:buFont typeface="StarSymbol"/>
              <a:buChar char="●"/>
            </a:pPr>
            <a:endParaRPr lang="en-US" sz="2000">
              <a:solidFill>
                <a:srgbClr val="404040"/>
              </a:solidFill>
              <a:latin typeface="Franklin Gothic Book" pitchFamily="34"/>
              <a:ea typeface="Tahoma" pitchFamily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20765F86-6274-42C9-9E7D-91183014DF7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n-US" spc="-48">
                <a:solidFill>
                  <a:srgbClr val="404040"/>
                </a:solidFill>
                <a:latin typeface="Franklin Gothic Heavy" pitchFamily="34"/>
                <a:ea typeface="Tahoma" pitchFamily="2"/>
              </a:rPr>
              <a:t>Question 6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FBC19020-D8A4-4F1B-BDA0-66883DFF203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Find one of the flags hidden in blank.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9CA0F04-F20B-4DD4-A029-B37A22D49D1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6. Find one of the flags hidden in blank?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D9FDE1BA-183E-47B3-952A-AE8EAA64AA6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lvl="0"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00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Okay..what type of file is it?</a:t>
            </a:r>
          </a:p>
          <a:p>
            <a:pPr lvl="0"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000" i="1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file blank</a:t>
            </a:r>
          </a:p>
          <a:p>
            <a:pPr lvl="0"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00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blank: bzip2 compressed data, block size = 900k</a:t>
            </a:r>
          </a:p>
          <a:p>
            <a:pPr lvl="0"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000" i="1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mv blank blank.bz2</a:t>
            </a:r>
          </a:p>
          <a:p>
            <a:pPr lvl="0"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000" i="1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bunzip2 blank.bz2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15AE4435-3866-4D12-B7B8-23A93ADDA45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6. Find one of the flags hidden in blank?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F07DD2AF-8E8B-40B5-8F34-9D83C7A751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lvl="0"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00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Opening the file in “vi” and searching for “flag” got me to this:</a:t>
            </a:r>
          </a:p>
          <a:p>
            <a:pPr lvl="0"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00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@flag:</a:t>
            </a:r>
            <a:r>
              <a:rPr lang="en-US" sz="2000">
                <a:solidFill>
                  <a:srgbClr val="FF3333"/>
                </a:solidFill>
                <a:latin typeface="Franklin Gothic Book" pitchFamily="34"/>
                <a:ea typeface="Tahoma" pitchFamily="2"/>
              </a:rPr>
              <a:t>ShooperFli</a:t>
            </a:r>
            <a:r>
              <a:rPr lang="en-US" sz="200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^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194EA424-9245-4876-A782-CAFF570D440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n-US" spc="-48">
                <a:solidFill>
                  <a:srgbClr val="404040"/>
                </a:solidFill>
                <a:latin typeface="Franklin Gothic Heavy" pitchFamily="34"/>
                <a:ea typeface="Tahoma" pitchFamily="2"/>
              </a:rPr>
              <a:t>Question 1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DA71D5F-DA10-4357-9986-D7F591926E8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Run this program (miscellaneous1.jar) to get the flag.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A62DAD0-A594-4266-8115-E54F8DD2A69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1. Run miscellaneous1.jar to get the flag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AA342F6-6630-4E38-BBE9-FED1D9E2905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480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Can we just execute the jar?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4800" i="1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java -jar miscellaneous1.jar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480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Error: Could not find or load main class AjavaProgram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8056F7CC-F75D-4EAB-B71C-7064E9EAB2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1. Run miscellaneous1.jar to get the flag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E65BA50-E72B-4930-A569-D5A8118A153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dirty="0" err="1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Okay..let's</a:t>
            </a:r>
            <a:r>
              <a:rPr lang="en-US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 look in the .jar file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i="1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jar </a:t>
            </a:r>
            <a:r>
              <a:rPr lang="en-US" i="1" dirty="0" err="1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tf</a:t>
            </a:r>
            <a:r>
              <a:rPr lang="en-US" i="1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 miscellaneous1.jar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META-INF/MANIFEST.MF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JavaProgram.class</a:t>
            </a:r>
            <a:endParaRPr lang="en-US" dirty="0">
              <a:solidFill>
                <a:srgbClr val="666666"/>
              </a:solidFill>
              <a:latin typeface="Franklin Gothic Book" pitchFamily="34"/>
              <a:ea typeface="Tahoma" pitchFamily="2"/>
            </a:endParaRP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Since the .class file is called </a:t>
            </a:r>
            <a:r>
              <a:rPr lang="en-US" dirty="0" err="1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JavaProgram</a:t>
            </a:r>
            <a:r>
              <a:rPr lang="en-US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, let's hope that's the file we have to run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i="1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java -cp miscellaneous1.jar </a:t>
            </a:r>
            <a:r>
              <a:rPr lang="en-US" i="1" dirty="0" err="1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JavaProgram</a:t>
            </a:r>
            <a:endParaRPr lang="en-US" i="1" dirty="0">
              <a:solidFill>
                <a:srgbClr val="000000"/>
              </a:solidFill>
              <a:latin typeface="Franklin Gothic Book" pitchFamily="34"/>
              <a:ea typeface="Tahoma" pitchFamily="2"/>
            </a:endParaRP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The </a:t>
            </a:r>
            <a:r>
              <a:rPr lang="en-US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theflag</a:t>
            </a:r>
            <a:r>
              <a:rPr lang="en-US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 is: </a:t>
            </a:r>
            <a:r>
              <a:rPr lang="en-US" dirty="0" err="1">
                <a:solidFill>
                  <a:srgbClr val="FF0000"/>
                </a:solidFill>
                <a:latin typeface="Franklin Gothic Book" pitchFamily="34"/>
                <a:ea typeface="Tahoma" pitchFamily="2"/>
              </a:rPr>
              <a:t>rlruue</a:t>
            </a:r>
            <a:endParaRPr lang="en-US" dirty="0">
              <a:solidFill>
                <a:srgbClr val="FF0000"/>
              </a:solidFill>
              <a:latin typeface="Franklin Gothic Book" pitchFamily="34"/>
              <a:ea typeface="Tahoma" pitchFamily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EB37B08-5ADB-479D-9D3D-AAE1B0C0BF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n-US" spc="-48">
                <a:solidFill>
                  <a:srgbClr val="404040"/>
                </a:solidFill>
                <a:latin typeface="Franklin Gothic Heavy" pitchFamily="34"/>
                <a:ea typeface="Tahoma" pitchFamily="2"/>
              </a:rPr>
              <a:t>Question 2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6F8BD579-68A8-4A97-82DB-F5A3BAB1ED4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View this image and find the flag!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18E1381C-6B15-481B-9DC4-D9B4B83BAEB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2. View this image and find the flag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CD6391A4-41A7-41D7-B0DB-3A5842CBE89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1600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Obviously, it doesn't open in a standard image viewer, but it does play a fun .wav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1600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If you open it up in a Hex Editor, you can eventually see what looks like a .PNG image header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endParaRPr lang="en-US" sz="1600" dirty="0">
              <a:solidFill>
                <a:srgbClr val="000000"/>
              </a:solidFill>
              <a:latin typeface="Franklin Gothic Book" pitchFamily="34"/>
              <a:ea typeface="Tahoma" pitchFamily="2"/>
            </a:endParaRP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1600" dirty="0">
                <a:solidFill>
                  <a:srgbClr val="666666"/>
                </a:solidFill>
                <a:latin typeface="Courier 10 Pitch" pitchFamily="33"/>
                <a:ea typeface="Tahoma" pitchFamily="2"/>
              </a:rPr>
              <a:t>004748c0:  00 00 00 00 3c 00 80 00  00 00 00 00 20 00 00 00  ....&lt;....... ...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1600" dirty="0">
                <a:solidFill>
                  <a:srgbClr val="666666"/>
                </a:solidFill>
                <a:latin typeface="Courier 10 Pitch" pitchFamily="33"/>
                <a:ea typeface="Tahoma" pitchFamily="2"/>
              </a:rPr>
              <a:t>004748d0:  10 00 04 00 00 00 11 43  4c 49 53 54 1a 00 00 00  .......CLIST....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1600" dirty="0">
                <a:solidFill>
                  <a:srgbClr val="666666"/>
                </a:solidFill>
                <a:latin typeface="Courier 10 Pitch" pitchFamily="33"/>
                <a:ea typeface="Tahoma" pitchFamily="2"/>
              </a:rPr>
              <a:t>004748e0:  49 4e 46 4f 49 53 46 54  0d 00 00 00 46 4c 20 53  INFOISFT....FL S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1600" dirty="0">
                <a:solidFill>
                  <a:srgbClr val="3333FF"/>
                </a:solidFill>
                <a:latin typeface="Courier 10 Pitch" pitchFamily="33"/>
                <a:ea typeface="Tahoma" pitchFamily="2"/>
              </a:rPr>
              <a:t>004748f0:</a:t>
            </a:r>
            <a:r>
              <a:rPr lang="en-US" sz="1600" dirty="0">
                <a:solidFill>
                  <a:srgbClr val="666666"/>
                </a:solidFill>
                <a:latin typeface="Courier 10 Pitch" pitchFamily="33"/>
                <a:ea typeface="Tahoma" pitchFamily="2"/>
              </a:rPr>
              <a:t>  74 75 64 69 6f 20 31 30  00 00 </a:t>
            </a:r>
            <a:r>
              <a:rPr lang="en-US" sz="1600" dirty="0">
                <a:solidFill>
                  <a:srgbClr val="3333FF"/>
                </a:solidFill>
                <a:latin typeface="Courier 10 Pitch" pitchFamily="33"/>
                <a:ea typeface="Tahoma" pitchFamily="2"/>
              </a:rPr>
              <a:t>89 50 4e 47</a:t>
            </a:r>
            <a:r>
              <a:rPr lang="en-US" sz="1600" dirty="0">
                <a:solidFill>
                  <a:srgbClr val="666666"/>
                </a:solidFill>
                <a:latin typeface="Courier 10 Pitch" pitchFamily="33"/>
                <a:ea typeface="Tahoma" pitchFamily="2"/>
              </a:rPr>
              <a:t> 0d 0a  </a:t>
            </a:r>
            <a:r>
              <a:rPr lang="en-US" sz="1600" dirty="0" err="1">
                <a:solidFill>
                  <a:srgbClr val="666666"/>
                </a:solidFill>
                <a:latin typeface="Courier 10 Pitch" pitchFamily="33"/>
                <a:ea typeface="Tahoma" pitchFamily="2"/>
              </a:rPr>
              <a:t>tudio</a:t>
            </a:r>
            <a:r>
              <a:rPr lang="en-US" sz="1600" dirty="0">
                <a:solidFill>
                  <a:srgbClr val="666666"/>
                </a:solidFill>
                <a:latin typeface="Courier 10 Pitch" pitchFamily="33"/>
                <a:ea typeface="Tahoma" pitchFamily="2"/>
              </a:rPr>
              <a:t> 10..</a:t>
            </a:r>
            <a:r>
              <a:rPr lang="en-US" sz="1600" dirty="0">
                <a:solidFill>
                  <a:srgbClr val="3333FF"/>
                </a:solidFill>
                <a:latin typeface="Courier 10 Pitch" pitchFamily="33"/>
                <a:ea typeface="Tahoma" pitchFamily="2"/>
              </a:rPr>
              <a:t>.PNG</a:t>
            </a:r>
            <a:r>
              <a:rPr lang="en-US" sz="1600" dirty="0">
                <a:solidFill>
                  <a:srgbClr val="666666"/>
                </a:solidFill>
                <a:latin typeface="Courier 10 Pitch" pitchFamily="33"/>
                <a:ea typeface="Tahoma" pitchFamily="2"/>
              </a:rPr>
              <a:t>..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1600" dirty="0">
                <a:solidFill>
                  <a:srgbClr val="666666"/>
                </a:solidFill>
                <a:latin typeface="Courier 10 Pitch" pitchFamily="33"/>
                <a:ea typeface="Tahoma" pitchFamily="2"/>
              </a:rPr>
              <a:t>00474900:  1a 0a 00 00 00 0d 49 48  44 52 00 00 02 e2 00 00  ......IHDR......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1600" dirty="0">
                <a:solidFill>
                  <a:srgbClr val="666666"/>
                </a:solidFill>
                <a:latin typeface="Courier 10 Pitch" pitchFamily="33"/>
                <a:ea typeface="Tahoma" pitchFamily="2"/>
              </a:rPr>
              <a:t>00474910:  01 2c 08 06 00 00 00 86  e9 d6 66 00 00 00 01 73  .,........f....s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3AA8F9D-71DD-469E-8FB0-56BDF707933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2. View this image and find the flag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2E0399E-8574-449D-8639-E32FE562A66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1600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What's an easy way to cut out the non .</a:t>
            </a:r>
            <a:r>
              <a:rPr lang="en-US" sz="1600" dirty="0" err="1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png</a:t>
            </a:r>
            <a:r>
              <a:rPr lang="en-US" sz="1600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 stuff, starting at the .PNG header?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1600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grep -an 'PNG' misc2.wav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1600" dirty="0">
                <a:solidFill>
                  <a:srgbClr val="0000FF"/>
                </a:solidFill>
                <a:latin typeface="Franklin Gothic Book" pitchFamily="34"/>
                <a:ea typeface="Tahoma" pitchFamily="2"/>
              </a:rPr>
              <a:t>15220</a:t>
            </a:r>
            <a:r>
              <a:rPr lang="en-US" sz="1600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::�ƙ�1�X:��</a:t>
            </a:r>
            <a:r>
              <a:rPr lang="en-US" sz="1600" dirty="0" err="1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m�uЖ</a:t>
            </a:r>
            <a:r>
              <a:rPr lang="en-US" sz="1600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:]���=�:[帹���:�</a:t>
            </a:r>
            <a:r>
              <a:rPr lang="en-US" sz="1600" dirty="0" err="1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Tи</a:t>
            </a:r>
            <a:r>
              <a:rPr lang="en-US" sz="1600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}��:��A93�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1600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                                                 ;��9l#;w2O:��$;|��:)�-;���:A%4;ڐ�:i�3;���:x�0;�</a:t>
            </a:r>
            <a:r>
              <a:rPr lang="en-US" sz="1600" dirty="0" err="1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�:#9.;n�;�);?';�P#;�f;	5;�</a:t>
            </a:r>
            <a:r>
              <a:rPr lang="en-US" sz="1600" dirty="0" err="1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b;Z</a:t>
            </a:r>
            <a:r>
              <a:rPr lang="en-US" sz="1600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;�3;��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1600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       ;R��:~�;�l�:r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1600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                    �:�1�:~��:n��:C��:���:A��:,��:�Ҩ:�`�:�b�:"E�:�:.V�:�3^:</a:t>
            </a:r>
            <a:r>
              <a:rPr lang="en-US" sz="1600" dirty="0" err="1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oK</a:t>
            </a:r>
            <a:r>
              <a:rPr lang="en-US" sz="1600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�:Ī0:lK�:�6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1600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                                                                                          :K�:��9B��:�!v9a��:�ӵ8{s�:S�$L�:z` ����:</a:t>
            </a:r>
            <a:r>
              <a:rPr lang="en-US" sz="1600" dirty="0" err="1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ї�Kۺ</a:t>
            </a:r>
            <a:r>
              <a:rPr lang="en-US" sz="1600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��˸��n֏��E�����W�!�1)�l&amp;5��a�BiF�Ë�s4U�zp����a��"��</a:t>
            </a:r>
            <a:r>
              <a:rPr lang="en-US" sz="1600" dirty="0" err="1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Q�l�L</a:t>
            </a:r>
            <a:r>
              <a:rPr lang="en-US" sz="1600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�ֺ�$</a:t>
            </a:r>
            <a:r>
              <a:rPr lang="en-US" sz="1600" dirty="0" err="1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t�J</a:t>
            </a:r>
            <a:r>
              <a:rPr lang="en-US" sz="1600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����</a:t>
            </a:r>
            <a:r>
              <a:rPr lang="en-US" sz="1600" dirty="0" err="1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Uw</a:t>
            </a:r>
            <a:r>
              <a:rPr lang="en-US" sz="1600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��0���x�(���</a:t>
            </a:r>
            <a:r>
              <a:rPr lang="en-US" sz="1600" dirty="0" err="1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su�C</a:t>
            </a:r>
            <a:r>
              <a:rPr lang="en-US" sz="1600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��</a:t>
            </a:r>
            <a:r>
              <a:rPr lang="en-US" sz="1600" dirty="0" err="1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tn�HO</a:t>
            </a:r>
            <a:r>
              <a:rPr lang="en-US" sz="1600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���</a:t>
            </a:r>
            <a:r>
              <a:rPr lang="en-US" sz="1600" dirty="0" err="1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Wc</a:t>
            </a:r>
            <a:r>
              <a:rPr lang="en-US" sz="1600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�����</a:t>
            </a:r>
            <a:r>
              <a:rPr lang="en-US" sz="1600" dirty="0" err="1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y�V�nC亼BI</a:t>
            </a:r>
            <a:r>
              <a:rPr lang="en-US" sz="1600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��kҺQI9����D�(�</a:t>
            </a:r>
            <a:r>
              <a:rPr lang="en-US" sz="1600" dirty="0" err="1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q੺Yn�i</a:t>
            </a:r>
            <a:r>
              <a:rPr lang="en-US" sz="1600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���S�����,</a:t>
            </a:r>
            <a:r>
              <a:rPr lang="en-US" sz="1600" dirty="0" err="1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ܺI�b</a:t>
            </a:r>
            <a:r>
              <a:rPr lang="en-US" sz="1600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�*s����;�^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1600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FL Studio 10�PNG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099B316-B31C-45F1-A6C5-064F9A25858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2. View this image and find the flag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921BB91-D2DC-41A5-A586-3E5BEAF8188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240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tail -n 15220 misc2.wav &gt; misc2.png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240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Then I used “hexer” to delete lines / characters to the .PNG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240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Then I just opened it in an image editor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endParaRPr lang="en-US" sz="2400">
              <a:solidFill>
                <a:srgbClr val="000000"/>
              </a:solidFill>
              <a:latin typeface="Franklin Gothic Book" pitchFamily="34"/>
              <a:ea typeface="Tahoma" pitchFamily="2"/>
            </a:endParaRP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endParaRPr lang="en-US" sz="2400">
              <a:solidFill>
                <a:srgbClr val="000000"/>
              </a:solidFill>
              <a:latin typeface="Franklin Gothic Book" pitchFamily="34"/>
              <a:ea typeface="Tahoma" pitchFamily="2"/>
            </a:endParaRP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endParaRPr lang="en-US" sz="2400">
              <a:solidFill>
                <a:srgbClr val="000000"/>
              </a:solidFill>
              <a:latin typeface="Franklin Gothic Book" pitchFamily="34"/>
              <a:ea typeface="Tahoma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5AB299-A560-4C89-B553-8027C5C2707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91839" y="4114800"/>
            <a:ext cx="3514320" cy="1428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2B8F91B1-6FDD-4BC8-B58B-76EBB474F97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n-US" spc="-48">
                <a:solidFill>
                  <a:srgbClr val="404040"/>
                </a:solidFill>
                <a:latin typeface="Franklin Gothic Heavy" pitchFamily="34"/>
                <a:ea typeface="Tahoma" pitchFamily="2"/>
              </a:rPr>
              <a:t>Question 3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385C5ED-679C-4EA1-A7D9-ECB20D2CE15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View this image and find the flag!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5421</TotalTime>
  <Words>1171</Words>
  <Application>Microsoft Office PowerPoint</Application>
  <PresentationFormat>Widescreen</PresentationFormat>
  <Paragraphs>105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Calibri</vt:lpstr>
      <vt:lpstr>Calibri Light</vt:lpstr>
      <vt:lpstr>Courier 10 Pitch</vt:lpstr>
      <vt:lpstr>Franklin Gothic Book</vt:lpstr>
      <vt:lpstr>Franklin Gothic Heavy</vt:lpstr>
      <vt:lpstr>Liberation Sans</vt:lpstr>
      <vt:lpstr>Liberation Serif</vt:lpstr>
      <vt:lpstr>Lohit Devanagari</vt:lpstr>
      <vt:lpstr>StarSymbol</vt:lpstr>
      <vt:lpstr>Tahoma</vt:lpstr>
      <vt:lpstr>Office Theme</vt:lpstr>
      <vt:lpstr>Office Theme</vt:lpstr>
      <vt:lpstr>2018.11.06 Georgia Cyber Center CTF</vt:lpstr>
      <vt:lpstr>Question 1</vt:lpstr>
      <vt:lpstr>1. Run miscellaneous1.jar to get the flag</vt:lpstr>
      <vt:lpstr>1. Run miscellaneous1.jar to get the flag</vt:lpstr>
      <vt:lpstr>Question 2</vt:lpstr>
      <vt:lpstr>2. View this image and find the flag</vt:lpstr>
      <vt:lpstr>2. View this image and find the flag</vt:lpstr>
      <vt:lpstr>2. View this image and find the flag</vt:lpstr>
      <vt:lpstr>Question 3</vt:lpstr>
      <vt:lpstr>3. View this image and find the flag</vt:lpstr>
      <vt:lpstr>Question 4</vt:lpstr>
      <vt:lpstr>4. View this image and find the flag</vt:lpstr>
      <vt:lpstr>Question 5</vt:lpstr>
      <vt:lpstr>5. What is the malicious executable starting on boot?</vt:lpstr>
      <vt:lpstr>Question 6</vt:lpstr>
      <vt:lpstr>6. Find one of the flags hidden in blank?</vt:lpstr>
      <vt:lpstr>6. Find one of the flags hidden in blank?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Sartory, Kelsey</dc:creator>
  <cp:lastModifiedBy>Hite, Brett</cp:lastModifiedBy>
  <cp:revision>101</cp:revision>
  <dcterms:created xsi:type="dcterms:W3CDTF">2017-06-06T17:30:02Z</dcterms:created>
  <dcterms:modified xsi:type="dcterms:W3CDTF">2018-10-30T16:59:49Z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15.0023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0</vt:r8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8</vt:r8>
  </property>
</Properties>
</file>