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20"/>
  </p:notesMasterIdLst>
  <p:handoutMasterIdLst>
    <p:handoutMasterId r:id="rId21"/>
  </p:handout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Lst>
  <p:sldSz cx="12192000" cy="6858000"/>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handoutMaster" Target="handoutMasters/handout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339D10-276E-4833-A03C-2D75DD3F6285}"/>
              </a:ext>
            </a:extLst>
          </p:cNvPr>
          <p:cNvSpPr txBox="1">
            <a:spLocks noGrp="1"/>
          </p:cNvSpPr>
          <p:nvPr>
            <p:ph type="hdr" sz="quarter"/>
          </p:nvPr>
        </p:nvSpPr>
        <p:spPr>
          <a:xfrm>
            <a:off x="0" y="0"/>
            <a:ext cx="3372840" cy="502560"/>
          </a:xfrm>
          <a:prstGeom prst="rect">
            <a:avLst/>
          </a:prstGeom>
          <a:noFill/>
          <a:ln>
            <a:noFill/>
          </a:ln>
        </p:spPr>
        <p:txBody>
          <a:bodyPr vert="horz" wrap="none" lIns="90000" tIns="45000" rIns="90000" bIns="45000" anchorCtr="0" compatLnSpc="0">
            <a:noAutofit/>
          </a:bodyPr>
          <a:lstStyle/>
          <a:p>
            <a:pPr marL="0" marR="0" lvl="0" indent="0" rtl="0" hangingPunct="0">
              <a:lnSpc>
                <a:spcPct val="100000"/>
              </a:lnSpc>
              <a:spcBef>
                <a:spcPts val="0"/>
              </a:spcBef>
              <a:spcAft>
                <a:spcPts val="0"/>
              </a:spcAft>
              <a:buNone/>
              <a:tabLst/>
              <a:defRPr sz="1400"/>
            </a:pPr>
            <a:endParaRPr lang="en-US" sz="1400" b="0" i="0" u="none" strike="noStrike" kern="1200" cap="none">
              <a:ln>
                <a:noFill/>
              </a:ln>
              <a:latin typeface="Liberation Sans" pitchFamily="18"/>
              <a:ea typeface="Tahoma" pitchFamily="2"/>
              <a:cs typeface="Lohit Devanagari" pitchFamily="2"/>
            </a:endParaRPr>
          </a:p>
        </p:txBody>
      </p:sp>
      <p:sp>
        <p:nvSpPr>
          <p:cNvPr id="3" name="Date Placeholder 2">
            <a:extLst>
              <a:ext uri="{FF2B5EF4-FFF2-40B4-BE49-F238E27FC236}">
                <a16:creationId xmlns:a16="http://schemas.microsoft.com/office/drawing/2014/main" id="{44F2F2C8-C6B7-41FF-A555-01D5E872EE3C}"/>
              </a:ext>
            </a:extLst>
          </p:cNvPr>
          <p:cNvSpPr txBox="1">
            <a:spLocks noGrp="1"/>
          </p:cNvSpPr>
          <p:nvPr>
            <p:ph type="dt" sz="quarter" idx="1"/>
          </p:nvPr>
        </p:nvSpPr>
        <p:spPr>
          <a:xfrm>
            <a:off x="4399200" y="0"/>
            <a:ext cx="3372840" cy="502560"/>
          </a:xfrm>
          <a:prstGeom prst="rect">
            <a:avLst/>
          </a:prstGeom>
          <a:noFill/>
          <a:ln>
            <a:noFill/>
          </a:ln>
        </p:spPr>
        <p:txBody>
          <a:bodyPr vert="horz" wrap="none" lIns="90000" tIns="45000" rIns="90000" bIns="45000" anchorCtr="0" compatLnSpc="0">
            <a:noAutofit/>
          </a:bodyPr>
          <a:lstStyle/>
          <a:p>
            <a:pPr marL="0" marR="0" lvl="0" indent="0" algn="r" rtl="0" hangingPunct="0">
              <a:lnSpc>
                <a:spcPct val="100000"/>
              </a:lnSpc>
              <a:spcBef>
                <a:spcPts val="0"/>
              </a:spcBef>
              <a:spcAft>
                <a:spcPts val="0"/>
              </a:spcAft>
              <a:buNone/>
              <a:tabLst/>
              <a:defRPr sz="1400"/>
            </a:pPr>
            <a:endParaRPr lang="en-US" sz="1400" b="0" i="0" u="none" strike="noStrike" kern="1200" cap="none">
              <a:ln>
                <a:noFill/>
              </a:ln>
              <a:latin typeface="Liberation Sans" pitchFamily="18"/>
              <a:ea typeface="Tahoma" pitchFamily="2"/>
              <a:cs typeface="Lohit Devanagari" pitchFamily="2"/>
            </a:endParaRPr>
          </a:p>
        </p:txBody>
      </p:sp>
      <p:sp>
        <p:nvSpPr>
          <p:cNvPr id="4" name="Footer Placeholder 3">
            <a:extLst>
              <a:ext uri="{FF2B5EF4-FFF2-40B4-BE49-F238E27FC236}">
                <a16:creationId xmlns:a16="http://schemas.microsoft.com/office/drawing/2014/main" id="{3A2B9063-CCBD-4523-9996-3B8D7506AD73}"/>
              </a:ext>
            </a:extLst>
          </p:cNvPr>
          <p:cNvSpPr txBox="1">
            <a:spLocks noGrp="1"/>
          </p:cNvSpPr>
          <p:nvPr>
            <p:ph type="ftr" sz="quarter" idx="2"/>
          </p:nvPr>
        </p:nvSpPr>
        <p:spPr>
          <a:xfrm>
            <a:off x="0" y="9555480"/>
            <a:ext cx="3372840" cy="502560"/>
          </a:xfrm>
          <a:prstGeom prst="rect">
            <a:avLst/>
          </a:prstGeom>
          <a:noFill/>
          <a:ln>
            <a:noFill/>
          </a:ln>
        </p:spPr>
        <p:txBody>
          <a:bodyPr vert="horz" wrap="none" lIns="90000" tIns="45000" rIns="90000" bIns="45000" anchor="b" anchorCtr="0" compatLnSpc="0">
            <a:noAutofit/>
          </a:bodyPr>
          <a:lstStyle/>
          <a:p>
            <a:pPr marL="0" marR="0" lvl="0" indent="0" rtl="0" hangingPunct="0">
              <a:lnSpc>
                <a:spcPct val="100000"/>
              </a:lnSpc>
              <a:spcBef>
                <a:spcPts val="0"/>
              </a:spcBef>
              <a:spcAft>
                <a:spcPts val="0"/>
              </a:spcAft>
              <a:buNone/>
              <a:tabLst/>
              <a:defRPr sz="1400"/>
            </a:pPr>
            <a:endParaRPr lang="en-US" sz="1400" b="0" i="0" u="none" strike="noStrike" kern="1200" cap="none">
              <a:ln>
                <a:noFill/>
              </a:ln>
              <a:latin typeface="Liberation Sans" pitchFamily="18"/>
              <a:ea typeface="Tahoma" pitchFamily="2"/>
              <a:cs typeface="Lohit Devanagari" pitchFamily="2"/>
            </a:endParaRPr>
          </a:p>
        </p:txBody>
      </p:sp>
      <p:sp>
        <p:nvSpPr>
          <p:cNvPr id="5" name="Slide Number Placeholder 4">
            <a:extLst>
              <a:ext uri="{FF2B5EF4-FFF2-40B4-BE49-F238E27FC236}">
                <a16:creationId xmlns:a16="http://schemas.microsoft.com/office/drawing/2014/main" id="{D0218A7C-2B24-44CD-BAEA-CBE189B7E483}"/>
              </a:ext>
            </a:extLst>
          </p:cNvPr>
          <p:cNvSpPr txBox="1">
            <a:spLocks noGrp="1"/>
          </p:cNvSpPr>
          <p:nvPr>
            <p:ph type="sldNum" sz="quarter" idx="3"/>
          </p:nvPr>
        </p:nvSpPr>
        <p:spPr>
          <a:xfrm>
            <a:off x="4399200" y="9555480"/>
            <a:ext cx="3372840" cy="502560"/>
          </a:xfrm>
          <a:prstGeom prst="rect">
            <a:avLst/>
          </a:prstGeom>
          <a:noFill/>
          <a:ln>
            <a:noFill/>
          </a:ln>
        </p:spPr>
        <p:txBody>
          <a:bodyPr vert="horz" wrap="none" lIns="90000" tIns="45000" rIns="90000" bIns="45000" anchor="b" anchorCtr="0" compatLnSpc="0">
            <a:noAutofit/>
          </a:bodyPr>
          <a:lstStyle/>
          <a:p>
            <a:pPr marL="0" marR="0" lvl="0" indent="0" algn="r" rtl="0" hangingPunct="0">
              <a:lnSpc>
                <a:spcPct val="100000"/>
              </a:lnSpc>
              <a:spcBef>
                <a:spcPts val="0"/>
              </a:spcBef>
              <a:spcAft>
                <a:spcPts val="0"/>
              </a:spcAft>
              <a:buNone/>
              <a:tabLst/>
              <a:defRPr sz="1400"/>
            </a:pPr>
            <a:fld id="{7FB14123-E6FC-448B-8D6C-CFDA0E3B65C6}" type="slidenum">
              <a:t>‹#›</a:t>
            </a:fld>
            <a:endParaRPr lang="en-US" sz="1400" b="0" i="0" u="none" strike="noStrike" kern="1200" cap="none">
              <a:ln>
                <a:noFill/>
              </a:ln>
              <a:latin typeface="Liberation Sans" pitchFamily="18"/>
              <a:ea typeface="Tahoma" pitchFamily="2"/>
              <a:cs typeface="Lohit Devanagari" pitchFamily="2"/>
            </a:endParaRPr>
          </a:p>
        </p:txBody>
      </p:sp>
    </p:spTree>
    <p:extLst>
      <p:ext uri="{BB962C8B-B14F-4D97-AF65-F5344CB8AC3E}">
        <p14:creationId xmlns:p14="http://schemas.microsoft.com/office/powerpoint/2010/main" val="40729493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9E6E1A9-7FEB-421D-AF1E-E0C70C949DD8}"/>
              </a:ext>
            </a:extLst>
          </p:cNvPr>
          <p:cNvSpPr>
            <a:spLocks noGrp="1" noRot="1" noChangeAspect="1"/>
          </p:cNvSpPr>
          <p:nvPr>
            <p:ph type="sldImg" idx="2"/>
          </p:nvPr>
        </p:nvSpPr>
        <p:spPr>
          <a:xfrm>
            <a:off x="1371599" y="764280"/>
            <a:ext cx="5028480" cy="3771360"/>
          </a:xfrm>
          <a:prstGeom prst="rect">
            <a:avLst/>
          </a:prstGeom>
          <a:noFill/>
          <a:ln>
            <a:noFill/>
            <a:prstDash val="solid"/>
          </a:ln>
        </p:spPr>
      </p:sp>
      <p:sp>
        <p:nvSpPr>
          <p:cNvPr id="3" name="Notes Placeholder 2">
            <a:extLst>
              <a:ext uri="{FF2B5EF4-FFF2-40B4-BE49-F238E27FC236}">
                <a16:creationId xmlns:a16="http://schemas.microsoft.com/office/drawing/2014/main" id="{6F87918D-D4D5-41B7-9D16-0C6F4E600BCD}"/>
              </a:ext>
            </a:extLst>
          </p:cNvPr>
          <p:cNvSpPr txBox="1">
            <a:spLocks noGrp="1"/>
          </p:cNvSpPr>
          <p:nvPr>
            <p:ph type="body" sz="quarter" idx="3"/>
          </p:nvPr>
        </p:nvSpPr>
        <p:spPr>
          <a:xfrm>
            <a:off x="777239" y="4777560"/>
            <a:ext cx="6217560" cy="4525920"/>
          </a:xfrm>
          <a:prstGeom prst="rect">
            <a:avLst/>
          </a:prstGeom>
          <a:noFill/>
          <a:ln>
            <a:noFill/>
          </a:ln>
        </p:spPr>
        <p:txBody>
          <a:bodyPr lIns="0" tIns="0" rIns="0" bIns="0"/>
          <a:lstStyle/>
          <a:p>
            <a:endParaRPr lang="en-US"/>
          </a:p>
        </p:txBody>
      </p:sp>
      <p:sp>
        <p:nvSpPr>
          <p:cNvPr id="4" name="Header Placeholder 3">
            <a:extLst>
              <a:ext uri="{FF2B5EF4-FFF2-40B4-BE49-F238E27FC236}">
                <a16:creationId xmlns:a16="http://schemas.microsoft.com/office/drawing/2014/main" id="{C874896C-1200-4A64-B42E-80E4FED1C0B7}"/>
              </a:ext>
            </a:extLst>
          </p:cNvPr>
          <p:cNvSpPr txBox="1">
            <a:spLocks noGrp="1"/>
          </p:cNvSpPr>
          <p:nvPr>
            <p:ph type="hdr" sz="quarter"/>
          </p:nvPr>
        </p:nvSpPr>
        <p:spPr>
          <a:xfrm>
            <a:off x="0" y="0"/>
            <a:ext cx="3372840" cy="502560"/>
          </a:xfrm>
          <a:prstGeom prst="rect">
            <a:avLst/>
          </a:prstGeom>
          <a:noFill/>
          <a:ln>
            <a:noFill/>
          </a:ln>
        </p:spPr>
        <p:txBody>
          <a:bodyPr lIns="0" tIns="0" rIns="0" bIns="0" anchorCtr="0">
            <a:noAutofit/>
          </a:bodyPr>
          <a:lstStyle>
            <a:lvl1pPr lvl="0" rtl="0" hangingPunct="0">
              <a:buNone/>
              <a:tabLst/>
              <a:defRPr lang="en-US" sz="1400" kern="1200">
                <a:latin typeface="Liberation Serif" pitchFamily="18"/>
                <a:ea typeface="Tahoma" pitchFamily="2"/>
                <a:cs typeface="Tahoma" pitchFamily="2"/>
              </a:defRPr>
            </a:lvl1pPr>
          </a:lstStyle>
          <a:p>
            <a:pPr lvl="0"/>
            <a:endParaRPr lang="en-US"/>
          </a:p>
        </p:txBody>
      </p:sp>
      <p:sp>
        <p:nvSpPr>
          <p:cNvPr id="5" name="Date Placeholder 4">
            <a:extLst>
              <a:ext uri="{FF2B5EF4-FFF2-40B4-BE49-F238E27FC236}">
                <a16:creationId xmlns:a16="http://schemas.microsoft.com/office/drawing/2014/main" id="{399D2456-EF7D-4DC8-86AB-E35965BEE565}"/>
              </a:ext>
            </a:extLst>
          </p:cNvPr>
          <p:cNvSpPr txBox="1">
            <a:spLocks noGrp="1"/>
          </p:cNvSpPr>
          <p:nvPr>
            <p:ph type="dt" idx="1"/>
          </p:nvPr>
        </p:nvSpPr>
        <p:spPr>
          <a:xfrm>
            <a:off x="4399200" y="0"/>
            <a:ext cx="3372840" cy="502560"/>
          </a:xfrm>
          <a:prstGeom prst="rect">
            <a:avLst/>
          </a:prstGeom>
          <a:noFill/>
          <a:ln>
            <a:noFill/>
          </a:ln>
        </p:spPr>
        <p:txBody>
          <a:bodyPr lIns="0" tIns="0" rIns="0" bIns="0" anchorCtr="0">
            <a:noAutofit/>
          </a:bodyPr>
          <a:lstStyle>
            <a:lvl1pPr lvl="0" algn="r" rtl="0" hangingPunct="0">
              <a:buNone/>
              <a:tabLst/>
              <a:defRPr lang="en-US" sz="1400" kern="1200">
                <a:latin typeface="Liberation Serif" pitchFamily="18"/>
                <a:ea typeface="Tahoma" pitchFamily="2"/>
                <a:cs typeface="Tahoma" pitchFamily="2"/>
              </a:defRPr>
            </a:lvl1pPr>
          </a:lstStyle>
          <a:p>
            <a:pPr lvl="0"/>
            <a:endParaRPr lang="en-US"/>
          </a:p>
        </p:txBody>
      </p:sp>
      <p:sp>
        <p:nvSpPr>
          <p:cNvPr id="6" name="Footer Placeholder 5">
            <a:extLst>
              <a:ext uri="{FF2B5EF4-FFF2-40B4-BE49-F238E27FC236}">
                <a16:creationId xmlns:a16="http://schemas.microsoft.com/office/drawing/2014/main" id="{9E410223-3ABF-46D9-B3CC-3B7DE4FA317D}"/>
              </a:ext>
            </a:extLst>
          </p:cNvPr>
          <p:cNvSpPr txBox="1">
            <a:spLocks noGrp="1"/>
          </p:cNvSpPr>
          <p:nvPr>
            <p:ph type="ftr" sz="quarter" idx="4"/>
          </p:nvPr>
        </p:nvSpPr>
        <p:spPr>
          <a:xfrm>
            <a:off x="0" y="9555480"/>
            <a:ext cx="3372840" cy="502560"/>
          </a:xfrm>
          <a:prstGeom prst="rect">
            <a:avLst/>
          </a:prstGeom>
          <a:noFill/>
          <a:ln>
            <a:noFill/>
          </a:ln>
        </p:spPr>
        <p:txBody>
          <a:bodyPr lIns="0" tIns="0" rIns="0" bIns="0" anchor="b" anchorCtr="0">
            <a:noAutofit/>
          </a:bodyPr>
          <a:lstStyle>
            <a:lvl1pPr lvl="0" rtl="0" hangingPunct="0">
              <a:buNone/>
              <a:tabLst/>
              <a:defRPr lang="en-US" sz="1400" kern="1200">
                <a:latin typeface="Liberation Serif" pitchFamily="18"/>
                <a:ea typeface="Tahoma" pitchFamily="2"/>
                <a:cs typeface="Tahoma" pitchFamily="2"/>
              </a:defRPr>
            </a:lvl1pPr>
          </a:lstStyle>
          <a:p>
            <a:pPr lvl="0"/>
            <a:endParaRPr lang="en-US"/>
          </a:p>
        </p:txBody>
      </p:sp>
      <p:sp>
        <p:nvSpPr>
          <p:cNvPr id="7" name="Slide Number Placeholder 6">
            <a:extLst>
              <a:ext uri="{FF2B5EF4-FFF2-40B4-BE49-F238E27FC236}">
                <a16:creationId xmlns:a16="http://schemas.microsoft.com/office/drawing/2014/main" id="{7650D591-45AF-45DC-BDB4-735D4C95014D}"/>
              </a:ext>
            </a:extLst>
          </p:cNvPr>
          <p:cNvSpPr txBox="1">
            <a:spLocks noGrp="1"/>
          </p:cNvSpPr>
          <p:nvPr>
            <p:ph type="sldNum" sz="quarter" idx="5"/>
          </p:nvPr>
        </p:nvSpPr>
        <p:spPr>
          <a:xfrm>
            <a:off x="4399200" y="9555480"/>
            <a:ext cx="3372840" cy="502560"/>
          </a:xfrm>
          <a:prstGeom prst="rect">
            <a:avLst/>
          </a:prstGeom>
          <a:noFill/>
          <a:ln>
            <a:noFill/>
          </a:ln>
        </p:spPr>
        <p:txBody>
          <a:bodyPr lIns="0" tIns="0" rIns="0" bIns="0" anchor="b" anchorCtr="0">
            <a:noAutofit/>
          </a:bodyPr>
          <a:lstStyle>
            <a:lvl1pPr lvl="0" algn="r" rtl="0" hangingPunct="0">
              <a:buNone/>
              <a:tabLst/>
              <a:defRPr lang="en-US" sz="1400" kern="1200">
                <a:latin typeface="Liberation Serif" pitchFamily="18"/>
                <a:ea typeface="Tahoma" pitchFamily="2"/>
                <a:cs typeface="Tahoma" pitchFamily="2"/>
              </a:defRPr>
            </a:lvl1pPr>
          </a:lstStyle>
          <a:p>
            <a:pPr lvl="0"/>
            <a:fld id="{4D21CC12-3DC9-4C98-91B1-983107E423C9}" type="slidenum">
              <a:t>‹#›</a:t>
            </a:fld>
            <a:endParaRPr lang="en-US"/>
          </a:p>
        </p:txBody>
      </p:sp>
    </p:spTree>
    <p:extLst>
      <p:ext uri="{BB962C8B-B14F-4D97-AF65-F5344CB8AC3E}">
        <p14:creationId xmlns:p14="http://schemas.microsoft.com/office/powerpoint/2010/main" val="3276082736"/>
      </p:ext>
    </p:extLst>
  </p:cSld>
  <p:clrMap bg1="lt1" tx1="dk1" bg2="lt2" tx2="dk2" accent1="accent1" accent2="accent2" accent3="accent3" accent4="accent4" accent5="accent5" accent6="accent6" hlink="hlink" folHlink="folHlink"/>
  <p:notesStyle>
    <a:lvl1pPr marL="216000" marR="0" indent="-216000" rtl="0" hangingPunct="0">
      <a:tabLst/>
      <a:defRPr lang="en-US" sz="2000" b="0" i="0" u="none" strike="noStrike" kern="1200" cap="none">
        <a:ln>
          <a:noFill/>
        </a:ln>
        <a:latin typeface="Liberation Sans" pitchFamily="18"/>
        <a:ea typeface="Tahoma" pitchFamily="2"/>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B12AF487-135E-4798-A075-84B6EAFEB30C}"/>
              </a:ext>
            </a:extLst>
          </p:cNvPr>
          <p:cNvSpPr txBox="1">
            <a:spLocks noGrp="1"/>
          </p:cNvSpPr>
          <p:nvPr>
            <p:ph type="sldNum" sz="quarter" idx="5"/>
          </p:nvPr>
        </p:nvSpPr>
        <p:spPr>
          <a:ln/>
        </p:spPr>
        <p:txBody>
          <a:bodyPr lIns="0" tIns="0" rIns="0" bIns="0" anchor="b" anchorCtr="0">
            <a:noAutofit/>
          </a:bodyPr>
          <a:lstStyle/>
          <a:p>
            <a:pPr lvl="0"/>
            <a:fld id="{0E80B212-F4EF-4831-B2AA-C272F2B1DB19}" type="slidenum">
              <a:t>1</a:t>
            </a:fld>
            <a:endParaRPr lang="en-US"/>
          </a:p>
        </p:txBody>
      </p:sp>
      <p:sp>
        <p:nvSpPr>
          <p:cNvPr id="2" name="Slide Image Placeholder 1">
            <a:extLst>
              <a:ext uri="{FF2B5EF4-FFF2-40B4-BE49-F238E27FC236}">
                <a16:creationId xmlns:a16="http://schemas.microsoft.com/office/drawing/2014/main" id="{F065FA90-D1B2-40CC-BF11-01E46F4F8DFC}"/>
              </a:ext>
            </a:extLst>
          </p:cNvPr>
          <p:cNvSpPr>
            <a:spLocks noGrp="1" noRot="1" noChangeAspect="1" noResize="1"/>
          </p:cNvSpPr>
          <p:nvPr>
            <p:ph type="sldImg"/>
          </p:nvPr>
        </p:nvSpPr>
        <p:spPr>
          <a:xfrm>
            <a:off x="533400" y="763588"/>
            <a:ext cx="6705600" cy="3771900"/>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6C197ACE-64B9-4B96-9CF5-A208F044F172}"/>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36F0D059-A448-4064-A1D3-803D80F6D0F3}"/>
              </a:ext>
            </a:extLst>
          </p:cNvPr>
          <p:cNvSpPr txBox="1">
            <a:spLocks noGrp="1"/>
          </p:cNvSpPr>
          <p:nvPr>
            <p:ph type="sldNum" sz="quarter" idx="5"/>
          </p:nvPr>
        </p:nvSpPr>
        <p:spPr>
          <a:ln/>
        </p:spPr>
        <p:txBody>
          <a:bodyPr lIns="0" tIns="0" rIns="0" bIns="0" anchor="b" anchorCtr="0">
            <a:noAutofit/>
          </a:bodyPr>
          <a:lstStyle/>
          <a:p>
            <a:pPr lvl="0"/>
            <a:fld id="{F6350823-D3FF-4DE8-8F51-14E2837C05D0}" type="slidenum">
              <a:t>10</a:t>
            </a:fld>
            <a:endParaRPr lang="en-US"/>
          </a:p>
        </p:txBody>
      </p:sp>
      <p:sp>
        <p:nvSpPr>
          <p:cNvPr id="2" name="Slide Image Placeholder 1">
            <a:extLst>
              <a:ext uri="{FF2B5EF4-FFF2-40B4-BE49-F238E27FC236}">
                <a16:creationId xmlns:a16="http://schemas.microsoft.com/office/drawing/2014/main" id="{C731EB7B-E56E-40B6-8253-C09514FF7683}"/>
              </a:ext>
            </a:extLst>
          </p:cNvPr>
          <p:cNvSpPr>
            <a:spLocks noGrp="1" noRot="1" noChangeAspect="1" noResize="1"/>
          </p:cNvSpPr>
          <p:nvPr>
            <p:ph type="sldImg"/>
          </p:nvPr>
        </p:nvSpPr>
        <p:spPr>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BBFE311E-5354-49D8-9944-29163EBE0996}"/>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E539CA4E-BA44-45AF-B61C-25D314674468}"/>
              </a:ext>
            </a:extLst>
          </p:cNvPr>
          <p:cNvSpPr txBox="1">
            <a:spLocks noGrp="1"/>
          </p:cNvSpPr>
          <p:nvPr>
            <p:ph type="sldNum" sz="quarter" idx="5"/>
          </p:nvPr>
        </p:nvSpPr>
        <p:spPr>
          <a:ln/>
        </p:spPr>
        <p:txBody>
          <a:bodyPr lIns="0" tIns="0" rIns="0" bIns="0" anchor="b" anchorCtr="0">
            <a:noAutofit/>
          </a:bodyPr>
          <a:lstStyle/>
          <a:p>
            <a:pPr lvl="0"/>
            <a:fld id="{BCDF5A9C-2363-4A7A-AA99-2B26A3A07C8C}" type="slidenum">
              <a:t>11</a:t>
            </a:fld>
            <a:endParaRPr lang="en-US"/>
          </a:p>
        </p:txBody>
      </p:sp>
      <p:sp>
        <p:nvSpPr>
          <p:cNvPr id="2" name="Slide Image Placeholder 1">
            <a:extLst>
              <a:ext uri="{FF2B5EF4-FFF2-40B4-BE49-F238E27FC236}">
                <a16:creationId xmlns:a16="http://schemas.microsoft.com/office/drawing/2014/main" id="{3CD472AE-E515-4BB3-8DA8-31EBA3E47EBB}"/>
              </a:ext>
            </a:extLst>
          </p:cNvPr>
          <p:cNvSpPr>
            <a:spLocks noGrp="1" noRot="1" noChangeAspect="1" noResize="1"/>
          </p:cNvSpPr>
          <p:nvPr>
            <p:ph type="sldImg"/>
          </p:nvPr>
        </p:nvSpPr>
        <p:spPr>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7A25FDBB-B720-4F3B-8300-03D3ADBD7197}"/>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453CE853-4B47-4B41-8F60-3F2779332A8B}"/>
              </a:ext>
            </a:extLst>
          </p:cNvPr>
          <p:cNvSpPr txBox="1">
            <a:spLocks noGrp="1"/>
          </p:cNvSpPr>
          <p:nvPr>
            <p:ph type="sldNum" sz="quarter" idx="5"/>
          </p:nvPr>
        </p:nvSpPr>
        <p:spPr>
          <a:ln/>
        </p:spPr>
        <p:txBody>
          <a:bodyPr lIns="0" tIns="0" rIns="0" bIns="0" anchor="b" anchorCtr="0">
            <a:noAutofit/>
          </a:bodyPr>
          <a:lstStyle/>
          <a:p>
            <a:pPr lvl="0"/>
            <a:fld id="{64F4C693-FF67-4AF1-AD20-6FC7F9631726}" type="slidenum">
              <a:t>12</a:t>
            </a:fld>
            <a:endParaRPr lang="en-US"/>
          </a:p>
        </p:txBody>
      </p:sp>
      <p:sp>
        <p:nvSpPr>
          <p:cNvPr id="2" name="Slide Image Placeholder 1">
            <a:extLst>
              <a:ext uri="{FF2B5EF4-FFF2-40B4-BE49-F238E27FC236}">
                <a16:creationId xmlns:a16="http://schemas.microsoft.com/office/drawing/2014/main" id="{C47F4B8B-6FE8-4E85-A685-FFB19D49A9AE}"/>
              </a:ext>
            </a:extLst>
          </p:cNvPr>
          <p:cNvSpPr>
            <a:spLocks noGrp="1" noRot="1" noChangeAspect="1" noResize="1"/>
          </p:cNvSpPr>
          <p:nvPr>
            <p:ph type="sldImg"/>
          </p:nvPr>
        </p:nvSpPr>
        <p:spPr>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84A46A4B-9D5D-48F0-BC2C-4D7E77297CD7}"/>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DC394840-C460-4116-95F0-32AE20961027}"/>
              </a:ext>
            </a:extLst>
          </p:cNvPr>
          <p:cNvSpPr txBox="1">
            <a:spLocks noGrp="1"/>
          </p:cNvSpPr>
          <p:nvPr>
            <p:ph type="sldNum" sz="quarter" idx="5"/>
          </p:nvPr>
        </p:nvSpPr>
        <p:spPr>
          <a:ln/>
        </p:spPr>
        <p:txBody>
          <a:bodyPr lIns="0" tIns="0" rIns="0" bIns="0" anchor="b" anchorCtr="0">
            <a:noAutofit/>
          </a:bodyPr>
          <a:lstStyle/>
          <a:p>
            <a:pPr lvl="0"/>
            <a:fld id="{38C7BFA1-D38A-408F-939F-C4DDDD99D69F}" type="slidenum">
              <a:t>13</a:t>
            </a:fld>
            <a:endParaRPr lang="en-US"/>
          </a:p>
        </p:txBody>
      </p:sp>
      <p:sp>
        <p:nvSpPr>
          <p:cNvPr id="2" name="Slide Image Placeholder 1">
            <a:extLst>
              <a:ext uri="{FF2B5EF4-FFF2-40B4-BE49-F238E27FC236}">
                <a16:creationId xmlns:a16="http://schemas.microsoft.com/office/drawing/2014/main" id="{F930508A-C0CE-4A3C-9DEE-22F0A23AA340}"/>
              </a:ext>
            </a:extLst>
          </p:cNvPr>
          <p:cNvSpPr>
            <a:spLocks noGrp="1" noRot="1" noChangeAspect="1" noResize="1"/>
          </p:cNvSpPr>
          <p:nvPr>
            <p:ph type="sldImg"/>
          </p:nvPr>
        </p:nvSpPr>
        <p:spPr>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537F32FF-3FD5-42C6-A333-2767FB492C85}"/>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9DF99EDB-87F8-4BA0-BFC0-D61E25B1243F}"/>
              </a:ext>
            </a:extLst>
          </p:cNvPr>
          <p:cNvSpPr txBox="1">
            <a:spLocks noGrp="1"/>
          </p:cNvSpPr>
          <p:nvPr>
            <p:ph type="sldNum" sz="quarter" idx="5"/>
          </p:nvPr>
        </p:nvSpPr>
        <p:spPr>
          <a:ln/>
        </p:spPr>
        <p:txBody>
          <a:bodyPr lIns="0" tIns="0" rIns="0" bIns="0" anchor="b" anchorCtr="0">
            <a:noAutofit/>
          </a:bodyPr>
          <a:lstStyle/>
          <a:p>
            <a:pPr lvl="0"/>
            <a:fld id="{257CC59F-738E-49B7-9E22-719BFB2C0013}" type="slidenum">
              <a:t>14</a:t>
            </a:fld>
            <a:endParaRPr lang="en-US"/>
          </a:p>
        </p:txBody>
      </p:sp>
      <p:sp>
        <p:nvSpPr>
          <p:cNvPr id="2" name="Slide Image Placeholder 1">
            <a:extLst>
              <a:ext uri="{FF2B5EF4-FFF2-40B4-BE49-F238E27FC236}">
                <a16:creationId xmlns:a16="http://schemas.microsoft.com/office/drawing/2014/main" id="{DE3C282F-EB54-473A-A31F-1D0B89EDCEE5}"/>
              </a:ext>
            </a:extLst>
          </p:cNvPr>
          <p:cNvSpPr>
            <a:spLocks noGrp="1" noRot="1" noChangeAspect="1" noResize="1"/>
          </p:cNvSpPr>
          <p:nvPr>
            <p:ph type="sldImg"/>
          </p:nvPr>
        </p:nvSpPr>
        <p:spPr>
          <a:xfrm>
            <a:off x="533400" y="763588"/>
            <a:ext cx="6705600" cy="3771900"/>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A85D256A-45FB-4997-8C18-27ADEBB02662}"/>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065A6CDA-459B-4DE1-A08F-456142456E9E}"/>
              </a:ext>
            </a:extLst>
          </p:cNvPr>
          <p:cNvSpPr txBox="1">
            <a:spLocks noGrp="1"/>
          </p:cNvSpPr>
          <p:nvPr>
            <p:ph type="sldNum" sz="quarter" idx="5"/>
          </p:nvPr>
        </p:nvSpPr>
        <p:spPr>
          <a:ln/>
        </p:spPr>
        <p:txBody>
          <a:bodyPr lIns="0" tIns="0" rIns="0" bIns="0" anchor="b" anchorCtr="0">
            <a:noAutofit/>
          </a:bodyPr>
          <a:lstStyle/>
          <a:p>
            <a:pPr lvl="0"/>
            <a:fld id="{055AAD6F-CD6E-4B83-9469-968A24831459}" type="slidenum">
              <a:t>15</a:t>
            </a:fld>
            <a:endParaRPr lang="en-US"/>
          </a:p>
        </p:txBody>
      </p:sp>
      <p:sp>
        <p:nvSpPr>
          <p:cNvPr id="2" name="Slide Image Placeholder 1">
            <a:extLst>
              <a:ext uri="{FF2B5EF4-FFF2-40B4-BE49-F238E27FC236}">
                <a16:creationId xmlns:a16="http://schemas.microsoft.com/office/drawing/2014/main" id="{8A6B6721-AAE2-4A2B-B645-C9FF7A138146}"/>
              </a:ext>
            </a:extLst>
          </p:cNvPr>
          <p:cNvSpPr>
            <a:spLocks noGrp="1" noRot="1" noChangeAspect="1" noResize="1"/>
          </p:cNvSpPr>
          <p:nvPr>
            <p:ph type="sldImg"/>
          </p:nvPr>
        </p:nvSpPr>
        <p:spPr>
          <a:xfrm>
            <a:off x="533400" y="763588"/>
            <a:ext cx="6705600" cy="3771900"/>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DDD82906-AB9C-44D1-9242-6FBE3EF3FDAD}"/>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04925F48-6155-46A2-A22E-CC78872ACC50}"/>
              </a:ext>
            </a:extLst>
          </p:cNvPr>
          <p:cNvSpPr txBox="1">
            <a:spLocks noGrp="1"/>
          </p:cNvSpPr>
          <p:nvPr>
            <p:ph type="sldNum" sz="quarter" idx="5"/>
          </p:nvPr>
        </p:nvSpPr>
        <p:spPr>
          <a:ln/>
        </p:spPr>
        <p:txBody>
          <a:bodyPr lIns="0" tIns="0" rIns="0" bIns="0" anchor="b" anchorCtr="0">
            <a:noAutofit/>
          </a:bodyPr>
          <a:lstStyle/>
          <a:p>
            <a:pPr lvl="0"/>
            <a:fld id="{E8642B33-B2F0-45E5-BCA1-59FB9EADD4EC}" type="slidenum">
              <a:t>16</a:t>
            </a:fld>
            <a:endParaRPr lang="en-US"/>
          </a:p>
        </p:txBody>
      </p:sp>
      <p:sp>
        <p:nvSpPr>
          <p:cNvPr id="2" name="Slide Image Placeholder 1">
            <a:extLst>
              <a:ext uri="{FF2B5EF4-FFF2-40B4-BE49-F238E27FC236}">
                <a16:creationId xmlns:a16="http://schemas.microsoft.com/office/drawing/2014/main" id="{DC350E20-2F3A-462E-AD94-5A039A54A21A}"/>
              </a:ext>
            </a:extLst>
          </p:cNvPr>
          <p:cNvSpPr>
            <a:spLocks noGrp="1" noRot="1" noChangeAspect="1" noResize="1"/>
          </p:cNvSpPr>
          <p:nvPr>
            <p:ph type="sldImg"/>
          </p:nvPr>
        </p:nvSpPr>
        <p:spPr>
          <a:xfrm>
            <a:off x="533400" y="763588"/>
            <a:ext cx="6705600" cy="3771900"/>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6D45EE25-2B3C-4B68-8E88-BFA7FD9B5988}"/>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B85998EF-7EBA-432C-B881-B5A9199C8556}"/>
              </a:ext>
            </a:extLst>
          </p:cNvPr>
          <p:cNvSpPr txBox="1">
            <a:spLocks noGrp="1"/>
          </p:cNvSpPr>
          <p:nvPr>
            <p:ph type="sldNum" sz="quarter" idx="5"/>
          </p:nvPr>
        </p:nvSpPr>
        <p:spPr>
          <a:ln/>
        </p:spPr>
        <p:txBody>
          <a:bodyPr lIns="0" tIns="0" rIns="0" bIns="0" anchor="b" anchorCtr="0">
            <a:noAutofit/>
          </a:bodyPr>
          <a:lstStyle/>
          <a:p>
            <a:pPr lvl="0"/>
            <a:fld id="{D63B2720-A066-46BA-8BAA-ECD0DFC7A3E3}" type="slidenum">
              <a:t>17</a:t>
            </a:fld>
            <a:endParaRPr lang="en-US"/>
          </a:p>
        </p:txBody>
      </p:sp>
      <p:sp>
        <p:nvSpPr>
          <p:cNvPr id="2" name="Slide Image Placeholder 1">
            <a:extLst>
              <a:ext uri="{FF2B5EF4-FFF2-40B4-BE49-F238E27FC236}">
                <a16:creationId xmlns:a16="http://schemas.microsoft.com/office/drawing/2014/main" id="{B62EBC05-E02C-4A32-A3E3-4EE5C0E57A71}"/>
              </a:ext>
            </a:extLst>
          </p:cNvPr>
          <p:cNvSpPr>
            <a:spLocks noGrp="1" noRot="1" noChangeAspect="1" noResize="1"/>
          </p:cNvSpPr>
          <p:nvPr>
            <p:ph type="sldImg"/>
          </p:nvPr>
        </p:nvSpPr>
        <p:spPr>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D5126716-1CD0-4A1F-9AD0-07807011916C}"/>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081E79D7-F1CC-4452-8B9E-683DE07C8E61}"/>
              </a:ext>
            </a:extLst>
          </p:cNvPr>
          <p:cNvSpPr txBox="1">
            <a:spLocks noGrp="1"/>
          </p:cNvSpPr>
          <p:nvPr>
            <p:ph type="sldNum" sz="quarter" idx="5"/>
          </p:nvPr>
        </p:nvSpPr>
        <p:spPr>
          <a:ln/>
        </p:spPr>
        <p:txBody>
          <a:bodyPr lIns="0" tIns="0" rIns="0" bIns="0" anchor="b" anchorCtr="0">
            <a:noAutofit/>
          </a:bodyPr>
          <a:lstStyle/>
          <a:p>
            <a:pPr lvl="0"/>
            <a:fld id="{FA463146-3984-411E-8627-36B929A0F2E2}" type="slidenum">
              <a:t>2</a:t>
            </a:fld>
            <a:endParaRPr lang="en-US"/>
          </a:p>
        </p:txBody>
      </p:sp>
      <p:sp>
        <p:nvSpPr>
          <p:cNvPr id="2" name="Slide Image Placeholder 1">
            <a:extLst>
              <a:ext uri="{FF2B5EF4-FFF2-40B4-BE49-F238E27FC236}">
                <a16:creationId xmlns:a16="http://schemas.microsoft.com/office/drawing/2014/main" id="{9C3BCAAE-ACAB-4C05-8976-A4B24FB6EF03}"/>
              </a:ext>
            </a:extLst>
          </p:cNvPr>
          <p:cNvSpPr>
            <a:spLocks noGrp="1" noRot="1" noChangeAspect="1" noResize="1"/>
          </p:cNvSpPr>
          <p:nvPr>
            <p:ph type="sldImg"/>
          </p:nvPr>
        </p:nvSpPr>
        <p:spPr>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9FE73F72-0D9D-4719-8454-6CCD357D3202}"/>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41521415-A771-4219-A96A-697E2396C570}"/>
              </a:ext>
            </a:extLst>
          </p:cNvPr>
          <p:cNvSpPr txBox="1">
            <a:spLocks noGrp="1"/>
          </p:cNvSpPr>
          <p:nvPr>
            <p:ph type="sldNum" sz="quarter" idx="5"/>
          </p:nvPr>
        </p:nvSpPr>
        <p:spPr>
          <a:ln/>
        </p:spPr>
        <p:txBody>
          <a:bodyPr lIns="0" tIns="0" rIns="0" bIns="0" anchor="b" anchorCtr="0">
            <a:noAutofit/>
          </a:bodyPr>
          <a:lstStyle/>
          <a:p>
            <a:pPr lvl="0"/>
            <a:fld id="{39495ECF-867E-45C3-B592-E1193A43403C}" type="slidenum">
              <a:t>3</a:t>
            </a:fld>
            <a:endParaRPr lang="en-US"/>
          </a:p>
        </p:txBody>
      </p:sp>
      <p:sp>
        <p:nvSpPr>
          <p:cNvPr id="2" name="Slide Image Placeholder 1">
            <a:extLst>
              <a:ext uri="{FF2B5EF4-FFF2-40B4-BE49-F238E27FC236}">
                <a16:creationId xmlns:a16="http://schemas.microsoft.com/office/drawing/2014/main" id="{A709D076-A304-4373-B63B-E996C550BDFA}"/>
              </a:ext>
            </a:extLst>
          </p:cNvPr>
          <p:cNvSpPr>
            <a:spLocks noGrp="1" noRot="1" noChangeAspect="1" noResize="1"/>
          </p:cNvSpPr>
          <p:nvPr>
            <p:ph type="sldImg"/>
          </p:nvPr>
        </p:nvSpPr>
        <p:spPr>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74264834-CD12-4380-9DCD-F95014D1E894}"/>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03178337-214D-41D4-9DDA-7864CC0D5981}"/>
              </a:ext>
            </a:extLst>
          </p:cNvPr>
          <p:cNvSpPr txBox="1">
            <a:spLocks noGrp="1"/>
          </p:cNvSpPr>
          <p:nvPr>
            <p:ph type="sldNum" sz="quarter" idx="5"/>
          </p:nvPr>
        </p:nvSpPr>
        <p:spPr>
          <a:ln/>
        </p:spPr>
        <p:txBody>
          <a:bodyPr lIns="0" tIns="0" rIns="0" bIns="0" anchor="b" anchorCtr="0">
            <a:noAutofit/>
          </a:bodyPr>
          <a:lstStyle/>
          <a:p>
            <a:pPr lvl="0"/>
            <a:fld id="{343B818D-2875-4B25-A921-4CC97B1D04C6}" type="slidenum">
              <a:t>4</a:t>
            </a:fld>
            <a:endParaRPr lang="en-US"/>
          </a:p>
        </p:txBody>
      </p:sp>
      <p:sp>
        <p:nvSpPr>
          <p:cNvPr id="2" name="Slide Image Placeholder 1">
            <a:extLst>
              <a:ext uri="{FF2B5EF4-FFF2-40B4-BE49-F238E27FC236}">
                <a16:creationId xmlns:a16="http://schemas.microsoft.com/office/drawing/2014/main" id="{FB01541A-C5BF-4F11-BCC6-830564FA50A4}"/>
              </a:ext>
            </a:extLst>
          </p:cNvPr>
          <p:cNvSpPr>
            <a:spLocks noGrp="1" noRot="1" noChangeAspect="1" noResize="1"/>
          </p:cNvSpPr>
          <p:nvPr>
            <p:ph type="sldImg"/>
          </p:nvPr>
        </p:nvSpPr>
        <p:spPr>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D93B7362-812F-46F0-954C-723C2ED39C7E}"/>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060DFBA2-6ABC-492A-9C74-451DB203167F}"/>
              </a:ext>
            </a:extLst>
          </p:cNvPr>
          <p:cNvSpPr txBox="1">
            <a:spLocks noGrp="1"/>
          </p:cNvSpPr>
          <p:nvPr>
            <p:ph type="sldNum" sz="quarter" idx="5"/>
          </p:nvPr>
        </p:nvSpPr>
        <p:spPr>
          <a:ln/>
        </p:spPr>
        <p:txBody>
          <a:bodyPr lIns="0" tIns="0" rIns="0" bIns="0" anchor="b" anchorCtr="0">
            <a:noAutofit/>
          </a:bodyPr>
          <a:lstStyle/>
          <a:p>
            <a:pPr lvl="0"/>
            <a:fld id="{624F5C65-02F8-41E6-98BE-45A15FA8E181}" type="slidenum">
              <a:t>5</a:t>
            </a:fld>
            <a:endParaRPr lang="en-US"/>
          </a:p>
        </p:txBody>
      </p:sp>
      <p:sp>
        <p:nvSpPr>
          <p:cNvPr id="2" name="Slide Image Placeholder 1">
            <a:extLst>
              <a:ext uri="{FF2B5EF4-FFF2-40B4-BE49-F238E27FC236}">
                <a16:creationId xmlns:a16="http://schemas.microsoft.com/office/drawing/2014/main" id="{F31E2D26-7FCD-4CBA-8834-A37B281AC572}"/>
              </a:ext>
            </a:extLst>
          </p:cNvPr>
          <p:cNvSpPr>
            <a:spLocks noGrp="1" noRot="1" noChangeAspect="1" noResize="1"/>
          </p:cNvSpPr>
          <p:nvPr>
            <p:ph type="sldImg"/>
          </p:nvPr>
        </p:nvSpPr>
        <p:spPr>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8B107CDE-EC91-4B3F-B1FD-CEB93F589948}"/>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49B6EEAA-C701-4ADA-9979-D4400228B513}"/>
              </a:ext>
            </a:extLst>
          </p:cNvPr>
          <p:cNvSpPr txBox="1">
            <a:spLocks noGrp="1"/>
          </p:cNvSpPr>
          <p:nvPr>
            <p:ph type="sldNum" sz="quarter" idx="5"/>
          </p:nvPr>
        </p:nvSpPr>
        <p:spPr>
          <a:ln/>
        </p:spPr>
        <p:txBody>
          <a:bodyPr lIns="0" tIns="0" rIns="0" bIns="0" anchor="b" anchorCtr="0">
            <a:noAutofit/>
          </a:bodyPr>
          <a:lstStyle/>
          <a:p>
            <a:pPr lvl="0"/>
            <a:fld id="{BB3E34C5-648A-4CCB-AF78-91B753225B2B}" type="slidenum">
              <a:t>6</a:t>
            </a:fld>
            <a:endParaRPr lang="en-US"/>
          </a:p>
        </p:txBody>
      </p:sp>
      <p:sp>
        <p:nvSpPr>
          <p:cNvPr id="2" name="Slide Image Placeholder 1">
            <a:extLst>
              <a:ext uri="{FF2B5EF4-FFF2-40B4-BE49-F238E27FC236}">
                <a16:creationId xmlns:a16="http://schemas.microsoft.com/office/drawing/2014/main" id="{6C4198B4-C2F3-46B6-9032-2E74FB5ACBA0}"/>
              </a:ext>
            </a:extLst>
          </p:cNvPr>
          <p:cNvSpPr>
            <a:spLocks noGrp="1" noRot="1" noChangeAspect="1" noResize="1"/>
          </p:cNvSpPr>
          <p:nvPr>
            <p:ph type="sldImg"/>
          </p:nvPr>
        </p:nvSpPr>
        <p:spPr>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7D608094-4405-4A5F-A331-A651BF14E034}"/>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CE791124-F300-4E88-B992-E14C65496682}"/>
              </a:ext>
            </a:extLst>
          </p:cNvPr>
          <p:cNvSpPr txBox="1">
            <a:spLocks noGrp="1"/>
          </p:cNvSpPr>
          <p:nvPr>
            <p:ph type="sldNum" sz="quarter" idx="5"/>
          </p:nvPr>
        </p:nvSpPr>
        <p:spPr>
          <a:ln/>
        </p:spPr>
        <p:txBody>
          <a:bodyPr lIns="0" tIns="0" rIns="0" bIns="0" anchor="b" anchorCtr="0">
            <a:noAutofit/>
          </a:bodyPr>
          <a:lstStyle/>
          <a:p>
            <a:pPr lvl="0"/>
            <a:fld id="{378D47D1-27C8-4E73-8848-951547A92B3F}" type="slidenum">
              <a:t>7</a:t>
            </a:fld>
            <a:endParaRPr lang="en-US"/>
          </a:p>
        </p:txBody>
      </p:sp>
      <p:sp>
        <p:nvSpPr>
          <p:cNvPr id="2" name="Slide Image Placeholder 1">
            <a:extLst>
              <a:ext uri="{FF2B5EF4-FFF2-40B4-BE49-F238E27FC236}">
                <a16:creationId xmlns:a16="http://schemas.microsoft.com/office/drawing/2014/main" id="{87CFC5ED-5B7A-4F5E-8CA2-545139E186ED}"/>
              </a:ext>
            </a:extLst>
          </p:cNvPr>
          <p:cNvSpPr>
            <a:spLocks noGrp="1" noRot="1" noChangeAspect="1" noResize="1"/>
          </p:cNvSpPr>
          <p:nvPr>
            <p:ph type="sldImg"/>
          </p:nvPr>
        </p:nvSpPr>
        <p:spPr>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C32D6748-CB54-468C-886C-47D65D8A91CD}"/>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4B791BDF-A60A-4671-9774-92178D12FECF}"/>
              </a:ext>
            </a:extLst>
          </p:cNvPr>
          <p:cNvSpPr txBox="1">
            <a:spLocks noGrp="1"/>
          </p:cNvSpPr>
          <p:nvPr>
            <p:ph type="sldNum" sz="quarter" idx="5"/>
          </p:nvPr>
        </p:nvSpPr>
        <p:spPr>
          <a:ln/>
        </p:spPr>
        <p:txBody>
          <a:bodyPr lIns="0" tIns="0" rIns="0" bIns="0" anchor="b" anchorCtr="0">
            <a:noAutofit/>
          </a:bodyPr>
          <a:lstStyle/>
          <a:p>
            <a:pPr lvl="0"/>
            <a:fld id="{F9E445FB-8B07-4CB8-8F16-9F4FFB21EB75}" type="slidenum">
              <a:t>8</a:t>
            </a:fld>
            <a:endParaRPr lang="en-US"/>
          </a:p>
        </p:txBody>
      </p:sp>
      <p:sp>
        <p:nvSpPr>
          <p:cNvPr id="2" name="Slide Image Placeholder 1">
            <a:extLst>
              <a:ext uri="{FF2B5EF4-FFF2-40B4-BE49-F238E27FC236}">
                <a16:creationId xmlns:a16="http://schemas.microsoft.com/office/drawing/2014/main" id="{EC24F0AB-7025-40C3-938E-1D9C8612D2A1}"/>
              </a:ext>
            </a:extLst>
          </p:cNvPr>
          <p:cNvSpPr>
            <a:spLocks noGrp="1" noRot="1" noChangeAspect="1" noResize="1"/>
          </p:cNvSpPr>
          <p:nvPr>
            <p:ph type="sldImg"/>
          </p:nvPr>
        </p:nvSpPr>
        <p:spPr>
          <a:xfrm>
            <a:off x="533400" y="763588"/>
            <a:ext cx="6705600" cy="3771900"/>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14D6E77A-C844-4A6C-8DB6-97B0702F6F31}"/>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0402925F-3639-4ABA-B60A-A5D77CBB8E77}"/>
              </a:ext>
            </a:extLst>
          </p:cNvPr>
          <p:cNvSpPr txBox="1">
            <a:spLocks noGrp="1"/>
          </p:cNvSpPr>
          <p:nvPr>
            <p:ph type="sldNum" sz="quarter" idx="5"/>
          </p:nvPr>
        </p:nvSpPr>
        <p:spPr>
          <a:ln/>
        </p:spPr>
        <p:txBody>
          <a:bodyPr lIns="0" tIns="0" rIns="0" bIns="0" anchor="b" anchorCtr="0">
            <a:noAutofit/>
          </a:bodyPr>
          <a:lstStyle/>
          <a:p>
            <a:pPr lvl="0"/>
            <a:fld id="{0ED8AAD9-C275-495A-BB64-F1DF64A8D399}" type="slidenum">
              <a:t>9</a:t>
            </a:fld>
            <a:endParaRPr lang="en-US"/>
          </a:p>
        </p:txBody>
      </p:sp>
      <p:sp>
        <p:nvSpPr>
          <p:cNvPr id="2" name="Slide Image Placeholder 1">
            <a:extLst>
              <a:ext uri="{FF2B5EF4-FFF2-40B4-BE49-F238E27FC236}">
                <a16:creationId xmlns:a16="http://schemas.microsoft.com/office/drawing/2014/main" id="{7F115D54-FA73-4F01-BE3E-78B0007FC882}"/>
              </a:ext>
            </a:extLst>
          </p:cNvPr>
          <p:cNvSpPr>
            <a:spLocks noGrp="1" noRot="1" noChangeAspect="1" noResize="1"/>
          </p:cNvSpPr>
          <p:nvPr>
            <p:ph type="sldImg"/>
          </p:nvPr>
        </p:nvSpPr>
        <p:spPr>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17D04DC0-2D51-4BFD-8D7E-09FA2252D409}"/>
              </a:ext>
            </a:extLst>
          </p:cNvPr>
          <p:cNvSpPr txBox="1">
            <a:spLocks noGrp="1"/>
          </p:cNvSpPr>
          <p:nvPr>
            <p:ph type="body" sz="quarter"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4D5F6-CCB3-4632-8081-90F982A3936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CDBF1FC-EB2B-4C55-A192-044970BD8D0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6009A0E-5601-4599-B61A-7EDE8FB4D1D0}"/>
              </a:ext>
            </a:extLst>
          </p:cNvPr>
          <p:cNvSpPr>
            <a:spLocks noGrp="1"/>
          </p:cNvSpPr>
          <p:nvPr>
            <p:ph type="dt" sz="half" idx="10"/>
          </p:nvPr>
        </p:nvSpPr>
        <p:spPr/>
        <p:txBody>
          <a:bodyPr/>
          <a:lstStyle/>
          <a:p>
            <a:fld id="{90DF0FB4-B144-4218-ABC2-250F90A34481}" type="datetimeFigureOut">
              <a:rPr lang="en-US" smtClean="0"/>
              <a:t>10/30/2018</a:t>
            </a:fld>
            <a:endParaRPr lang="en-US"/>
          </a:p>
        </p:txBody>
      </p:sp>
      <p:sp>
        <p:nvSpPr>
          <p:cNvPr id="5" name="Footer Placeholder 4">
            <a:extLst>
              <a:ext uri="{FF2B5EF4-FFF2-40B4-BE49-F238E27FC236}">
                <a16:creationId xmlns:a16="http://schemas.microsoft.com/office/drawing/2014/main" id="{20C49000-A287-4ABD-93A5-D25E146F6A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84AA3A-9C61-45D5-9F0F-7C1514A45C6B}"/>
              </a:ext>
            </a:extLst>
          </p:cNvPr>
          <p:cNvSpPr>
            <a:spLocks noGrp="1"/>
          </p:cNvSpPr>
          <p:nvPr>
            <p:ph type="sldNum" sz="quarter" idx="12"/>
          </p:nvPr>
        </p:nvSpPr>
        <p:spPr/>
        <p:txBody>
          <a:bodyPr/>
          <a:lstStyle/>
          <a:p>
            <a:fld id="{1A0EDC13-F77A-4B43-A6FC-79FAD3FBB5E6}" type="slidenum">
              <a:t>‹#›</a:t>
            </a:fld>
            <a:endParaRPr lang="en-US"/>
          </a:p>
        </p:txBody>
      </p:sp>
    </p:spTree>
    <p:extLst>
      <p:ext uri="{BB962C8B-B14F-4D97-AF65-F5344CB8AC3E}">
        <p14:creationId xmlns:p14="http://schemas.microsoft.com/office/powerpoint/2010/main" val="14615241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0E64C-7542-4693-ACA4-32220A790DC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5CBC9CF-FEF9-44FB-AF0E-5AC25FBAEFB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650EE0-6BCF-4C63-A41A-232BB7D63610}"/>
              </a:ext>
            </a:extLst>
          </p:cNvPr>
          <p:cNvSpPr>
            <a:spLocks noGrp="1"/>
          </p:cNvSpPr>
          <p:nvPr>
            <p:ph type="dt" sz="half" idx="10"/>
          </p:nvPr>
        </p:nvSpPr>
        <p:spPr/>
        <p:txBody>
          <a:bodyPr/>
          <a:lstStyle/>
          <a:p>
            <a:fld id="{90DF0FB4-B144-4218-ABC2-250F90A34481}" type="datetimeFigureOut">
              <a:rPr lang="en-US" smtClean="0"/>
              <a:t>10/30/2018</a:t>
            </a:fld>
            <a:endParaRPr lang="en-US"/>
          </a:p>
        </p:txBody>
      </p:sp>
      <p:sp>
        <p:nvSpPr>
          <p:cNvPr id="5" name="Footer Placeholder 4">
            <a:extLst>
              <a:ext uri="{FF2B5EF4-FFF2-40B4-BE49-F238E27FC236}">
                <a16:creationId xmlns:a16="http://schemas.microsoft.com/office/drawing/2014/main" id="{ACB72AC8-1874-4730-AE38-0DBCF20D42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8659CE-E7EA-483A-B680-A2A959C29EB4}"/>
              </a:ext>
            </a:extLst>
          </p:cNvPr>
          <p:cNvSpPr>
            <a:spLocks noGrp="1"/>
          </p:cNvSpPr>
          <p:nvPr>
            <p:ph type="sldNum" sz="quarter" idx="12"/>
          </p:nvPr>
        </p:nvSpPr>
        <p:spPr/>
        <p:txBody>
          <a:bodyPr/>
          <a:lstStyle/>
          <a:p>
            <a:fld id="{3CEFC365-C465-4C27-9C19-9A965F184E4C}" type="slidenum">
              <a:t>‹#›</a:t>
            </a:fld>
            <a:endParaRPr lang="en-US"/>
          </a:p>
        </p:txBody>
      </p:sp>
    </p:spTree>
    <p:extLst>
      <p:ext uri="{BB962C8B-B14F-4D97-AF65-F5344CB8AC3E}">
        <p14:creationId xmlns:p14="http://schemas.microsoft.com/office/powerpoint/2010/main" val="39756295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63566B8-7DA9-4FFB-8F4D-8899F23116E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C6C933F-8281-4955-B4BD-DB97007423A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DC9C07-EB3C-42E0-88C7-FAF2FB639C1F}"/>
              </a:ext>
            </a:extLst>
          </p:cNvPr>
          <p:cNvSpPr>
            <a:spLocks noGrp="1"/>
          </p:cNvSpPr>
          <p:nvPr>
            <p:ph type="dt" sz="half" idx="10"/>
          </p:nvPr>
        </p:nvSpPr>
        <p:spPr/>
        <p:txBody>
          <a:bodyPr/>
          <a:lstStyle/>
          <a:p>
            <a:fld id="{90DF0FB4-B144-4218-ABC2-250F90A34481}" type="datetimeFigureOut">
              <a:rPr lang="en-US" smtClean="0"/>
              <a:t>10/30/2018</a:t>
            </a:fld>
            <a:endParaRPr lang="en-US"/>
          </a:p>
        </p:txBody>
      </p:sp>
      <p:sp>
        <p:nvSpPr>
          <p:cNvPr id="5" name="Footer Placeholder 4">
            <a:extLst>
              <a:ext uri="{FF2B5EF4-FFF2-40B4-BE49-F238E27FC236}">
                <a16:creationId xmlns:a16="http://schemas.microsoft.com/office/drawing/2014/main" id="{8C0B10E8-0D43-4476-9423-4886722ED9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FBF332-B662-4ECE-9FA9-DC58AB73BF27}"/>
              </a:ext>
            </a:extLst>
          </p:cNvPr>
          <p:cNvSpPr>
            <a:spLocks noGrp="1"/>
          </p:cNvSpPr>
          <p:nvPr>
            <p:ph type="sldNum" sz="quarter" idx="12"/>
          </p:nvPr>
        </p:nvSpPr>
        <p:spPr/>
        <p:txBody>
          <a:bodyPr/>
          <a:lstStyle/>
          <a:p>
            <a:fld id="{691DC488-57C4-477B-8C6D-6D2613ECA2A5}" type="slidenum">
              <a:t>‹#›</a:t>
            </a:fld>
            <a:endParaRPr lang="en-US"/>
          </a:p>
        </p:txBody>
      </p:sp>
    </p:spTree>
    <p:extLst>
      <p:ext uri="{BB962C8B-B14F-4D97-AF65-F5344CB8AC3E}">
        <p14:creationId xmlns:p14="http://schemas.microsoft.com/office/powerpoint/2010/main" val="20676772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2CE0D-9DF4-42CB-9533-C23BCB02AE9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D34171A-553A-4A68-9780-08FCF747883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09E90CC-2A48-4BEB-907A-DA8DD1F93504}"/>
              </a:ext>
            </a:extLst>
          </p:cNvPr>
          <p:cNvSpPr>
            <a:spLocks noGrp="1"/>
          </p:cNvSpPr>
          <p:nvPr>
            <p:ph type="dt" sz="half" idx="10"/>
          </p:nvPr>
        </p:nvSpPr>
        <p:spPr/>
        <p:txBody>
          <a:bodyPr/>
          <a:lstStyle/>
          <a:p>
            <a:fld id="{1A7A2483-26ED-44C4-BF1C-218CAAA6748A}" type="datetimeFigureOut">
              <a:rPr lang="en-US" smtClean="0"/>
              <a:t>10/30/2018</a:t>
            </a:fld>
            <a:endParaRPr lang="en-US"/>
          </a:p>
        </p:txBody>
      </p:sp>
      <p:sp>
        <p:nvSpPr>
          <p:cNvPr id="5" name="Footer Placeholder 4">
            <a:extLst>
              <a:ext uri="{FF2B5EF4-FFF2-40B4-BE49-F238E27FC236}">
                <a16:creationId xmlns:a16="http://schemas.microsoft.com/office/drawing/2014/main" id="{0CF6BF0D-E0BF-4BA2-8AF2-2125BA6534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6426569-682C-43D7-AB77-CAAB0AAFD005}"/>
              </a:ext>
            </a:extLst>
          </p:cNvPr>
          <p:cNvSpPr>
            <a:spLocks noGrp="1"/>
          </p:cNvSpPr>
          <p:nvPr>
            <p:ph type="sldNum" sz="quarter" idx="12"/>
          </p:nvPr>
        </p:nvSpPr>
        <p:spPr/>
        <p:txBody>
          <a:bodyPr/>
          <a:lstStyle/>
          <a:p>
            <a:fld id="{7FA78965-1D28-4FA5-8B45-5D06B699C272}" type="slidenum">
              <a:t>‹#›</a:t>
            </a:fld>
            <a:endParaRPr lang="en-US"/>
          </a:p>
        </p:txBody>
      </p:sp>
    </p:spTree>
    <p:extLst>
      <p:ext uri="{BB962C8B-B14F-4D97-AF65-F5344CB8AC3E}">
        <p14:creationId xmlns:p14="http://schemas.microsoft.com/office/powerpoint/2010/main" val="8433799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982C0C-ECA5-4EC7-BBA7-209666AD408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E9CF8D5-8A1C-40FD-8AC3-A42A9E0877B6}"/>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321F0A-1EE4-47BB-A26C-FE4F41403D74}"/>
              </a:ext>
            </a:extLst>
          </p:cNvPr>
          <p:cNvSpPr>
            <a:spLocks noGrp="1"/>
          </p:cNvSpPr>
          <p:nvPr>
            <p:ph type="dt" sz="half" idx="10"/>
          </p:nvPr>
        </p:nvSpPr>
        <p:spPr/>
        <p:txBody>
          <a:bodyPr/>
          <a:lstStyle/>
          <a:p>
            <a:fld id="{1A7A2483-26ED-44C4-BF1C-218CAAA6748A}" type="datetimeFigureOut">
              <a:rPr lang="en-US" smtClean="0"/>
              <a:t>10/30/2018</a:t>
            </a:fld>
            <a:endParaRPr lang="en-US"/>
          </a:p>
        </p:txBody>
      </p:sp>
      <p:sp>
        <p:nvSpPr>
          <p:cNvPr id="5" name="Footer Placeholder 4">
            <a:extLst>
              <a:ext uri="{FF2B5EF4-FFF2-40B4-BE49-F238E27FC236}">
                <a16:creationId xmlns:a16="http://schemas.microsoft.com/office/drawing/2014/main" id="{753D4F2F-5C27-4739-A96F-126EF2CBDF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C6C1BA-7E36-4696-8DB7-148E788456DF}"/>
              </a:ext>
            </a:extLst>
          </p:cNvPr>
          <p:cNvSpPr>
            <a:spLocks noGrp="1"/>
          </p:cNvSpPr>
          <p:nvPr>
            <p:ph type="sldNum" sz="quarter" idx="12"/>
          </p:nvPr>
        </p:nvSpPr>
        <p:spPr/>
        <p:txBody>
          <a:bodyPr/>
          <a:lstStyle/>
          <a:p>
            <a:fld id="{D50A6CD1-F306-4037-92A0-E31B3CD07D39}" type="slidenum">
              <a:t>‹#›</a:t>
            </a:fld>
            <a:endParaRPr lang="en-US"/>
          </a:p>
        </p:txBody>
      </p:sp>
    </p:spTree>
    <p:extLst>
      <p:ext uri="{BB962C8B-B14F-4D97-AF65-F5344CB8AC3E}">
        <p14:creationId xmlns:p14="http://schemas.microsoft.com/office/powerpoint/2010/main" val="5276271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9526A8-AB48-449D-BB16-6B615561CC9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1EEBE12-EB30-4578-BACA-87E7B049BDC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EA02B3C2-8B0F-484C-A4F5-FEF5D19930CE}"/>
              </a:ext>
            </a:extLst>
          </p:cNvPr>
          <p:cNvSpPr>
            <a:spLocks noGrp="1"/>
          </p:cNvSpPr>
          <p:nvPr>
            <p:ph type="dt" sz="half" idx="10"/>
          </p:nvPr>
        </p:nvSpPr>
        <p:spPr/>
        <p:txBody>
          <a:bodyPr/>
          <a:lstStyle/>
          <a:p>
            <a:fld id="{1A7A2483-26ED-44C4-BF1C-218CAAA6748A}" type="datetimeFigureOut">
              <a:rPr lang="en-US" smtClean="0"/>
              <a:t>10/30/2018</a:t>
            </a:fld>
            <a:endParaRPr lang="en-US"/>
          </a:p>
        </p:txBody>
      </p:sp>
      <p:sp>
        <p:nvSpPr>
          <p:cNvPr id="5" name="Footer Placeholder 4">
            <a:extLst>
              <a:ext uri="{FF2B5EF4-FFF2-40B4-BE49-F238E27FC236}">
                <a16:creationId xmlns:a16="http://schemas.microsoft.com/office/drawing/2014/main" id="{B9190377-B666-4DE6-8140-0FCEA41B0A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DE49D9-308E-4636-826B-6175D8B04BE4}"/>
              </a:ext>
            </a:extLst>
          </p:cNvPr>
          <p:cNvSpPr>
            <a:spLocks noGrp="1"/>
          </p:cNvSpPr>
          <p:nvPr>
            <p:ph type="sldNum" sz="quarter" idx="12"/>
          </p:nvPr>
        </p:nvSpPr>
        <p:spPr/>
        <p:txBody>
          <a:bodyPr/>
          <a:lstStyle/>
          <a:p>
            <a:fld id="{E3BCD76A-4596-4DE0-82BD-C375EE5C9191}" type="slidenum">
              <a:t>‹#›</a:t>
            </a:fld>
            <a:endParaRPr lang="en-US"/>
          </a:p>
        </p:txBody>
      </p:sp>
    </p:spTree>
    <p:extLst>
      <p:ext uri="{BB962C8B-B14F-4D97-AF65-F5344CB8AC3E}">
        <p14:creationId xmlns:p14="http://schemas.microsoft.com/office/powerpoint/2010/main" val="4473552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4F2D33-374C-4E0B-A13F-607E2C11CFD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979D38A-F3F0-4EBC-BF58-D6A3BE67E8AF}"/>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97045DB-13AD-4E1C-B447-B7D477C2260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B191528-CBA7-43A0-B70D-DC90800931F7}"/>
              </a:ext>
            </a:extLst>
          </p:cNvPr>
          <p:cNvSpPr>
            <a:spLocks noGrp="1"/>
          </p:cNvSpPr>
          <p:nvPr>
            <p:ph type="dt" sz="half" idx="10"/>
          </p:nvPr>
        </p:nvSpPr>
        <p:spPr/>
        <p:txBody>
          <a:bodyPr/>
          <a:lstStyle/>
          <a:p>
            <a:fld id="{1A7A2483-26ED-44C4-BF1C-218CAAA6748A}" type="datetimeFigureOut">
              <a:rPr lang="en-US" smtClean="0"/>
              <a:t>10/30/2018</a:t>
            </a:fld>
            <a:endParaRPr lang="en-US"/>
          </a:p>
        </p:txBody>
      </p:sp>
      <p:sp>
        <p:nvSpPr>
          <p:cNvPr id="6" name="Footer Placeholder 5">
            <a:extLst>
              <a:ext uri="{FF2B5EF4-FFF2-40B4-BE49-F238E27FC236}">
                <a16:creationId xmlns:a16="http://schemas.microsoft.com/office/drawing/2014/main" id="{8C728DFF-D9BE-4091-8474-902D184D53D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FD97E56-D4FA-43D2-ABA2-0584B1E208EB}"/>
              </a:ext>
            </a:extLst>
          </p:cNvPr>
          <p:cNvSpPr>
            <a:spLocks noGrp="1"/>
          </p:cNvSpPr>
          <p:nvPr>
            <p:ph type="sldNum" sz="quarter" idx="12"/>
          </p:nvPr>
        </p:nvSpPr>
        <p:spPr/>
        <p:txBody>
          <a:bodyPr/>
          <a:lstStyle/>
          <a:p>
            <a:fld id="{D88AD8AF-C10F-4565-9F44-DB69185FDCB6}" type="slidenum">
              <a:t>‹#›</a:t>
            </a:fld>
            <a:endParaRPr lang="en-US"/>
          </a:p>
        </p:txBody>
      </p:sp>
    </p:spTree>
    <p:extLst>
      <p:ext uri="{BB962C8B-B14F-4D97-AF65-F5344CB8AC3E}">
        <p14:creationId xmlns:p14="http://schemas.microsoft.com/office/powerpoint/2010/main" val="12926712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10B313-BFCB-43C5-BAE4-31C26249CD6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F6880D8-B7EA-4498-BCD8-EB6931A2289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B9E8B916-1210-43FF-83F2-BA316223D5C1}"/>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E70ECF1-CD6D-4131-8DA2-FC05E3004E6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3B05A37B-9A27-4F28-99A1-5E69E712DF0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ABE2BCE-DFEF-42AD-A37A-EFBFB1B5543D}"/>
              </a:ext>
            </a:extLst>
          </p:cNvPr>
          <p:cNvSpPr>
            <a:spLocks noGrp="1"/>
          </p:cNvSpPr>
          <p:nvPr>
            <p:ph type="dt" sz="half" idx="10"/>
          </p:nvPr>
        </p:nvSpPr>
        <p:spPr/>
        <p:txBody>
          <a:bodyPr/>
          <a:lstStyle/>
          <a:p>
            <a:fld id="{1A7A2483-26ED-44C4-BF1C-218CAAA6748A}" type="datetimeFigureOut">
              <a:rPr lang="en-US" smtClean="0"/>
              <a:t>10/30/2018</a:t>
            </a:fld>
            <a:endParaRPr lang="en-US"/>
          </a:p>
        </p:txBody>
      </p:sp>
      <p:sp>
        <p:nvSpPr>
          <p:cNvPr id="8" name="Footer Placeholder 7">
            <a:extLst>
              <a:ext uri="{FF2B5EF4-FFF2-40B4-BE49-F238E27FC236}">
                <a16:creationId xmlns:a16="http://schemas.microsoft.com/office/drawing/2014/main" id="{0C47A035-DACF-4F3F-9612-19F77D58AD9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0800E49-4435-4643-8F59-6978975EA71E}"/>
              </a:ext>
            </a:extLst>
          </p:cNvPr>
          <p:cNvSpPr>
            <a:spLocks noGrp="1"/>
          </p:cNvSpPr>
          <p:nvPr>
            <p:ph type="sldNum" sz="quarter" idx="12"/>
          </p:nvPr>
        </p:nvSpPr>
        <p:spPr/>
        <p:txBody>
          <a:bodyPr/>
          <a:lstStyle/>
          <a:p>
            <a:fld id="{BB8F9D3A-6399-4E95-B90D-8DEC457950DB}" type="slidenum">
              <a:t>‹#›</a:t>
            </a:fld>
            <a:endParaRPr lang="en-US"/>
          </a:p>
        </p:txBody>
      </p:sp>
    </p:spTree>
    <p:extLst>
      <p:ext uri="{BB962C8B-B14F-4D97-AF65-F5344CB8AC3E}">
        <p14:creationId xmlns:p14="http://schemas.microsoft.com/office/powerpoint/2010/main" val="187045856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1A4C4B-F104-4644-ACDB-43285AAD6C7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4385C31-2F35-476C-872A-2E26CCF89622}"/>
              </a:ext>
            </a:extLst>
          </p:cNvPr>
          <p:cNvSpPr>
            <a:spLocks noGrp="1"/>
          </p:cNvSpPr>
          <p:nvPr>
            <p:ph type="dt" sz="half" idx="10"/>
          </p:nvPr>
        </p:nvSpPr>
        <p:spPr/>
        <p:txBody>
          <a:bodyPr/>
          <a:lstStyle/>
          <a:p>
            <a:fld id="{1A7A2483-26ED-44C4-BF1C-218CAAA6748A}" type="datetimeFigureOut">
              <a:rPr lang="en-US" smtClean="0"/>
              <a:t>10/30/2018</a:t>
            </a:fld>
            <a:endParaRPr lang="en-US"/>
          </a:p>
        </p:txBody>
      </p:sp>
      <p:sp>
        <p:nvSpPr>
          <p:cNvPr id="4" name="Footer Placeholder 3">
            <a:extLst>
              <a:ext uri="{FF2B5EF4-FFF2-40B4-BE49-F238E27FC236}">
                <a16:creationId xmlns:a16="http://schemas.microsoft.com/office/drawing/2014/main" id="{EEE30149-B71C-4F45-ADB1-775C8B57D1D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F059BF6-737D-4BC6-9B22-52A05ED38E9B}"/>
              </a:ext>
            </a:extLst>
          </p:cNvPr>
          <p:cNvSpPr>
            <a:spLocks noGrp="1"/>
          </p:cNvSpPr>
          <p:nvPr>
            <p:ph type="sldNum" sz="quarter" idx="12"/>
          </p:nvPr>
        </p:nvSpPr>
        <p:spPr/>
        <p:txBody>
          <a:bodyPr/>
          <a:lstStyle/>
          <a:p>
            <a:fld id="{EEF5C197-AA6D-416C-B14D-52B0DAA7815C}" type="slidenum">
              <a:t>‹#›</a:t>
            </a:fld>
            <a:endParaRPr lang="en-US"/>
          </a:p>
        </p:txBody>
      </p:sp>
    </p:spTree>
    <p:extLst>
      <p:ext uri="{BB962C8B-B14F-4D97-AF65-F5344CB8AC3E}">
        <p14:creationId xmlns:p14="http://schemas.microsoft.com/office/powerpoint/2010/main" val="103185153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B5E49B1-EC3D-4346-B5CA-7B68F2C9453E}"/>
              </a:ext>
            </a:extLst>
          </p:cNvPr>
          <p:cNvSpPr>
            <a:spLocks noGrp="1"/>
          </p:cNvSpPr>
          <p:nvPr>
            <p:ph type="dt" sz="half" idx="10"/>
          </p:nvPr>
        </p:nvSpPr>
        <p:spPr/>
        <p:txBody>
          <a:bodyPr/>
          <a:lstStyle/>
          <a:p>
            <a:fld id="{1A7A2483-26ED-44C4-BF1C-218CAAA6748A}" type="datetimeFigureOut">
              <a:rPr lang="en-US" smtClean="0"/>
              <a:t>10/30/2018</a:t>
            </a:fld>
            <a:endParaRPr lang="en-US"/>
          </a:p>
        </p:txBody>
      </p:sp>
      <p:sp>
        <p:nvSpPr>
          <p:cNvPr id="3" name="Footer Placeholder 2">
            <a:extLst>
              <a:ext uri="{FF2B5EF4-FFF2-40B4-BE49-F238E27FC236}">
                <a16:creationId xmlns:a16="http://schemas.microsoft.com/office/drawing/2014/main" id="{B2AA3778-FA61-41D4-8F04-CCCA2F77EB1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14B5D90-690E-4326-86C5-E2C81B0A2C44}"/>
              </a:ext>
            </a:extLst>
          </p:cNvPr>
          <p:cNvSpPr>
            <a:spLocks noGrp="1"/>
          </p:cNvSpPr>
          <p:nvPr>
            <p:ph type="sldNum" sz="quarter" idx="12"/>
          </p:nvPr>
        </p:nvSpPr>
        <p:spPr/>
        <p:txBody>
          <a:bodyPr/>
          <a:lstStyle/>
          <a:p>
            <a:fld id="{00A89BBA-41C2-49D7-9011-4A294B3CC0F2}" type="slidenum">
              <a:t>‹#›</a:t>
            </a:fld>
            <a:endParaRPr lang="en-US"/>
          </a:p>
        </p:txBody>
      </p:sp>
    </p:spTree>
    <p:extLst>
      <p:ext uri="{BB962C8B-B14F-4D97-AF65-F5344CB8AC3E}">
        <p14:creationId xmlns:p14="http://schemas.microsoft.com/office/powerpoint/2010/main" val="359529323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E478D8-7BA2-4CBA-9E98-F63A9D494CC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FB4CA12-4F82-4255-A874-08806C0F1FB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F9A918B-33D0-45C6-9B97-1C93DD9784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8128A85-B845-445B-ACB2-442FE91FA811}"/>
              </a:ext>
            </a:extLst>
          </p:cNvPr>
          <p:cNvSpPr>
            <a:spLocks noGrp="1"/>
          </p:cNvSpPr>
          <p:nvPr>
            <p:ph type="dt" sz="half" idx="10"/>
          </p:nvPr>
        </p:nvSpPr>
        <p:spPr/>
        <p:txBody>
          <a:bodyPr/>
          <a:lstStyle/>
          <a:p>
            <a:fld id="{1A7A2483-26ED-44C4-BF1C-218CAAA6748A}" type="datetimeFigureOut">
              <a:rPr lang="en-US" smtClean="0"/>
              <a:t>10/30/2018</a:t>
            </a:fld>
            <a:endParaRPr lang="en-US"/>
          </a:p>
        </p:txBody>
      </p:sp>
      <p:sp>
        <p:nvSpPr>
          <p:cNvPr id="6" name="Footer Placeholder 5">
            <a:extLst>
              <a:ext uri="{FF2B5EF4-FFF2-40B4-BE49-F238E27FC236}">
                <a16:creationId xmlns:a16="http://schemas.microsoft.com/office/drawing/2014/main" id="{6CB06A53-306B-4CB0-9A54-B94E4E37AF2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50EB84-A2D7-4A05-8304-311F308A31B4}"/>
              </a:ext>
            </a:extLst>
          </p:cNvPr>
          <p:cNvSpPr>
            <a:spLocks noGrp="1"/>
          </p:cNvSpPr>
          <p:nvPr>
            <p:ph type="sldNum" sz="quarter" idx="12"/>
          </p:nvPr>
        </p:nvSpPr>
        <p:spPr/>
        <p:txBody>
          <a:bodyPr/>
          <a:lstStyle/>
          <a:p>
            <a:fld id="{50368FA2-A71D-40A8-91E3-5AC82E7E9DFE}" type="slidenum">
              <a:t>‹#›</a:t>
            </a:fld>
            <a:endParaRPr lang="en-US"/>
          </a:p>
        </p:txBody>
      </p:sp>
    </p:spTree>
    <p:extLst>
      <p:ext uri="{BB962C8B-B14F-4D97-AF65-F5344CB8AC3E}">
        <p14:creationId xmlns:p14="http://schemas.microsoft.com/office/powerpoint/2010/main" val="26048428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4BCCA-2F9B-49BF-8459-EA62040545A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AB64138-3A1E-4C82-960A-5C6E12A23E41}"/>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FB278D-98F9-4D54-B797-7DA0B5777FC4}"/>
              </a:ext>
            </a:extLst>
          </p:cNvPr>
          <p:cNvSpPr>
            <a:spLocks noGrp="1"/>
          </p:cNvSpPr>
          <p:nvPr>
            <p:ph type="dt" sz="half" idx="10"/>
          </p:nvPr>
        </p:nvSpPr>
        <p:spPr/>
        <p:txBody>
          <a:bodyPr/>
          <a:lstStyle/>
          <a:p>
            <a:fld id="{90DF0FB4-B144-4218-ABC2-250F90A34481}" type="datetimeFigureOut">
              <a:rPr lang="en-US" smtClean="0"/>
              <a:t>10/30/2018</a:t>
            </a:fld>
            <a:endParaRPr lang="en-US"/>
          </a:p>
        </p:txBody>
      </p:sp>
      <p:sp>
        <p:nvSpPr>
          <p:cNvPr id="5" name="Footer Placeholder 4">
            <a:extLst>
              <a:ext uri="{FF2B5EF4-FFF2-40B4-BE49-F238E27FC236}">
                <a16:creationId xmlns:a16="http://schemas.microsoft.com/office/drawing/2014/main" id="{7A073D54-B677-4370-BC8D-52CB915E2B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F27985-623D-4088-AEDA-0BF997B4AD6A}"/>
              </a:ext>
            </a:extLst>
          </p:cNvPr>
          <p:cNvSpPr>
            <a:spLocks noGrp="1"/>
          </p:cNvSpPr>
          <p:nvPr>
            <p:ph type="sldNum" sz="quarter" idx="12"/>
          </p:nvPr>
        </p:nvSpPr>
        <p:spPr/>
        <p:txBody>
          <a:bodyPr/>
          <a:lstStyle/>
          <a:p>
            <a:fld id="{B1B22ED3-A413-4669-A4ED-93FC2CAF5661}" type="slidenum">
              <a:t>‹#›</a:t>
            </a:fld>
            <a:endParaRPr lang="en-US"/>
          </a:p>
        </p:txBody>
      </p:sp>
    </p:spTree>
    <p:extLst>
      <p:ext uri="{BB962C8B-B14F-4D97-AF65-F5344CB8AC3E}">
        <p14:creationId xmlns:p14="http://schemas.microsoft.com/office/powerpoint/2010/main" val="370448877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8D1AE6-3234-414D-9D37-2A14762FF3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37F20D7-6698-40BE-9B63-61335C07105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A1F61DD-26A1-4D24-A1C7-4910339F4A9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5664E45-E486-476E-995A-5081741455F6}"/>
              </a:ext>
            </a:extLst>
          </p:cNvPr>
          <p:cNvSpPr>
            <a:spLocks noGrp="1"/>
          </p:cNvSpPr>
          <p:nvPr>
            <p:ph type="dt" sz="half" idx="10"/>
          </p:nvPr>
        </p:nvSpPr>
        <p:spPr/>
        <p:txBody>
          <a:bodyPr/>
          <a:lstStyle/>
          <a:p>
            <a:fld id="{1A7A2483-26ED-44C4-BF1C-218CAAA6748A}" type="datetimeFigureOut">
              <a:rPr lang="en-US" smtClean="0"/>
              <a:t>10/30/2018</a:t>
            </a:fld>
            <a:endParaRPr lang="en-US"/>
          </a:p>
        </p:txBody>
      </p:sp>
      <p:sp>
        <p:nvSpPr>
          <p:cNvPr id="6" name="Footer Placeholder 5">
            <a:extLst>
              <a:ext uri="{FF2B5EF4-FFF2-40B4-BE49-F238E27FC236}">
                <a16:creationId xmlns:a16="http://schemas.microsoft.com/office/drawing/2014/main" id="{762FC82E-CA62-44A2-9F5B-3D644BBE507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346445-89EC-4F25-B96B-54CB0AE0D614}"/>
              </a:ext>
            </a:extLst>
          </p:cNvPr>
          <p:cNvSpPr>
            <a:spLocks noGrp="1"/>
          </p:cNvSpPr>
          <p:nvPr>
            <p:ph type="sldNum" sz="quarter" idx="12"/>
          </p:nvPr>
        </p:nvSpPr>
        <p:spPr/>
        <p:txBody>
          <a:bodyPr/>
          <a:lstStyle/>
          <a:p>
            <a:fld id="{3F229DAA-183E-4BF5-B7AE-1BA0CACB21A2}" type="slidenum">
              <a:t>‹#›</a:t>
            </a:fld>
            <a:endParaRPr lang="en-US"/>
          </a:p>
        </p:txBody>
      </p:sp>
    </p:spTree>
    <p:extLst>
      <p:ext uri="{BB962C8B-B14F-4D97-AF65-F5344CB8AC3E}">
        <p14:creationId xmlns:p14="http://schemas.microsoft.com/office/powerpoint/2010/main" val="62323417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F4DB6-F916-4EB8-A4E8-964EF2AA957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BAA3C3E-2928-46D1-93D2-166F18F8BDB4}"/>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30F75A-2D4D-4A74-AE5F-37F10D8F7B16}"/>
              </a:ext>
            </a:extLst>
          </p:cNvPr>
          <p:cNvSpPr>
            <a:spLocks noGrp="1"/>
          </p:cNvSpPr>
          <p:nvPr>
            <p:ph type="dt" sz="half" idx="10"/>
          </p:nvPr>
        </p:nvSpPr>
        <p:spPr/>
        <p:txBody>
          <a:bodyPr/>
          <a:lstStyle/>
          <a:p>
            <a:fld id="{1A7A2483-26ED-44C4-BF1C-218CAAA6748A}" type="datetimeFigureOut">
              <a:rPr lang="en-US" smtClean="0"/>
              <a:t>10/30/2018</a:t>
            </a:fld>
            <a:endParaRPr lang="en-US"/>
          </a:p>
        </p:txBody>
      </p:sp>
      <p:sp>
        <p:nvSpPr>
          <p:cNvPr id="5" name="Footer Placeholder 4">
            <a:extLst>
              <a:ext uri="{FF2B5EF4-FFF2-40B4-BE49-F238E27FC236}">
                <a16:creationId xmlns:a16="http://schemas.microsoft.com/office/drawing/2014/main" id="{4AC642D6-1750-49AD-9705-267179F4A0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9D8836-8A95-4A8E-8257-2C3E13DB62D1}"/>
              </a:ext>
            </a:extLst>
          </p:cNvPr>
          <p:cNvSpPr>
            <a:spLocks noGrp="1"/>
          </p:cNvSpPr>
          <p:nvPr>
            <p:ph type="sldNum" sz="quarter" idx="12"/>
          </p:nvPr>
        </p:nvSpPr>
        <p:spPr/>
        <p:txBody>
          <a:bodyPr/>
          <a:lstStyle/>
          <a:p>
            <a:fld id="{3D96FEAA-CC4F-4750-9308-594B7FBD4FFF}" type="slidenum">
              <a:t>‹#›</a:t>
            </a:fld>
            <a:endParaRPr lang="en-US"/>
          </a:p>
        </p:txBody>
      </p:sp>
    </p:spTree>
    <p:extLst>
      <p:ext uri="{BB962C8B-B14F-4D97-AF65-F5344CB8AC3E}">
        <p14:creationId xmlns:p14="http://schemas.microsoft.com/office/powerpoint/2010/main" val="56056720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9B9A368-DC53-4E12-8ED4-FBF54643084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89ED9F9-F8E5-4C70-8938-5FF593418990}"/>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502650B-6807-4032-B128-B6A558957CFE}"/>
              </a:ext>
            </a:extLst>
          </p:cNvPr>
          <p:cNvSpPr>
            <a:spLocks noGrp="1"/>
          </p:cNvSpPr>
          <p:nvPr>
            <p:ph type="dt" sz="half" idx="10"/>
          </p:nvPr>
        </p:nvSpPr>
        <p:spPr/>
        <p:txBody>
          <a:bodyPr/>
          <a:lstStyle/>
          <a:p>
            <a:fld id="{1A7A2483-26ED-44C4-BF1C-218CAAA6748A}" type="datetimeFigureOut">
              <a:rPr lang="en-US" smtClean="0"/>
              <a:t>10/30/2018</a:t>
            </a:fld>
            <a:endParaRPr lang="en-US"/>
          </a:p>
        </p:txBody>
      </p:sp>
      <p:sp>
        <p:nvSpPr>
          <p:cNvPr id="5" name="Footer Placeholder 4">
            <a:extLst>
              <a:ext uri="{FF2B5EF4-FFF2-40B4-BE49-F238E27FC236}">
                <a16:creationId xmlns:a16="http://schemas.microsoft.com/office/drawing/2014/main" id="{87E12CD0-468B-47AA-A38E-7D234F09EA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A739ED-8B98-4FD3-BC3C-7FB448528E0F}"/>
              </a:ext>
            </a:extLst>
          </p:cNvPr>
          <p:cNvSpPr>
            <a:spLocks noGrp="1"/>
          </p:cNvSpPr>
          <p:nvPr>
            <p:ph type="sldNum" sz="quarter" idx="12"/>
          </p:nvPr>
        </p:nvSpPr>
        <p:spPr/>
        <p:txBody>
          <a:bodyPr/>
          <a:lstStyle/>
          <a:p>
            <a:fld id="{DB5124D3-7374-4E6D-97FA-B8F97C9261A1}" type="slidenum">
              <a:t>‹#›</a:t>
            </a:fld>
            <a:endParaRPr lang="en-US"/>
          </a:p>
        </p:txBody>
      </p:sp>
    </p:spTree>
    <p:extLst>
      <p:ext uri="{BB962C8B-B14F-4D97-AF65-F5344CB8AC3E}">
        <p14:creationId xmlns:p14="http://schemas.microsoft.com/office/powerpoint/2010/main" val="25938617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8C0799-447C-477A-9462-2CC65590522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BAE76E9-6A59-44D3-B493-85802F8A57F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8B3A92A7-83EA-43C1-824C-39061D8366CD}"/>
              </a:ext>
            </a:extLst>
          </p:cNvPr>
          <p:cNvSpPr>
            <a:spLocks noGrp="1"/>
          </p:cNvSpPr>
          <p:nvPr>
            <p:ph type="dt" sz="half" idx="10"/>
          </p:nvPr>
        </p:nvSpPr>
        <p:spPr/>
        <p:txBody>
          <a:bodyPr/>
          <a:lstStyle/>
          <a:p>
            <a:fld id="{90DF0FB4-B144-4218-ABC2-250F90A34481}" type="datetimeFigureOut">
              <a:rPr lang="en-US" smtClean="0"/>
              <a:t>10/30/2018</a:t>
            </a:fld>
            <a:endParaRPr lang="en-US"/>
          </a:p>
        </p:txBody>
      </p:sp>
      <p:sp>
        <p:nvSpPr>
          <p:cNvPr id="5" name="Footer Placeholder 4">
            <a:extLst>
              <a:ext uri="{FF2B5EF4-FFF2-40B4-BE49-F238E27FC236}">
                <a16:creationId xmlns:a16="http://schemas.microsoft.com/office/drawing/2014/main" id="{FB21B389-125D-4C90-BA77-E7583B3286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BFFE51C-6AB7-4FAB-AC5D-75833B7D9928}"/>
              </a:ext>
            </a:extLst>
          </p:cNvPr>
          <p:cNvSpPr>
            <a:spLocks noGrp="1"/>
          </p:cNvSpPr>
          <p:nvPr>
            <p:ph type="sldNum" sz="quarter" idx="12"/>
          </p:nvPr>
        </p:nvSpPr>
        <p:spPr/>
        <p:txBody>
          <a:bodyPr/>
          <a:lstStyle/>
          <a:p>
            <a:fld id="{FEECA71D-655F-46E0-9D10-EEE5FD0B6BB6}" type="slidenum">
              <a:t>‹#›</a:t>
            </a:fld>
            <a:endParaRPr lang="en-US"/>
          </a:p>
        </p:txBody>
      </p:sp>
    </p:spTree>
    <p:extLst>
      <p:ext uri="{BB962C8B-B14F-4D97-AF65-F5344CB8AC3E}">
        <p14:creationId xmlns:p14="http://schemas.microsoft.com/office/powerpoint/2010/main" val="12444685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1D249-B743-47C0-A508-9994925BA9F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3A082DC-3E73-415C-B22F-5C62D899B91C}"/>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22275C5-667E-4F9E-87C3-B80B96FEA625}"/>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F3D1D61-99A2-430D-9AD4-937772A7CBE3}"/>
              </a:ext>
            </a:extLst>
          </p:cNvPr>
          <p:cNvSpPr>
            <a:spLocks noGrp="1"/>
          </p:cNvSpPr>
          <p:nvPr>
            <p:ph type="dt" sz="half" idx="10"/>
          </p:nvPr>
        </p:nvSpPr>
        <p:spPr/>
        <p:txBody>
          <a:bodyPr/>
          <a:lstStyle/>
          <a:p>
            <a:fld id="{90DF0FB4-B144-4218-ABC2-250F90A34481}" type="datetimeFigureOut">
              <a:rPr lang="en-US" smtClean="0"/>
              <a:t>10/30/2018</a:t>
            </a:fld>
            <a:endParaRPr lang="en-US"/>
          </a:p>
        </p:txBody>
      </p:sp>
      <p:sp>
        <p:nvSpPr>
          <p:cNvPr id="6" name="Footer Placeholder 5">
            <a:extLst>
              <a:ext uri="{FF2B5EF4-FFF2-40B4-BE49-F238E27FC236}">
                <a16:creationId xmlns:a16="http://schemas.microsoft.com/office/drawing/2014/main" id="{C13F3259-2202-4C21-88E0-04A25986E9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6D59FAB-0348-4C4F-ADF7-F031BF729599}"/>
              </a:ext>
            </a:extLst>
          </p:cNvPr>
          <p:cNvSpPr>
            <a:spLocks noGrp="1"/>
          </p:cNvSpPr>
          <p:nvPr>
            <p:ph type="sldNum" sz="quarter" idx="12"/>
          </p:nvPr>
        </p:nvSpPr>
        <p:spPr/>
        <p:txBody>
          <a:bodyPr/>
          <a:lstStyle/>
          <a:p>
            <a:fld id="{667736E8-FA5F-4839-8C8F-CBC373CD6E61}" type="slidenum">
              <a:t>‹#›</a:t>
            </a:fld>
            <a:endParaRPr lang="en-US"/>
          </a:p>
        </p:txBody>
      </p:sp>
    </p:spTree>
    <p:extLst>
      <p:ext uri="{BB962C8B-B14F-4D97-AF65-F5344CB8AC3E}">
        <p14:creationId xmlns:p14="http://schemas.microsoft.com/office/powerpoint/2010/main" val="20657173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EC1C7-5E9F-483F-BD32-04032B37F04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7350190-0ED9-4552-B80B-7741D4CCAE8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53AE9E23-1A72-4405-8487-12C0BCF793AA}"/>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2206E11-D597-491C-852B-C4647681DC1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105B74C-3D30-428F-859D-3D0D02131D48}"/>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11F229D-9F16-4EF7-A23F-221804986A9A}"/>
              </a:ext>
            </a:extLst>
          </p:cNvPr>
          <p:cNvSpPr>
            <a:spLocks noGrp="1"/>
          </p:cNvSpPr>
          <p:nvPr>
            <p:ph type="dt" sz="half" idx="10"/>
          </p:nvPr>
        </p:nvSpPr>
        <p:spPr/>
        <p:txBody>
          <a:bodyPr/>
          <a:lstStyle/>
          <a:p>
            <a:fld id="{90DF0FB4-B144-4218-ABC2-250F90A34481}" type="datetimeFigureOut">
              <a:rPr lang="en-US" smtClean="0"/>
              <a:t>10/30/2018</a:t>
            </a:fld>
            <a:endParaRPr lang="en-US"/>
          </a:p>
        </p:txBody>
      </p:sp>
      <p:sp>
        <p:nvSpPr>
          <p:cNvPr id="8" name="Footer Placeholder 7">
            <a:extLst>
              <a:ext uri="{FF2B5EF4-FFF2-40B4-BE49-F238E27FC236}">
                <a16:creationId xmlns:a16="http://schemas.microsoft.com/office/drawing/2014/main" id="{DB48EEB7-10FD-4AE7-BEFC-940F719104D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A224113-08A8-42D1-B128-6E21E1A4E3C1}"/>
              </a:ext>
            </a:extLst>
          </p:cNvPr>
          <p:cNvSpPr>
            <a:spLocks noGrp="1"/>
          </p:cNvSpPr>
          <p:nvPr>
            <p:ph type="sldNum" sz="quarter" idx="12"/>
          </p:nvPr>
        </p:nvSpPr>
        <p:spPr/>
        <p:txBody>
          <a:bodyPr/>
          <a:lstStyle/>
          <a:p>
            <a:fld id="{31D540CC-8E8A-4564-8414-70FA8E5007F8}" type="slidenum">
              <a:t>‹#›</a:t>
            </a:fld>
            <a:endParaRPr lang="en-US"/>
          </a:p>
        </p:txBody>
      </p:sp>
    </p:spTree>
    <p:extLst>
      <p:ext uri="{BB962C8B-B14F-4D97-AF65-F5344CB8AC3E}">
        <p14:creationId xmlns:p14="http://schemas.microsoft.com/office/powerpoint/2010/main" val="19825675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9CD57D-69DF-4955-B7BC-FC5E613FFDD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6BB62D7-4FEA-416E-87DC-FF618DB31559}"/>
              </a:ext>
            </a:extLst>
          </p:cNvPr>
          <p:cNvSpPr>
            <a:spLocks noGrp="1"/>
          </p:cNvSpPr>
          <p:nvPr>
            <p:ph type="dt" sz="half" idx="10"/>
          </p:nvPr>
        </p:nvSpPr>
        <p:spPr/>
        <p:txBody>
          <a:bodyPr/>
          <a:lstStyle/>
          <a:p>
            <a:fld id="{90DF0FB4-B144-4218-ABC2-250F90A34481}" type="datetimeFigureOut">
              <a:rPr lang="en-US" smtClean="0"/>
              <a:t>10/30/2018</a:t>
            </a:fld>
            <a:endParaRPr lang="en-US"/>
          </a:p>
        </p:txBody>
      </p:sp>
      <p:sp>
        <p:nvSpPr>
          <p:cNvPr id="4" name="Footer Placeholder 3">
            <a:extLst>
              <a:ext uri="{FF2B5EF4-FFF2-40B4-BE49-F238E27FC236}">
                <a16:creationId xmlns:a16="http://schemas.microsoft.com/office/drawing/2014/main" id="{0456001F-02E7-4B50-B220-340D5D5F3D1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675238E-02F1-4117-B8B6-528A566CB717}"/>
              </a:ext>
            </a:extLst>
          </p:cNvPr>
          <p:cNvSpPr>
            <a:spLocks noGrp="1"/>
          </p:cNvSpPr>
          <p:nvPr>
            <p:ph type="sldNum" sz="quarter" idx="12"/>
          </p:nvPr>
        </p:nvSpPr>
        <p:spPr/>
        <p:txBody>
          <a:bodyPr/>
          <a:lstStyle/>
          <a:p>
            <a:fld id="{D2A467A8-5E8F-4A66-97B2-FCA807E88C2B}" type="slidenum">
              <a:t>‹#›</a:t>
            </a:fld>
            <a:endParaRPr lang="en-US"/>
          </a:p>
        </p:txBody>
      </p:sp>
    </p:spTree>
    <p:extLst>
      <p:ext uri="{BB962C8B-B14F-4D97-AF65-F5344CB8AC3E}">
        <p14:creationId xmlns:p14="http://schemas.microsoft.com/office/powerpoint/2010/main" val="31465816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3FE7FD5-DF61-4225-B0E0-D268FFC05376}"/>
              </a:ext>
            </a:extLst>
          </p:cNvPr>
          <p:cNvSpPr>
            <a:spLocks noGrp="1"/>
          </p:cNvSpPr>
          <p:nvPr>
            <p:ph type="dt" sz="half" idx="10"/>
          </p:nvPr>
        </p:nvSpPr>
        <p:spPr/>
        <p:txBody>
          <a:bodyPr/>
          <a:lstStyle/>
          <a:p>
            <a:fld id="{90DF0FB4-B144-4218-ABC2-250F90A34481}" type="datetimeFigureOut">
              <a:rPr lang="en-US" smtClean="0"/>
              <a:t>10/30/2018</a:t>
            </a:fld>
            <a:endParaRPr lang="en-US"/>
          </a:p>
        </p:txBody>
      </p:sp>
      <p:sp>
        <p:nvSpPr>
          <p:cNvPr id="3" name="Footer Placeholder 2">
            <a:extLst>
              <a:ext uri="{FF2B5EF4-FFF2-40B4-BE49-F238E27FC236}">
                <a16:creationId xmlns:a16="http://schemas.microsoft.com/office/drawing/2014/main" id="{0EA0F1ED-6D75-4E4A-9B79-A0E62F5A8A4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94693B7-32E2-48CA-A87C-82B9CF739E46}"/>
              </a:ext>
            </a:extLst>
          </p:cNvPr>
          <p:cNvSpPr>
            <a:spLocks noGrp="1"/>
          </p:cNvSpPr>
          <p:nvPr>
            <p:ph type="sldNum" sz="quarter" idx="12"/>
          </p:nvPr>
        </p:nvSpPr>
        <p:spPr/>
        <p:txBody>
          <a:bodyPr/>
          <a:lstStyle/>
          <a:p>
            <a:fld id="{98033477-C75D-4B01-992C-F947A739D56D}" type="slidenum">
              <a:t>‹#›</a:t>
            </a:fld>
            <a:endParaRPr lang="en-US"/>
          </a:p>
        </p:txBody>
      </p:sp>
    </p:spTree>
    <p:extLst>
      <p:ext uri="{BB962C8B-B14F-4D97-AF65-F5344CB8AC3E}">
        <p14:creationId xmlns:p14="http://schemas.microsoft.com/office/powerpoint/2010/main" val="1258095833"/>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7075F-52D4-4EFD-A630-3982A7F042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544432E-13F7-40FC-8D8D-DA175EBBB29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A5C7791-6513-4B51-AAB3-BF6F0AA472A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5011318-79C9-4D2E-B492-13089B4A314F}"/>
              </a:ext>
            </a:extLst>
          </p:cNvPr>
          <p:cNvSpPr>
            <a:spLocks noGrp="1"/>
          </p:cNvSpPr>
          <p:nvPr>
            <p:ph type="dt" sz="half" idx="10"/>
          </p:nvPr>
        </p:nvSpPr>
        <p:spPr/>
        <p:txBody>
          <a:bodyPr/>
          <a:lstStyle/>
          <a:p>
            <a:fld id="{90DF0FB4-B144-4218-ABC2-250F90A34481}" type="datetimeFigureOut">
              <a:rPr lang="en-US" smtClean="0"/>
              <a:t>10/30/2018</a:t>
            </a:fld>
            <a:endParaRPr lang="en-US"/>
          </a:p>
        </p:txBody>
      </p:sp>
      <p:sp>
        <p:nvSpPr>
          <p:cNvPr id="6" name="Footer Placeholder 5">
            <a:extLst>
              <a:ext uri="{FF2B5EF4-FFF2-40B4-BE49-F238E27FC236}">
                <a16:creationId xmlns:a16="http://schemas.microsoft.com/office/drawing/2014/main" id="{F0194E85-D233-4FE6-AFC1-07A2A690D77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436403D-E326-4424-9BB4-87201C8C79C0}"/>
              </a:ext>
            </a:extLst>
          </p:cNvPr>
          <p:cNvSpPr>
            <a:spLocks noGrp="1"/>
          </p:cNvSpPr>
          <p:nvPr>
            <p:ph type="sldNum" sz="quarter" idx="12"/>
          </p:nvPr>
        </p:nvSpPr>
        <p:spPr/>
        <p:txBody>
          <a:bodyPr/>
          <a:lstStyle/>
          <a:p>
            <a:fld id="{31A53EB6-8A9F-4F88-A725-3BFBD5627AE7}" type="slidenum">
              <a:t>‹#›</a:t>
            </a:fld>
            <a:endParaRPr lang="en-US"/>
          </a:p>
        </p:txBody>
      </p:sp>
    </p:spTree>
    <p:extLst>
      <p:ext uri="{BB962C8B-B14F-4D97-AF65-F5344CB8AC3E}">
        <p14:creationId xmlns:p14="http://schemas.microsoft.com/office/powerpoint/2010/main" val="28006273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32AA06-9D16-4404-873E-C9BF3AEEAB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B2659BF-C911-48CD-B3FD-732120E7565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BA2B7A8-5D17-4C94-AA43-DA2243D5D43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CB6949B-996C-4626-8544-EC644C8D15EB}"/>
              </a:ext>
            </a:extLst>
          </p:cNvPr>
          <p:cNvSpPr>
            <a:spLocks noGrp="1"/>
          </p:cNvSpPr>
          <p:nvPr>
            <p:ph type="dt" sz="half" idx="10"/>
          </p:nvPr>
        </p:nvSpPr>
        <p:spPr/>
        <p:txBody>
          <a:bodyPr/>
          <a:lstStyle/>
          <a:p>
            <a:fld id="{90DF0FB4-B144-4218-ABC2-250F90A34481}" type="datetimeFigureOut">
              <a:rPr lang="en-US" smtClean="0"/>
              <a:t>10/30/2018</a:t>
            </a:fld>
            <a:endParaRPr lang="en-US"/>
          </a:p>
        </p:txBody>
      </p:sp>
      <p:sp>
        <p:nvSpPr>
          <p:cNvPr id="6" name="Footer Placeholder 5">
            <a:extLst>
              <a:ext uri="{FF2B5EF4-FFF2-40B4-BE49-F238E27FC236}">
                <a16:creationId xmlns:a16="http://schemas.microsoft.com/office/drawing/2014/main" id="{DFE75DB7-DD86-4288-9794-A84B344BF79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6E88F9F-B72B-4752-A50B-775D7F71CB4A}"/>
              </a:ext>
            </a:extLst>
          </p:cNvPr>
          <p:cNvSpPr>
            <a:spLocks noGrp="1"/>
          </p:cNvSpPr>
          <p:nvPr>
            <p:ph type="sldNum" sz="quarter" idx="12"/>
          </p:nvPr>
        </p:nvSpPr>
        <p:spPr/>
        <p:txBody>
          <a:bodyPr/>
          <a:lstStyle/>
          <a:p>
            <a:fld id="{4BA053E3-D670-4904-A9D5-4E02F277D4CA}" type="slidenum">
              <a:t>‹#›</a:t>
            </a:fld>
            <a:endParaRPr lang="en-US"/>
          </a:p>
        </p:txBody>
      </p:sp>
    </p:spTree>
    <p:extLst>
      <p:ext uri="{BB962C8B-B14F-4D97-AF65-F5344CB8AC3E}">
        <p14:creationId xmlns:p14="http://schemas.microsoft.com/office/powerpoint/2010/main" val="22849001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1D063CA-02C8-41B3-88A9-FE3D3A59A04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16989F8-60DD-43F2-8513-5452DE76C27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485BE13-325A-450F-ADC2-5A68EED50CB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DF0FB4-B144-4218-ABC2-250F90A34481}" type="datetimeFigureOut">
              <a:rPr lang="en-US" smtClean="0"/>
              <a:t>10/30/2018</a:t>
            </a:fld>
            <a:endParaRPr lang="en-US"/>
          </a:p>
        </p:txBody>
      </p:sp>
      <p:sp>
        <p:nvSpPr>
          <p:cNvPr id="5" name="Footer Placeholder 4">
            <a:extLst>
              <a:ext uri="{FF2B5EF4-FFF2-40B4-BE49-F238E27FC236}">
                <a16:creationId xmlns:a16="http://schemas.microsoft.com/office/drawing/2014/main" id="{132410D9-F5B8-4CDD-B745-6950A7609FC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B189C59-75D9-4BEB-9930-0E2CE65E59D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8AF4485-EA17-4593-8167-831F649D0CD0}" type="slidenum">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6B66076-A627-4A47-BAC6-9C4932DA320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764B027-33E0-4191-B079-F354FFDF15D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D1A81F9-D136-4418-91DE-D8052B36A4E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7A2483-26ED-44C4-BF1C-218CAAA6748A}" type="datetimeFigureOut">
              <a:rPr lang="en-US" smtClean="0"/>
              <a:t>10/30/2018</a:t>
            </a:fld>
            <a:endParaRPr lang="en-US"/>
          </a:p>
        </p:txBody>
      </p:sp>
      <p:sp>
        <p:nvSpPr>
          <p:cNvPr id="5" name="Footer Placeholder 4">
            <a:extLst>
              <a:ext uri="{FF2B5EF4-FFF2-40B4-BE49-F238E27FC236}">
                <a16:creationId xmlns:a16="http://schemas.microsoft.com/office/drawing/2014/main" id="{B46747A5-4523-41C7-A4A9-802FD7F0166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6D979E1-16FF-4407-B982-ABFBD281BFD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C9F1A39-72EE-4024-B0D9-D8D177A38953}" type="slidenum">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name="page1">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9F18613E-4914-4A46-8AE8-881800804333}"/>
              </a:ext>
            </a:extLst>
          </p:cNvPr>
          <p:cNvSpPr txBox="1">
            <a:spLocks noGrp="1"/>
          </p:cNvSpPr>
          <p:nvPr>
            <p:ph type="title" idx="4294967295"/>
          </p:nvPr>
        </p:nvSpPr>
        <p:spPr>
          <a:xfrm>
            <a:off x="1097280" y="286560"/>
            <a:ext cx="10058040" cy="1450440"/>
          </a:xfrm>
          <a:noFill/>
          <a:ln>
            <a:noFill/>
          </a:ln>
        </p:spPr>
        <p:txBody>
          <a:bodyPr wrap="square" anchor="b">
            <a:noAutofit/>
          </a:bodyPr>
          <a:lstStyle/>
          <a:p>
            <a:pPr lvl="0" algn="ctr">
              <a:lnSpc>
                <a:spcPct val="100000"/>
              </a:lnSpc>
              <a:spcBef>
                <a:spcPts val="0"/>
              </a:spcBef>
            </a:pPr>
            <a:r>
              <a:rPr lang="en-US" spc="-48">
                <a:solidFill>
                  <a:srgbClr val="404040"/>
                </a:solidFill>
                <a:latin typeface="Franklin Gothic Heavy" pitchFamily="34"/>
                <a:ea typeface="Tahoma" pitchFamily="2"/>
              </a:rPr>
              <a:t>2018.11.06 Georgia Cyber Center CTF</a:t>
            </a:r>
            <a:endParaRPr lang="en-US" spc="-48" dirty="0">
              <a:solidFill>
                <a:srgbClr val="404040"/>
              </a:solidFill>
              <a:latin typeface="Franklin Gothic Heavy" pitchFamily="34"/>
              <a:ea typeface="Tahoma" pitchFamily="2"/>
            </a:endParaRPr>
          </a:p>
        </p:txBody>
      </p:sp>
      <p:sp>
        <p:nvSpPr>
          <p:cNvPr id="3" name="Content Placeholder 4">
            <a:extLst>
              <a:ext uri="{FF2B5EF4-FFF2-40B4-BE49-F238E27FC236}">
                <a16:creationId xmlns:a16="http://schemas.microsoft.com/office/drawing/2014/main" id="{E9BC2F03-4FE5-45C6-8034-9678E87A90E3}"/>
              </a:ext>
            </a:extLst>
          </p:cNvPr>
          <p:cNvSpPr txBox="1">
            <a:spLocks noGrp="1"/>
          </p:cNvSpPr>
          <p:nvPr>
            <p:ph type="body" idx="4294967295"/>
          </p:nvPr>
        </p:nvSpPr>
        <p:spPr>
          <a:xfrm>
            <a:off x="1097280" y="1845719"/>
            <a:ext cx="10058040" cy="4023000"/>
          </a:xfrm>
          <a:noFill/>
          <a:ln>
            <a:noFill/>
          </a:ln>
        </p:spPr>
        <p:txBody>
          <a:bodyPr wrap="square" lIns="0" rIns="0" anchor="ctr">
            <a:noAutofit/>
          </a:bodyPr>
          <a:lstStyle/>
          <a:p>
            <a:pPr marL="0" lvl="0" indent="0" algn="ctr">
              <a:lnSpc>
                <a:spcPct val="100000"/>
              </a:lnSpc>
              <a:spcBef>
                <a:spcPts val="1199"/>
              </a:spcBef>
              <a:spcAft>
                <a:spcPts val="201"/>
              </a:spcAft>
              <a:buClr>
                <a:srgbClr val="EA7600"/>
              </a:buClr>
              <a:buSzPct val="100000"/>
              <a:buFont typeface="Calibri" pitchFamily="34"/>
              <a:buChar char=" "/>
            </a:pPr>
            <a:r>
              <a:rPr lang="en-US" sz="4800">
                <a:solidFill>
                  <a:srgbClr val="404040"/>
                </a:solidFill>
                <a:latin typeface="Franklin Gothic Book" pitchFamily="34"/>
                <a:ea typeface="Tahoma" pitchFamily="2"/>
              </a:rPr>
              <a:t>Networking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page10">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82CF8143-23D5-46C3-99B2-DED25AF51ED5}"/>
              </a:ext>
            </a:extLst>
          </p:cNvPr>
          <p:cNvSpPr txBox="1">
            <a:spLocks noGrp="1"/>
          </p:cNvSpPr>
          <p:nvPr>
            <p:ph type="title" idx="4294967295"/>
          </p:nvPr>
        </p:nvSpPr>
        <p:spPr>
          <a:xfrm>
            <a:off x="1097280" y="286560"/>
            <a:ext cx="10058040" cy="1450440"/>
          </a:xfrm>
          <a:noFill/>
          <a:ln>
            <a:noFill/>
          </a:ln>
        </p:spPr>
        <p:txBody>
          <a:bodyPr wrap="square" anchor="b">
            <a:noAutofit/>
          </a:bodyPr>
          <a:lstStyle/>
          <a:p>
            <a:pPr lvl="0" algn="ctr">
              <a:lnSpc>
                <a:spcPct val="100000"/>
              </a:lnSpc>
              <a:spcBef>
                <a:spcPts val="1199"/>
              </a:spcBef>
              <a:spcAft>
                <a:spcPts val="201"/>
              </a:spcAft>
            </a:pPr>
            <a:r>
              <a:rPr lang="en-US" sz="4800">
                <a:solidFill>
                  <a:srgbClr val="404040"/>
                </a:solidFill>
                <a:latin typeface="Franklin Gothic Book" pitchFamily="34"/>
                <a:ea typeface="Tahoma" pitchFamily="2"/>
              </a:rPr>
              <a:t>3. What is the sha256 hash of the pic of the woman dancing?</a:t>
            </a:r>
          </a:p>
        </p:txBody>
      </p:sp>
      <p:sp>
        <p:nvSpPr>
          <p:cNvPr id="3" name="Content Placeholder 4">
            <a:extLst>
              <a:ext uri="{FF2B5EF4-FFF2-40B4-BE49-F238E27FC236}">
                <a16:creationId xmlns:a16="http://schemas.microsoft.com/office/drawing/2014/main" id="{21A547DC-17AB-41F3-81E0-94CA6A94A803}"/>
              </a:ext>
            </a:extLst>
          </p:cNvPr>
          <p:cNvSpPr txBox="1">
            <a:spLocks noGrp="1"/>
          </p:cNvSpPr>
          <p:nvPr>
            <p:ph type="body" idx="4294967295"/>
          </p:nvPr>
        </p:nvSpPr>
        <p:spPr>
          <a:xfrm>
            <a:off x="7132320" y="1845719"/>
            <a:ext cx="4023000" cy="4023000"/>
          </a:xfrm>
          <a:noFill/>
          <a:ln>
            <a:noFill/>
          </a:ln>
        </p:spPr>
        <p:txBody>
          <a:bodyPr wrap="square" lIns="0" rIns="0" anchor="ctr">
            <a:noAutofit/>
          </a:bodyPr>
          <a:lstStyle/>
          <a:p>
            <a:pPr lvl="0">
              <a:spcBef>
                <a:spcPts val="1417"/>
              </a:spcBef>
              <a:buSzPct val="45000"/>
              <a:buFont typeface="StarSymbol"/>
              <a:buChar char="●"/>
            </a:pPr>
            <a:r>
              <a:rPr lang="en-US" sz="2000">
                <a:solidFill>
                  <a:srgbClr val="000000"/>
                </a:solidFill>
                <a:latin typeface="Franklin Gothic Book" pitchFamily="34"/>
                <a:ea typeface="Tahoma" pitchFamily="2"/>
              </a:rPr>
              <a:t>You can then do a “Save All” to save everything to an output folder on disk</a:t>
            </a:r>
          </a:p>
        </p:txBody>
      </p:sp>
      <p:pic>
        <p:nvPicPr>
          <p:cNvPr id="4" name="Picture 3">
            <a:extLst>
              <a:ext uri="{FF2B5EF4-FFF2-40B4-BE49-F238E27FC236}">
                <a16:creationId xmlns:a16="http://schemas.microsoft.com/office/drawing/2014/main" id="{28B53D06-C8F5-4975-97F0-37E3B22B408B}"/>
              </a:ext>
            </a:extLst>
          </p:cNvPr>
          <p:cNvPicPr>
            <a:picLocks noChangeAspect="1"/>
          </p:cNvPicPr>
          <p:nvPr/>
        </p:nvPicPr>
        <p:blipFill>
          <a:blip r:embed="rId3">
            <a:lum/>
            <a:alphaModFix/>
          </a:blip>
          <a:srcRect/>
          <a:stretch>
            <a:fillRect/>
          </a:stretch>
        </p:blipFill>
        <p:spPr>
          <a:xfrm>
            <a:off x="284040" y="1623600"/>
            <a:ext cx="6756839" cy="52344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page11">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8470DFE0-B202-4AEC-A6F9-C8ADF691786A}"/>
              </a:ext>
            </a:extLst>
          </p:cNvPr>
          <p:cNvSpPr txBox="1">
            <a:spLocks noGrp="1"/>
          </p:cNvSpPr>
          <p:nvPr>
            <p:ph type="title" idx="4294967295"/>
          </p:nvPr>
        </p:nvSpPr>
        <p:spPr>
          <a:xfrm>
            <a:off x="1097280" y="286560"/>
            <a:ext cx="10058040" cy="1450440"/>
          </a:xfrm>
          <a:noFill/>
          <a:ln>
            <a:noFill/>
          </a:ln>
        </p:spPr>
        <p:txBody>
          <a:bodyPr wrap="square" anchor="b">
            <a:noAutofit/>
          </a:bodyPr>
          <a:lstStyle/>
          <a:p>
            <a:pPr lvl="0" algn="ctr">
              <a:lnSpc>
                <a:spcPct val="100000"/>
              </a:lnSpc>
              <a:spcBef>
                <a:spcPts val="1199"/>
              </a:spcBef>
              <a:spcAft>
                <a:spcPts val="201"/>
              </a:spcAft>
            </a:pPr>
            <a:r>
              <a:rPr lang="en-US" sz="4800">
                <a:solidFill>
                  <a:srgbClr val="404040"/>
                </a:solidFill>
                <a:latin typeface="Franklin Gothic Book" pitchFamily="34"/>
                <a:ea typeface="Tahoma" pitchFamily="2"/>
              </a:rPr>
              <a:t>3. What is the sha256 hash of the pic of the woman dancing?</a:t>
            </a:r>
          </a:p>
        </p:txBody>
      </p:sp>
      <p:sp>
        <p:nvSpPr>
          <p:cNvPr id="3" name="Content Placeholder 4">
            <a:extLst>
              <a:ext uri="{FF2B5EF4-FFF2-40B4-BE49-F238E27FC236}">
                <a16:creationId xmlns:a16="http://schemas.microsoft.com/office/drawing/2014/main" id="{C274507B-EC1E-41E1-9E51-F9F90BEB69C4}"/>
              </a:ext>
            </a:extLst>
          </p:cNvPr>
          <p:cNvSpPr txBox="1">
            <a:spLocks noGrp="1"/>
          </p:cNvSpPr>
          <p:nvPr>
            <p:ph type="body" idx="4294967295"/>
          </p:nvPr>
        </p:nvSpPr>
        <p:spPr>
          <a:xfrm>
            <a:off x="822960" y="1845719"/>
            <a:ext cx="10332360" cy="4023000"/>
          </a:xfrm>
          <a:noFill/>
          <a:ln>
            <a:noFill/>
          </a:ln>
        </p:spPr>
        <p:txBody>
          <a:bodyPr wrap="square" lIns="0" rIns="0" anchor="ctr">
            <a:noAutofit/>
          </a:bodyPr>
          <a:lstStyle/>
          <a:p>
            <a:pPr lvl="0">
              <a:spcBef>
                <a:spcPts val="1417"/>
              </a:spcBef>
              <a:buNone/>
            </a:pPr>
            <a:endParaRPr lang="en-US" sz="2000">
              <a:solidFill>
                <a:srgbClr val="000000"/>
              </a:solidFill>
              <a:latin typeface="Franklin Gothic Book" pitchFamily="34"/>
              <a:ea typeface="Tahoma" pitchFamily="2"/>
            </a:endParaRPr>
          </a:p>
          <a:p>
            <a:pPr lvl="0">
              <a:spcBef>
                <a:spcPts val="1417"/>
              </a:spcBef>
              <a:buNone/>
            </a:pPr>
            <a:endParaRPr lang="en-US" sz="2000">
              <a:solidFill>
                <a:srgbClr val="000000"/>
              </a:solidFill>
              <a:latin typeface="Franklin Gothic Book" pitchFamily="34"/>
              <a:ea typeface="Tahoma" pitchFamily="2"/>
            </a:endParaRPr>
          </a:p>
          <a:p>
            <a:pPr lvl="0">
              <a:spcBef>
                <a:spcPts val="1417"/>
              </a:spcBef>
              <a:buNone/>
            </a:pPr>
            <a:endParaRPr lang="en-US" sz="2000">
              <a:solidFill>
                <a:srgbClr val="000000"/>
              </a:solidFill>
              <a:latin typeface="Franklin Gothic Book" pitchFamily="34"/>
              <a:ea typeface="Tahoma" pitchFamily="2"/>
            </a:endParaRPr>
          </a:p>
          <a:p>
            <a:pPr lvl="0">
              <a:spcBef>
                <a:spcPts val="1417"/>
              </a:spcBef>
              <a:buNone/>
            </a:pPr>
            <a:endParaRPr lang="en-US" sz="2000">
              <a:solidFill>
                <a:srgbClr val="000000"/>
              </a:solidFill>
              <a:latin typeface="Franklin Gothic Book" pitchFamily="34"/>
              <a:ea typeface="Tahoma" pitchFamily="2"/>
            </a:endParaRPr>
          </a:p>
          <a:p>
            <a:pPr lvl="0">
              <a:spcBef>
                <a:spcPts val="1417"/>
              </a:spcBef>
              <a:buNone/>
            </a:pPr>
            <a:r>
              <a:rPr lang="en-US" sz="2000">
                <a:solidFill>
                  <a:srgbClr val="000000"/>
                </a:solidFill>
                <a:latin typeface="Franklin Gothic Book" pitchFamily="34"/>
                <a:ea typeface="Tahoma" pitchFamily="2"/>
              </a:rPr>
              <a:t>We open up an image viewer in that directory to look through the pictures and we see it - now that we know the picture is untitled-1.gif, we can just get the hash of it</a:t>
            </a:r>
          </a:p>
          <a:p>
            <a:pPr lvl="0">
              <a:spcBef>
                <a:spcPts val="1417"/>
              </a:spcBef>
              <a:buSzPct val="45000"/>
              <a:buFont typeface="StarSymbol"/>
              <a:buChar char="●"/>
            </a:pPr>
            <a:r>
              <a:rPr lang="en-US" sz="2000" i="1">
                <a:solidFill>
                  <a:srgbClr val="000000"/>
                </a:solidFill>
                <a:latin typeface="Franklin Gothic Book" pitchFamily="34"/>
                <a:ea typeface="Tahoma" pitchFamily="2"/>
              </a:rPr>
              <a:t>sha256sum untitled-1.gif</a:t>
            </a:r>
          </a:p>
          <a:p>
            <a:pPr lvl="0">
              <a:spcBef>
                <a:spcPts val="1417"/>
              </a:spcBef>
              <a:buSzPct val="45000"/>
              <a:buFont typeface="StarSymbol"/>
              <a:buChar char="●"/>
            </a:pPr>
            <a:r>
              <a:rPr lang="en-US" sz="2000">
                <a:solidFill>
                  <a:srgbClr val="FF3333"/>
                </a:solidFill>
                <a:latin typeface="Franklin Gothic Book" pitchFamily="34"/>
                <a:ea typeface="Tahoma" pitchFamily="2"/>
              </a:rPr>
              <a:t>3222e0c4a9fe2ba6c959e6aceda0c8405f6329447ce8f2b27f0e71b35bb1e3c0</a:t>
            </a:r>
            <a:r>
              <a:rPr lang="en-US" sz="2000">
                <a:solidFill>
                  <a:srgbClr val="000000"/>
                </a:solidFill>
                <a:latin typeface="Franklin Gothic Book" pitchFamily="34"/>
                <a:ea typeface="Tahoma" pitchFamily="2"/>
              </a:rPr>
              <a:t> </a:t>
            </a:r>
            <a:r>
              <a:rPr lang="en-US" sz="2000">
                <a:solidFill>
                  <a:srgbClr val="666666"/>
                </a:solidFill>
                <a:latin typeface="Franklin Gothic Book" pitchFamily="34"/>
                <a:ea typeface="Tahoma" pitchFamily="2"/>
              </a:rPr>
              <a:t> untitled-1.gif</a:t>
            </a:r>
          </a:p>
        </p:txBody>
      </p:sp>
      <p:pic>
        <p:nvPicPr>
          <p:cNvPr id="4" name="Picture 3">
            <a:extLst>
              <a:ext uri="{FF2B5EF4-FFF2-40B4-BE49-F238E27FC236}">
                <a16:creationId xmlns:a16="http://schemas.microsoft.com/office/drawing/2014/main" id="{38CC67D6-30B6-40E3-84E2-426A01DB8BEC}"/>
              </a:ext>
            </a:extLst>
          </p:cNvPr>
          <p:cNvPicPr>
            <a:picLocks noChangeAspect="1"/>
          </p:cNvPicPr>
          <p:nvPr/>
        </p:nvPicPr>
        <p:blipFill>
          <a:blip r:embed="rId3">
            <a:lum/>
            <a:alphaModFix/>
          </a:blip>
          <a:srcRect/>
          <a:stretch>
            <a:fillRect/>
          </a:stretch>
        </p:blipFill>
        <p:spPr>
          <a:xfrm>
            <a:off x="4153319" y="1926719"/>
            <a:ext cx="3710520" cy="209663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page12">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671E6230-2421-4532-BA3D-403959260DDB}"/>
              </a:ext>
            </a:extLst>
          </p:cNvPr>
          <p:cNvSpPr txBox="1">
            <a:spLocks noGrp="1"/>
          </p:cNvSpPr>
          <p:nvPr>
            <p:ph type="title" idx="4294967295"/>
          </p:nvPr>
        </p:nvSpPr>
        <p:spPr>
          <a:xfrm>
            <a:off x="1097280" y="286560"/>
            <a:ext cx="10058040" cy="1450440"/>
          </a:xfrm>
          <a:noFill/>
          <a:ln>
            <a:noFill/>
          </a:ln>
        </p:spPr>
        <p:txBody>
          <a:bodyPr wrap="square" anchor="b">
            <a:noAutofit/>
          </a:bodyPr>
          <a:lstStyle/>
          <a:p>
            <a:pPr lvl="0" algn="ctr">
              <a:lnSpc>
                <a:spcPct val="100000"/>
              </a:lnSpc>
              <a:spcBef>
                <a:spcPts val="0"/>
              </a:spcBef>
            </a:pPr>
            <a:r>
              <a:rPr lang="en-US" spc="-48">
                <a:solidFill>
                  <a:srgbClr val="404040"/>
                </a:solidFill>
                <a:latin typeface="Franklin Gothic Heavy" pitchFamily="34"/>
                <a:ea typeface="Tahoma" pitchFamily="2"/>
              </a:rPr>
              <a:t>Question 4</a:t>
            </a:r>
          </a:p>
        </p:txBody>
      </p:sp>
      <p:sp>
        <p:nvSpPr>
          <p:cNvPr id="3" name="Content Placeholder 4">
            <a:extLst>
              <a:ext uri="{FF2B5EF4-FFF2-40B4-BE49-F238E27FC236}">
                <a16:creationId xmlns:a16="http://schemas.microsoft.com/office/drawing/2014/main" id="{3807862E-BD6A-492D-97C8-85DCB9C947D0}"/>
              </a:ext>
            </a:extLst>
          </p:cNvPr>
          <p:cNvSpPr txBox="1">
            <a:spLocks noGrp="1"/>
          </p:cNvSpPr>
          <p:nvPr>
            <p:ph type="body" idx="4294967295"/>
          </p:nvPr>
        </p:nvSpPr>
        <p:spPr>
          <a:xfrm>
            <a:off x="1097280" y="1845719"/>
            <a:ext cx="10058040" cy="4023000"/>
          </a:xfrm>
          <a:noFill/>
          <a:ln>
            <a:noFill/>
          </a:ln>
        </p:spPr>
        <p:txBody>
          <a:bodyPr wrap="square" lIns="0" rIns="0" anchor="ctr">
            <a:noAutofit/>
          </a:bodyPr>
          <a:lstStyle/>
          <a:p>
            <a:pPr marL="0" lvl="0" indent="0" algn="ctr">
              <a:lnSpc>
                <a:spcPct val="100000"/>
              </a:lnSpc>
              <a:spcBef>
                <a:spcPts val="1199"/>
              </a:spcBef>
              <a:spcAft>
                <a:spcPts val="201"/>
              </a:spcAft>
              <a:buNone/>
            </a:pPr>
            <a:r>
              <a:rPr lang="en-US" sz="4800">
                <a:solidFill>
                  <a:srgbClr val="404040"/>
                </a:solidFill>
                <a:latin typeface="Franklin Gothic Book" pitchFamily="34"/>
                <a:ea typeface="Tahoma" pitchFamily="2"/>
              </a:rPr>
              <a:t>We captured a web session from an amazingly awesome website.  Our coworker Mike used it to hide a flag, via steganography methods, in 2.pcap.  Utilizing the original pcap, find his hidden flag in 2.pcap.</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page13">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3090032-8AC0-4BC3-AEAB-A47DB915CCA3}"/>
              </a:ext>
            </a:extLst>
          </p:cNvPr>
          <p:cNvSpPr txBox="1">
            <a:spLocks noGrp="1"/>
          </p:cNvSpPr>
          <p:nvPr>
            <p:ph type="title" idx="4294967295"/>
          </p:nvPr>
        </p:nvSpPr>
        <p:spPr>
          <a:xfrm>
            <a:off x="1097280" y="286560"/>
            <a:ext cx="10058040" cy="1450440"/>
          </a:xfrm>
          <a:noFill/>
          <a:ln>
            <a:noFill/>
          </a:ln>
        </p:spPr>
        <p:txBody>
          <a:bodyPr wrap="square" anchor="b">
            <a:noAutofit/>
          </a:bodyPr>
          <a:lstStyle/>
          <a:p>
            <a:pPr lvl="0" algn="ctr">
              <a:lnSpc>
                <a:spcPct val="100000"/>
              </a:lnSpc>
              <a:spcBef>
                <a:spcPts val="1199"/>
              </a:spcBef>
              <a:spcAft>
                <a:spcPts val="201"/>
              </a:spcAft>
            </a:pPr>
            <a:r>
              <a:rPr lang="en-US" sz="4800">
                <a:solidFill>
                  <a:srgbClr val="404040"/>
                </a:solidFill>
                <a:latin typeface="Franklin Gothic Book" pitchFamily="34"/>
                <a:ea typeface="Tahoma" pitchFamily="2"/>
              </a:rPr>
              <a:t>4. Find the hidden flag in 2.pcap</a:t>
            </a:r>
          </a:p>
        </p:txBody>
      </p:sp>
      <p:sp>
        <p:nvSpPr>
          <p:cNvPr id="3" name="Content Placeholder 4">
            <a:extLst>
              <a:ext uri="{FF2B5EF4-FFF2-40B4-BE49-F238E27FC236}">
                <a16:creationId xmlns:a16="http://schemas.microsoft.com/office/drawing/2014/main" id="{9126E44F-41F7-4190-BC62-F45CD58C1AA2}"/>
              </a:ext>
            </a:extLst>
          </p:cNvPr>
          <p:cNvSpPr txBox="1">
            <a:spLocks noGrp="1"/>
          </p:cNvSpPr>
          <p:nvPr>
            <p:ph type="body" idx="4294967295"/>
          </p:nvPr>
        </p:nvSpPr>
        <p:spPr>
          <a:xfrm>
            <a:off x="1097280" y="1845719"/>
            <a:ext cx="10058040" cy="4023000"/>
          </a:xfrm>
          <a:noFill/>
          <a:ln>
            <a:noFill/>
          </a:ln>
        </p:spPr>
        <p:txBody>
          <a:bodyPr wrap="square" lIns="0" rIns="0" anchor="ctr">
            <a:noAutofit/>
          </a:bodyPr>
          <a:lstStyle/>
          <a:p>
            <a:pPr lvl="0">
              <a:spcBef>
                <a:spcPts val="1417"/>
              </a:spcBef>
              <a:buSzPct val="45000"/>
              <a:buFont typeface="StarSymbol"/>
              <a:buChar char="●"/>
            </a:pPr>
            <a:r>
              <a:rPr lang="en-US" sz="2000">
                <a:solidFill>
                  <a:srgbClr val="000000"/>
                </a:solidFill>
                <a:latin typeface="Franklin Gothic Book" pitchFamily="34"/>
                <a:ea typeface="Tahoma" pitchFamily="2"/>
              </a:rPr>
              <a:t>I figured it was easiest to start by converting each packet to text and then try diffing them to see if the difference just pop out</a:t>
            </a:r>
          </a:p>
          <a:p>
            <a:pPr lvl="0">
              <a:spcBef>
                <a:spcPts val="1417"/>
              </a:spcBef>
              <a:buSzPct val="45000"/>
              <a:buFont typeface="StarSymbol"/>
              <a:buChar char="●"/>
            </a:pPr>
            <a:r>
              <a:rPr lang="en-US" sz="2000" i="1">
                <a:solidFill>
                  <a:srgbClr val="000000"/>
                </a:solidFill>
                <a:latin typeface="Franklin Gothic Book" pitchFamily="34"/>
                <a:ea typeface="Tahoma" pitchFamily="2"/>
              </a:rPr>
              <a:t>tcpdump -nnn -tttt -X -r 1.pcap &gt; 1.txt</a:t>
            </a:r>
          </a:p>
          <a:p>
            <a:pPr lvl="0">
              <a:spcBef>
                <a:spcPts val="1417"/>
              </a:spcBef>
              <a:buSzPct val="45000"/>
              <a:buFont typeface="StarSymbol"/>
              <a:buChar char="●"/>
            </a:pPr>
            <a:r>
              <a:rPr lang="en-US" sz="2000">
                <a:solidFill>
                  <a:srgbClr val="666666"/>
                </a:solidFill>
                <a:latin typeface="Franklin Gothic Book" pitchFamily="34"/>
                <a:ea typeface="Tahoma" pitchFamily="2"/>
              </a:rPr>
              <a:t>reading from file data80filtered.pcap, link-type EN10MB (Ethernet)</a:t>
            </a:r>
          </a:p>
          <a:p>
            <a:pPr lvl="0">
              <a:spcBef>
                <a:spcPts val="1417"/>
              </a:spcBef>
              <a:buSzPct val="45000"/>
              <a:buFont typeface="StarSymbol"/>
              <a:buChar char="●"/>
            </a:pPr>
            <a:r>
              <a:rPr lang="en-US" sz="2000" i="1">
                <a:solidFill>
                  <a:srgbClr val="000000"/>
                </a:solidFill>
                <a:latin typeface="Franklin Gothic Book" pitchFamily="34"/>
                <a:ea typeface="Tahoma" pitchFamily="2"/>
              </a:rPr>
              <a:t>tcpdump -nnn -tttt -X -r 2.pcap &gt; 2.txt</a:t>
            </a:r>
          </a:p>
          <a:p>
            <a:pPr lvl="0">
              <a:spcBef>
                <a:spcPts val="1417"/>
              </a:spcBef>
              <a:buSzPct val="45000"/>
              <a:buFont typeface="StarSymbol"/>
              <a:buChar char="●"/>
            </a:pPr>
            <a:r>
              <a:rPr lang="en-US" sz="2000">
                <a:solidFill>
                  <a:srgbClr val="666666"/>
                </a:solidFill>
                <a:latin typeface="Franklin Gothic Book" pitchFamily="34"/>
                <a:ea typeface="Tahoma" pitchFamily="2"/>
              </a:rPr>
              <a:t>reading from file modified.pcap, link-type EN10MB (Ethernet)</a:t>
            </a:r>
          </a:p>
          <a:p>
            <a:pPr lvl="0">
              <a:spcBef>
                <a:spcPts val="1417"/>
              </a:spcBef>
              <a:buSzPct val="45000"/>
              <a:buFont typeface="StarSymbol"/>
              <a:buChar char="●"/>
            </a:pPr>
            <a:r>
              <a:rPr lang="en-US" sz="2000" i="1">
                <a:solidFill>
                  <a:srgbClr val="000000"/>
                </a:solidFill>
                <a:latin typeface="Franklin Gothic Book" pitchFamily="34"/>
                <a:ea typeface="Tahoma" pitchFamily="2"/>
              </a:rPr>
              <a:t>diff 1.txt 2.txt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page14">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B66A8B66-7A79-4FB2-BDD7-8E87419F5D34}"/>
              </a:ext>
            </a:extLst>
          </p:cNvPr>
          <p:cNvSpPr txBox="1">
            <a:spLocks noGrp="1"/>
          </p:cNvSpPr>
          <p:nvPr>
            <p:ph type="title" idx="4294967295"/>
          </p:nvPr>
        </p:nvSpPr>
        <p:spPr>
          <a:xfrm>
            <a:off x="1097280" y="286560"/>
            <a:ext cx="10058040" cy="1450440"/>
          </a:xfrm>
          <a:noFill/>
          <a:ln>
            <a:noFill/>
          </a:ln>
        </p:spPr>
        <p:txBody>
          <a:bodyPr wrap="square" anchor="b">
            <a:noAutofit/>
          </a:bodyPr>
          <a:lstStyle/>
          <a:p>
            <a:pPr lvl="0" algn="ctr">
              <a:lnSpc>
                <a:spcPct val="100000"/>
              </a:lnSpc>
              <a:spcBef>
                <a:spcPts val="1199"/>
              </a:spcBef>
              <a:spcAft>
                <a:spcPts val="201"/>
              </a:spcAft>
            </a:pPr>
            <a:r>
              <a:rPr lang="en-US" sz="4800">
                <a:solidFill>
                  <a:srgbClr val="404040"/>
                </a:solidFill>
                <a:latin typeface="Franklin Gothic Book" pitchFamily="34"/>
                <a:ea typeface="Tahoma" pitchFamily="2"/>
              </a:rPr>
              <a:t>4. Find the hidden flag in 2.pcap</a:t>
            </a:r>
          </a:p>
        </p:txBody>
      </p:sp>
      <p:sp>
        <p:nvSpPr>
          <p:cNvPr id="3" name="Content Placeholder 4">
            <a:extLst>
              <a:ext uri="{FF2B5EF4-FFF2-40B4-BE49-F238E27FC236}">
                <a16:creationId xmlns:a16="http://schemas.microsoft.com/office/drawing/2014/main" id="{A3C72F8E-62D1-4C24-89F4-46C400D81946}"/>
              </a:ext>
            </a:extLst>
          </p:cNvPr>
          <p:cNvSpPr txBox="1">
            <a:spLocks noGrp="1"/>
          </p:cNvSpPr>
          <p:nvPr>
            <p:ph type="body" idx="4294967295"/>
          </p:nvPr>
        </p:nvSpPr>
        <p:spPr>
          <a:xfrm>
            <a:off x="1097280" y="1845719"/>
            <a:ext cx="10058040" cy="4023000"/>
          </a:xfrm>
          <a:noFill/>
          <a:ln>
            <a:noFill/>
          </a:ln>
        </p:spPr>
        <p:txBody>
          <a:bodyPr wrap="square" lIns="0" rIns="0" anchor="ctr">
            <a:noAutofit/>
          </a:bodyPr>
          <a:lstStyle/>
          <a:p>
            <a:pPr marL="0" lvl="0" indent="0">
              <a:spcBef>
                <a:spcPts val="1417"/>
              </a:spcBef>
              <a:buSzPct val="45000"/>
              <a:buNone/>
            </a:pPr>
            <a:endParaRPr lang="en-US" sz="1100" i="1" dirty="0">
              <a:solidFill>
                <a:srgbClr val="000000"/>
              </a:solidFill>
              <a:latin typeface="Franklin Gothic Book" pitchFamily="34"/>
              <a:ea typeface="Tahoma" pitchFamily="2"/>
            </a:endParaRPr>
          </a:p>
          <a:p>
            <a:pPr marL="0" lvl="0" indent="0">
              <a:spcBef>
                <a:spcPts val="1417"/>
              </a:spcBef>
              <a:buSzPct val="45000"/>
              <a:buNone/>
            </a:pPr>
            <a:r>
              <a:rPr lang="en-US" sz="1100" i="1" dirty="0" err="1">
                <a:solidFill>
                  <a:srgbClr val="000000"/>
                </a:solidFill>
                <a:latin typeface="Franklin Gothic Book" pitchFamily="34"/>
                <a:ea typeface="Tahoma" pitchFamily="2"/>
              </a:rPr>
              <a:t>Hrm</a:t>
            </a:r>
            <a:r>
              <a:rPr lang="en-US" sz="1100" i="1" dirty="0">
                <a:solidFill>
                  <a:srgbClr val="000000"/>
                </a:solidFill>
                <a:latin typeface="Franklin Gothic Book" pitchFamily="34"/>
                <a:ea typeface="Tahoma" pitchFamily="2"/>
              </a:rPr>
              <a:t>, every other one looks like a header change (probably to deal with updating checksums from the packet being modified).  So let's just look at the ones with clear ASCII differences</a:t>
            </a:r>
          </a:p>
          <a:p>
            <a:pPr lvl="0">
              <a:spcBef>
                <a:spcPts val="1417"/>
              </a:spcBef>
              <a:buSzPct val="45000"/>
              <a:buFont typeface="StarSymbol"/>
              <a:buChar char="●"/>
            </a:pPr>
            <a:r>
              <a:rPr lang="en-US" sz="1100" i="1" dirty="0">
                <a:solidFill>
                  <a:srgbClr val="000000"/>
                </a:solidFill>
                <a:latin typeface="Franklin Gothic Book" pitchFamily="34"/>
                <a:ea typeface="Tahoma" pitchFamily="2"/>
              </a:rPr>
              <a:t>34c34</a:t>
            </a:r>
          </a:p>
          <a:p>
            <a:pPr lvl="0">
              <a:spcBef>
                <a:spcPts val="1417"/>
              </a:spcBef>
              <a:buSzPct val="45000"/>
              <a:buFont typeface="StarSymbol"/>
              <a:buChar char="●"/>
            </a:pPr>
            <a:r>
              <a:rPr lang="en-US" sz="1100" i="1" dirty="0">
                <a:solidFill>
                  <a:srgbClr val="000000"/>
                </a:solidFill>
                <a:latin typeface="Franklin Gothic Book" pitchFamily="34"/>
                <a:ea typeface="Tahoma" pitchFamily="2"/>
              </a:rPr>
              <a:t>&lt; 	0x0020:  8018 00e5 d833 0000 0101 080a 0041 1ce7  .....3.......A..</a:t>
            </a:r>
          </a:p>
          <a:p>
            <a:pPr lvl="0">
              <a:spcBef>
                <a:spcPts val="1417"/>
              </a:spcBef>
              <a:buSzPct val="45000"/>
              <a:buFont typeface="StarSymbol"/>
              <a:buChar char="●"/>
            </a:pPr>
            <a:r>
              <a:rPr lang="en-US" sz="1100" i="1" dirty="0">
                <a:solidFill>
                  <a:srgbClr val="000000"/>
                </a:solidFill>
                <a:latin typeface="Franklin Gothic Book" pitchFamily="34"/>
                <a:ea typeface="Tahoma" pitchFamily="2"/>
              </a:rPr>
              <a:t>---</a:t>
            </a:r>
          </a:p>
          <a:p>
            <a:pPr lvl="0">
              <a:spcBef>
                <a:spcPts val="1417"/>
              </a:spcBef>
              <a:buSzPct val="45000"/>
              <a:buFont typeface="StarSymbol"/>
              <a:buChar char="●"/>
            </a:pPr>
            <a:r>
              <a:rPr lang="en-US" sz="1100" i="1" dirty="0">
                <a:solidFill>
                  <a:srgbClr val="000000"/>
                </a:solidFill>
                <a:latin typeface="Franklin Gothic Book" pitchFamily="34"/>
                <a:ea typeface="Tahoma" pitchFamily="2"/>
              </a:rPr>
              <a:t>&gt; 	0x0020:  8018 00e5 d8bf 0000 0101 080a 0041 1ce7  .............A..</a:t>
            </a:r>
          </a:p>
          <a:p>
            <a:pPr lvl="0">
              <a:spcBef>
                <a:spcPts val="1417"/>
              </a:spcBef>
              <a:buSzPct val="45000"/>
              <a:buFont typeface="StarSymbol"/>
              <a:buChar char="●"/>
            </a:pPr>
            <a:r>
              <a:rPr lang="en-US" sz="1100" i="1" dirty="0">
                <a:solidFill>
                  <a:srgbClr val="000000"/>
                </a:solidFill>
                <a:latin typeface="Franklin Gothic Book" pitchFamily="34"/>
                <a:ea typeface="Tahoma" pitchFamily="2"/>
              </a:rPr>
              <a:t>42c42</a:t>
            </a:r>
          </a:p>
          <a:p>
            <a:pPr lvl="0">
              <a:spcBef>
                <a:spcPts val="1417"/>
              </a:spcBef>
              <a:buSzPct val="45000"/>
              <a:buFont typeface="StarSymbol"/>
              <a:buChar char="●"/>
            </a:pPr>
            <a:r>
              <a:rPr lang="en-US" sz="1100" i="1" dirty="0">
                <a:solidFill>
                  <a:srgbClr val="000000"/>
                </a:solidFill>
                <a:latin typeface="Franklin Gothic Book" pitchFamily="34"/>
                <a:ea typeface="Tahoma" pitchFamily="2"/>
              </a:rPr>
              <a:t>&lt; 	0x00a0:  612f 352e 3020 2858 3131 3b20 4c69 6e75  a/5.0.(X11;.Linu</a:t>
            </a:r>
          </a:p>
          <a:p>
            <a:pPr lvl="0">
              <a:spcBef>
                <a:spcPts val="1417"/>
              </a:spcBef>
              <a:buSzPct val="45000"/>
              <a:buFont typeface="StarSymbol"/>
              <a:buChar char="●"/>
            </a:pPr>
            <a:r>
              <a:rPr lang="en-US" sz="1100" i="1" dirty="0">
                <a:solidFill>
                  <a:srgbClr val="000000"/>
                </a:solidFill>
                <a:latin typeface="Franklin Gothic Book" pitchFamily="34"/>
                <a:ea typeface="Tahoma" pitchFamily="2"/>
              </a:rPr>
              <a:t>---</a:t>
            </a:r>
          </a:p>
          <a:p>
            <a:pPr lvl="0">
              <a:spcBef>
                <a:spcPts val="1417"/>
              </a:spcBef>
              <a:buSzPct val="45000"/>
              <a:buFont typeface="StarSymbol"/>
              <a:buChar char="●"/>
            </a:pPr>
            <a:r>
              <a:rPr lang="en-US" sz="1100" i="1" dirty="0">
                <a:solidFill>
                  <a:srgbClr val="000000"/>
                </a:solidFill>
                <a:latin typeface="Franklin Gothic Book" pitchFamily="34"/>
                <a:ea typeface="Tahoma" pitchFamily="2"/>
              </a:rPr>
              <a:t>&gt; 	0x00a0:  612f 352e 3020 2858 3131 3b20 4669 6e75  a/5.0.(X11;.Finu</a:t>
            </a:r>
          </a:p>
          <a:p>
            <a:pPr lvl="0">
              <a:spcBef>
                <a:spcPts val="1417"/>
              </a:spcBef>
              <a:buSzPct val="45000"/>
              <a:buFont typeface="StarSymbol"/>
              <a:buChar char="●"/>
            </a:pPr>
            <a:r>
              <a:rPr lang="en-US" sz="1100" i="1" dirty="0">
                <a:solidFill>
                  <a:srgbClr val="000000"/>
                </a:solidFill>
                <a:latin typeface="Franklin Gothic Book" pitchFamily="34"/>
                <a:ea typeface="Tahoma" pitchFamily="2"/>
              </a:rPr>
              <a:t>62c62</a:t>
            </a:r>
          </a:p>
          <a:p>
            <a:pPr lvl="0">
              <a:spcBef>
                <a:spcPts val="1417"/>
              </a:spcBef>
              <a:buSzPct val="45000"/>
              <a:buFont typeface="StarSymbol"/>
              <a:buChar char="●"/>
            </a:pPr>
            <a:r>
              <a:rPr lang="en-US" sz="1100" i="1" dirty="0">
                <a:solidFill>
                  <a:srgbClr val="000000"/>
                </a:solidFill>
                <a:latin typeface="Franklin Gothic Book" pitchFamily="34"/>
                <a:ea typeface="Tahoma" pitchFamily="2"/>
              </a:rPr>
              <a:t>&lt; 	0x0020:  8018 00e5 d833 0000 0101 080a 0041 1d1b  .....3.......A..</a:t>
            </a:r>
          </a:p>
          <a:p>
            <a:pPr lvl="0">
              <a:spcBef>
                <a:spcPts val="1417"/>
              </a:spcBef>
              <a:buSzPct val="45000"/>
              <a:buFont typeface="StarSymbol"/>
              <a:buChar char="●"/>
            </a:pPr>
            <a:r>
              <a:rPr lang="en-US" sz="1100" i="1" dirty="0">
                <a:solidFill>
                  <a:srgbClr val="000000"/>
                </a:solidFill>
                <a:latin typeface="Franklin Gothic Book" pitchFamily="34"/>
                <a:ea typeface="Tahoma" pitchFamily="2"/>
              </a:rPr>
              <a:t>---</a:t>
            </a:r>
          </a:p>
          <a:p>
            <a:pPr lvl="0">
              <a:spcBef>
                <a:spcPts val="1417"/>
              </a:spcBef>
              <a:buSzPct val="45000"/>
              <a:buFont typeface="StarSymbol"/>
              <a:buChar char="●"/>
            </a:pPr>
            <a:r>
              <a:rPr lang="en-US" sz="1100" i="1" dirty="0">
                <a:solidFill>
                  <a:srgbClr val="000000"/>
                </a:solidFill>
                <a:latin typeface="Franklin Gothic Book" pitchFamily="34"/>
                <a:ea typeface="Tahoma" pitchFamily="2"/>
              </a:rPr>
              <a:t>&gt; 	0x0020:  8018 00e5 b38b 0000 0101 080a 0041 1d1b  .............A..</a:t>
            </a:r>
          </a:p>
          <a:p>
            <a:pPr lvl="0">
              <a:spcBef>
                <a:spcPts val="1417"/>
              </a:spcBef>
              <a:buSzPct val="45000"/>
              <a:buFont typeface="StarSymbol"/>
              <a:buChar char="●"/>
            </a:pPr>
            <a:r>
              <a:rPr lang="en-US" sz="1100" i="1" dirty="0">
                <a:solidFill>
                  <a:srgbClr val="000000"/>
                </a:solidFill>
                <a:latin typeface="Franklin Gothic Book" pitchFamily="34"/>
                <a:ea typeface="Tahoma" pitchFamily="2"/>
              </a:rPr>
              <a:t>69c69</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page15">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69C9F697-95FA-4536-BC97-C58796271E81}"/>
              </a:ext>
            </a:extLst>
          </p:cNvPr>
          <p:cNvSpPr txBox="1">
            <a:spLocks noGrp="1"/>
          </p:cNvSpPr>
          <p:nvPr>
            <p:ph type="title" idx="4294967295"/>
          </p:nvPr>
        </p:nvSpPr>
        <p:spPr>
          <a:xfrm>
            <a:off x="1097280" y="286560"/>
            <a:ext cx="10058040" cy="1450440"/>
          </a:xfrm>
          <a:noFill/>
          <a:ln>
            <a:noFill/>
          </a:ln>
        </p:spPr>
        <p:txBody>
          <a:bodyPr wrap="square" anchor="b">
            <a:noAutofit/>
          </a:bodyPr>
          <a:lstStyle/>
          <a:p>
            <a:pPr lvl="0" algn="ctr">
              <a:lnSpc>
                <a:spcPct val="100000"/>
              </a:lnSpc>
              <a:spcBef>
                <a:spcPts val="1199"/>
              </a:spcBef>
              <a:spcAft>
                <a:spcPts val="201"/>
              </a:spcAft>
            </a:pPr>
            <a:r>
              <a:rPr lang="en-US" sz="4800">
                <a:solidFill>
                  <a:srgbClr val="404040"/>
                </a:solidFill>
                <a:latin typeface="Franklin Gothic Book" pitchFamily="34"/>
                <a:ea typeface="Tahoma" pitchFamily="2"/>
              </a:rPr>
              <a:t>4. Find the hidden flag in 2.pcap</a:t>
            </a:r>
          </a:p>
        </p:txBody>
      </p:sp>
      <p:sp>
        <p:nvSpPr>
          <p:cNvPr id="3" name="Content Placeholder 4">
            <a:extLst>
              <a:ext uri="{FF2B5EF4-FFF2-40B4-BE49-F238E27FC236}">
                <a16:creationId xmlns:a16="http://schemas.microsoft.com/office/drawing/2014/main" id="{E4D7B0BD-9D7F-481A-8303-F4DA1364F0CE}"/>
              </a:ext>
            </a:extLst>
          </p:cNvPr>
          <p:cNvSpPr txBox="1">
            <a:spLocks noGrp="1"/>
          </p:cNvSpPr>
          <p:nvPr>
            <p:ph type="body" idx="4294967295"/>
          </p:nvPr>
        </p:nvSpPr>
        <p:spPr>
          <a:xfrm>
            <a:off x="1097280" y="1845719"/>
            <a:ext cx="10058040" cy="4023000"/>
          </a:xfrm>
          <a:noFill/>
          <a:ln>
            <a:noFill/>
          </a:ln>
        </p:spPr>
        <p:txBody>
          <a:bodyPr wrap="square" lIns="0" rIns="0" anchor="ctr">
            <a:noAutofit/>
          </a:bodyPr>
          <a:lstStyle/>
          <a:p>
            <a:pPr lvl="0">
              <a:spcBef>
                <a:spcPts val="1417"/>
              </a:spcBef>
              <a:buNone/>
            </a:pPr>
            <a:r>
              <a:rPr lang="en-US" sz="1800" i="1" dirty="0">
                <a:solidFill>
                  <a:srgbClr val="000000"/>
                </a:solidFill>
                <a:latin typeface="Franklin Gothic Book" pitchFamily="34"/>
                <a:ea typeface="Tahoma" pitchFamily="2"/>
              </a:rPr>
              <a:t>&lt; 	0x00a0:  612f 352e 3020 2858 3131 3b20 4c69 6e75  a/5.0.(X11;.Linu</a:t>
            </a:r>
          </a:p>
          <a:p>
            <a:pPr lvl="0">
              <a:spcBef>
                <a:spcPts val="1417"/>
              </a:spcBef>
              <a:buSzPct val="45000"/>
              <a:buFont typeface="StarSymbol"/>
              <a:buChar char="●"/>
            </a:pPr>
            <a:r>
              <a:rPr lang="en-US" sz="1800" i="1" dirty="0">
                <a:solidFill>
                  <a:srgbClr val="000000"/>
                </a:solidFill>
                <a:latin typeface="Franklin Gothic Book" pitchFamily="34"/>
                <a:ea typeface="Tahoma" pitchFamily="2"/>
              </a:rPr>
              <a:t>&gt; 	0x00a0:  612f 352e 3020 2858 3131 3b20 4669 6e75  a/5.0.(X11;.</a:t>
            </a:r>
            <a:r>
              <a:rPr lang="en-US" sz="1800" i="1" dirty="0">
                <a:solidFill>
                  <a:srgbClr val="FF3333"/>
                </a:solidFill>
                <a:latin typeface="Franklin Gothic Book" pitchFamily="34"/>
                <a:ea typeface="Tahoma" pitchFamily="2"/>
              </a:rPr>
              <a:t>F</a:t>
            </a:r>
            <a:r>
              <a:rPr lang="en-US" sz="1800" i="1" dirty="0">
                <a:solidFill>
                  <a:srgbClr val="000000"/>
                </a:solidFill>
                <a:latin typeface="Franklin Gothic Book" pitchFamily="34"/>
                <a:ea typeface="Tahoma" pitchFamily="2"/>
              </a:rPr>
              <a:t>inu</a:t>
            </a:r>
          </a:p>
          <a:p>
            <a:pPr lvl="0">
              <a:spcBef>
                <a:spcPts val="1417"/>
              </a:spcBef>
              <a:buSzPct val="45000"/>
              <a:buFont typeface="StarSymbol"/>
              <a:buChar char="●"/>
            </a:pPr>
            <a:r>
              <a:rPr lang="en-US" sz="1800" i="1" dirty="0">
                <a:solidFill>
                  <a:srgbClr val="000000"/>
                </a:solidFill>
                <a:latin typeface="Franklin Gothic Book" pitchFamily="34"/>
                <a:ea typeface="Tahoma" pitchFamily="2"/>
              </a:rPr>
              <a:t>&lt; 	0x0090:  6572 2d41 6765 6e74 3a20 4d6f 7a69 6c6c  </a:t>
            </a:r>
            <a:r>
              <a:rPr lang="en-US" sz="1800" i="1" dirty="0" err="1">
                <a:solidFill>
                  <a:srgbClr val="000000"/>
                </a:solidFill>
                <a:latin typeface="Franklin Gothic Book" pitchFamily="34"/>
                <a:ea typeface="Tahoma" pitchFamily="2"/>
              </a:rPr>
              <a:t>er</a:t>
            </a:r>
            <a:r>
              <a:rPr lang="en-US" sz="1800" i="1" dirty="0">
                <a:solidFill>
                  <a:srgbClr val="000000"/>
                </a:solidFill>
                <a:latin typeface="Franklin Gothic Book" pitchFamily="34"/>
                <a:ea typeface="Tahoma" pitchFamily="2"/>
              </a:rPr>
              <a:t>-Agent:.</a:t>
            </a:r>
            <a:r>
              <a:rPr lang="en-US" sz="1800" i="1" dirty="0" err="1">
                <a:solidFill>
                  <a:srgbClr val="000000"/>
                </a:solidFill>
                <a:latin typeface="Franklin Gothic Book" pitchFamily="34"/>
                <a:ea typeface="Tahoma" pitchFamily="2"/>
              </a:rPr>
              <a:t>Mozill</a:t>
            </a:r>
            <a:endParaRPr lang="en-US" sz="1800" i="1" dirty="0">
              <a:solidFill>
                <a:srgbClr val="000000"/>
              </a:solidFill>
              <a:latin typeface="Franklin Gothic Book" pitchFamily="34"/>
              <a:ea typeface="Tahoma" pitchFamily="2"/>
            </a:endParaRPr>
          </a:p>
          <a:p>
            <a:pPr lvl="0">
              <a:spcBef>
                <a:spcPts val="1417"/>
              </a:spcBef>
              <a:buSzPct val="45000"/>
              <a:buFont typeface="StarSymbol"/>
              <a:buChar char="●"/>
            </a:pPr>
            <a:r>
              <a:rPr lang="en-US" sz="1800" i="1" dirty="0">
                <a:solidFill>
                  <a:srgbClr val="000000"/>
                </a:solidFill>
                <a:latin typeface="Franklin Gothic Book" pitchFamily="34"/>
                <a:ea typeface="Tahoma" pitchFamily="2"/>
              </a:rPr>
              <a:t>&gt; 	0x0090:  6572 2d41 6765 6e74 3a20 6c6f 7a69 6c6c  </a:t>
            </a:r>
            <a:r>
              <a:rPr lang="en-US" sz="1800" i="1" dirty="0" err="1">
                <a:solidFill>
                  <a:srgbClr val="000000"/>
                </a:solidFill>
                <a:latin typeface="Franklin Gothic Book" pitchFamily="34"/>
                <a:ea typeface="Tahoma" pitchFamily="2"/>
              </a:rPr>
              <a:t>er</a:t>
            </a:r>
            <a:r>
              <a:rPr lang="en-US" sz="1800" i="1" dirty="0">
                <a:solidFill>
                  <a:srgbClr val="000000"/>
                </a:solidFill>
                <a:latin typeface="Franklin Gothic Book" pitchFamily="34"/>
                <a:ea typeface="Tahoma" pitchFamily="2"/>
              </a:rPr>
              <a:t>-Agent:.</a:t>
            </a:r>
            <a:r>
              <a:rPr lang="en-US" sz="1800" i="1" dirty="0" err="1">
                <a:solidFill>
                  <a:srgbClr val="FF3333"/>
                </a:solidFill>
                <a:latin typeface="Franklin Gothic Book" pitchFamily="34"/>
                <a:ea typeface="Tahoma" pitchFamily="2"/>
              </a:rPr>
              <a:t>l</a:t>
            </a:r>
            <a:r>
              <a:rPr lang="en-US" sz="1800" i="1" dirty="0" err="1">
                <a:solidFill>
                  <a:srgbClr val="000000"/>
                </a:solidFill>
                <a:latin typeface="Franklin Gothic Book" pitchFamily="34"/>
                <a:ea typeface="Tahoma" pitchFamily="2"/>
              </a:rPr>
              <a:t>ozill</a:t>
            </a:r>
            <a:endParaRPr lang="en-US" sz="1800" i="1" dirty="0">
              <a:solidFill>
                <a:srgbClr val="000000"/>
              </a:solidFill>
              <a:latin typeface="Franklin Gothic Book" pitchFamily="34"/>
              <a:ea typeface="Tahoma" pitchFamily="2"/>
            </a:endParaRPr>
          </a:p>
          <a:p>
            <a:pPr lvl="0">
              <a:spcBef>
                <a:spcPts val="1417"/>
              </a:spcBef>
              <a:buSzPct val="45000"/>
              <a:buFont typeface="StarSymbol"/>
              <a:buChar char="●"/>
            </a:pPr>
            <a:r>
              <a:rPr lang="en-US" sz="1800" i="1" dirty="0">
                <a:solidFill>
                  <a:srgbClr val="000000"/>
                </a:solidFill>
                <a:latin typeface="Franklin Gothic Book" pitchFamily="34"/>
                <a:ea typeface="Tahoma" pitchFamily="2"/>
              </a:rPr>
              <a:t>&lt; 	0x00b0:  7820 7838 365f 3634 2920 4170 706c 6557  x.x86_64).</a:t>
            </a:r>
            <a:r>
              <a:rPr lang="en-US" sz="1800" i="1" dirty="0" err="1">
                <a:solidFill>
                  <a:srgbClr val="000000"/>
                </a:solidFill>
                <a:latin typeface="Franklin Gothic Book" pitchFamily="34"/>
                <a:ea typeface="Tahoma" pitchFamily="2"/>
              </a:rPr>
              <a:t>AppleW</a:t>
            </a:r>
            <a:endParaRPr lang="en-US" sz="1800" i="1" dirty="0">
              <a:solidFill>
                <a:srgbClr val="000000"/>
              </a:solidFill>
              <a:latin typeface="Franklin Gothic Book" pitchFamily="34"/>
              <a:ea typeface="Tahoma" pitchFamily="2"/>
            </a:endParaRPr>
          </a:p>
          <a:p>
            <a:pPr lvl="0">
              <a:spcBef>
                <a:spcPts val="1417"/>
              </a:spcBef>
              <a:buSzPct val="45000"/>
              <a:buFont typeface="StarSymbol"/>
              <a:buChar char="●"/>
            </a:pPr>
            <a:r>
              <a:rPr lang="en-US" sz="1800" i="1" dirty="0">
                <a:solidFill>
                  <a:srgbClr val="000000"/>
                </a:solidFill>
                <a:latin typeface="Franklin Gothic Book" pitchFamily="34"/>
                <a:ea typeface="Tahoma" pitchFamily="2"/>
              </a:rPr>
              <a:t>&gt; 	0x00b0:  7820 7838 365f 3634 2920 4161 706c 6557  x.x86_64).</a:t>
            </a:r>
            <a:r>
              <a:rPr lang="en-US" sz="1800" i="1" dirty="0" err="1">
                <a:solidFill>
                  <a:srgbClr val="000000"/>
                </a:solidFill>
                <a:latin typeface="Franklin Gothic Book" pitchFamily="34"/>
                <a:ea typeface="Tahoma" pitchFamily="2"/>
              </a:rPr>
              <a:t>A</a:t>
            </a:r>
            <a:r>
              <a:rPr lang="en-US" sz="1800" i="1" dirty="0" err="1">
                <a:solidFill>
                  <a:srgbClr val="FF3333"/>
                </a:solidFill>
                <a:latin typeface="Franklin Gothic Book" pitchFamily="34"/>
                <a:ea typeface="Tahoma" pitchFamily="2"/>
              </a:rPr>
              <a:t>a</a:t>
            </a:r>
            <a:r>
              <a:rPr lang="en-US" sz="1800" i="1" dirty="0" err="1">
                <a:solidFill>
                  <a:srgbClr val="000000"/>
                </a:solidFill>
                <a:latin typeface="Franklin Gothic Book" pitchFamily="34"/>
                <a:ea typeface="Tahoma" pitchFamily="2"/>
              </a:rPr>
              <a:t>pleW</a:t>
            </a:r>
            <a:endParaRPr lang="en-US" sz="1800" i="1" dirty="0">
              <a:solidFill>
                <a:srgbClr val="000000"/>
              </a:solidFill>
              <a:latin typeface="Franklin Gothic Book" pitchFamily="34"/>
              <a:ea typeface="Tahoma" pitchFamily="2"/>
            </a:endParaRPr>
          </a:p>
          <a:p>
            <a:pPr lvl="0">
              <a:spcBef>
                <a:spcPts val="1417"/>
              </a:spcBef>
              <a:buSzPct val="45000"/>
              <a:buFont typeface="StarSymbol"/>
              <a:buChar char="●"/>
            </a:pPr>
            <a:r>
              <a:rPr lang="en-US" sz="1800" i="1" dirty="0">
                <a:solidFill>
                  <a:srgbClr val="000000"/>
                </a:solidFill>
                <a:latin typeface="Franklin Gothic Book" pitchFamily="34"/>
                <a:ea typeface="Tahoma" pitchFamily="2"/>
              </a:rPr>
              <a:t>&lt; 	0x00e0:  2043 6872 6f6d 652f 3639 2e30 2e33 3439  .Chrome/69.0.349</a:t>
            </a:r>
          </a:p>
          <a:p>
            <a:pPr lvl="0">
              <a:spcBef>
                <a:spcPts val="1417"/>
              </a:spcBef>
              <a:buSzPct val="45000"/>
              <a:buFont typeface="StarSymbol"/>
              <a:buChar char="●"/>
            </a:pPr>
            <a:r>
              <a:rPr lang="en-US" sz="1800" i="1" dirty="0">
                <a:solidFill>
                  <a:srgbClr val="000000"/>
                </a:solidFill>
                <a:latin typeface="Franklin Gothic Book" pitchFamily="34"/>
                <a:ea typeface="Tahoma" pitchFamily="2"/>
              </a:rPr>
              <a:t>&gt; 	0x00e0:  2067 6872 6f6d 652f 3639 2e30 2e33 3439  .</a:t>
            </a:r>
            <a:r>
              <a:rPr lang="en-US" sz="1800" i="1" dirty="0" err="1">
                <a:solidFill>
                  <a:srgbClr val="FF3333"/>
                </a:solidFill>
                <a:latin typeface="Franklin Gothic Book" pitchFamily="34"/>
                <a:ea typeface="Tahoma" pitchFamily="2"/>
              </a:rPr>
              <a:t>g</a:t>
            </a:r>
            <a:r>
              <a:rPr lang="en-US" sz="1800" i="1" dirty="0" err="1">
                <a:solidFill>
                  <a:srgbClr val="000000"/>
                </a:solidFill>
                <a:latin typeface="Franklin Gothic Book" pitchFamily="34"/>
                <a:ea typeface="Tahoma" pitchFamily="2"/>
              </a:rPr>
              <a:t>hrome</a:t>
            </a:r>
            <a:r>
              <a:rPr lang="en-US" sz="1800" i="1" dirty="0">
                <a:solidFill>
                  <a:srgbClr val="000000"/>
                </a:solidFill>
                <a:latin typeface="Franklin Gothic Book" pitchFamily="34"/>
                <a:ea typeface="Tahoma" pitchFamily="2"/>
              </a:rPr>
              <a:t>/69.0.349</a:t>
            </a:r>
          </a:p>
          <a:p>
            <a:pPr lvl="0">
              <a:spcBef>
                <a:spcPts val="1417"/>
              </a:spcBef>
              <a:buSzPct val="45000"/>
              <a:buFont typeface="StarSymbol"/>
              <a:buChar char="●"/>
            </a:pPr>
            <a:r>
              <a:rPr lang="en-US" sz="1800" i="1" dirty="0">
                <a:solidFill>
                  <a:srgbClr val="000000"/>
                </a:solidFill>
                <a:latin typeface="Franklin Gothic Book" pitchFamily="34"/>
                <a:ea typeface="Tahoma" pitchFamily="2"/>
              </a:rPr>
              <a:t>&lt; 	0x0200:  2048 544d 4c20 5055 424c 4943 2022 2d2f  .HTML.PUBLIC."-/</a:t>
            </a:r>
          </a:p>
          <a:p>
            <a:pPr lvl="0">
              <a:spcBef>
                <a:spcPts val="1417"/>
              </a:spcBef>
              <a:buSzPct val="45000"/>
              <a:buFont typeface="StarSymbol"/>
              <a:buChar char="●"/>
            </a:pPr>
            <a:r>
              <a:rPr lang="en-US" sz="1800" i="1" dirty="0">
                <a:solidFill>
                  <a:srgbClr val="000000"/>
                </a:solidFill>
                <a:latin typeface="Franklin Gothic Book" pitchFamily="34"/>
                <a:ea typeface="Tahoma" pitchFamily="2"/>
              </a:rPr>
              <a:t>&gt; 	0x0200:  2048 544d 3a20 5055 424c 4943 2022 2d2f  .HTM</a:t>
            </a:r>
            <a:r>
              <a:rPr lang="en-US" sz="1800" i="1" dirty="0">
                <a:solidFill>
                  <a:srgbClr val="FF3333"/>
                </a:solidFill>
                <a:latin typeface="Franklin Gothic Book" pitchFamily="34"/>
                <a:ea typeface="Tahoma" pitchFamily="2"/>
              </a:rPr>
              <a:t>:</a:t>
            </a:r>
            <a:r>
              <a:rPr lang="en-US" sz="1800" i="1" dirty="0">
                <a:solidFill>
                  <a:srgbClr val="000000"/>
                </a:solidFill>
                <a:latin typeface="Franklin Gothic Book" pitchFamily="34"/>
                <a:ea typeface="Tahoma" pitchFamily="2"/>
              </a:rPr>
              <a:t>.PUBLIC."-/</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page16">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12D54A6D-1CCB-4D9F-A1A7-FAD46D7C6851}"/>
              </a:ext>
            </a:extLst>
          </p:cNvPr>
          <p:cNvSpPr txBox="1">
            <a:spLocks noGrp="1"/>
          </p:cNvSpPr>
          <p:nvPr>
            <p:ph type="title" idx="4294967295"/>
          </p:nvPr>
        </p:nvSpPr>
        <p:spPr>
          <a:xfrm>
            <a:off x="1097280" y="286560"/>
            <a:ext cx="10058040" cy="1450440"/>
          </a:xfrm>
          <a:noFill/>
          <a:ln>
            <a:noFill/>
          </a:ln>
        </p:spPr>
        <p:txBody>
          <a:bodyPr wrap="square" anchor="b">
            <a:noAutofit/>
          </a:bodyPr>
          <a:lstStyle/>
          <a:p>
            <a:pPr lvl="0" algn="ctr">
              <a:lnSpc>
                <a:spcPct val="100000"/>
              </a:lnSpc>
              <a:spcBef>
                <a:spcPts val="1199"/>
              </a:spcBef>
              <a:spcAft>
                <a:spcPts val="201"/>
              </a:spcAft>
            </a:pPr>
            <a:r>
              <a:rPr lang="en-US" sz="4800">
                <a:solidFill>
                  <a:srgbClr val="404040"/>
                </a:solidFill>
                <a:latin typeface="Franklin Gothic Book" pitchFamily="34"/>
                <a:ea typeface="Tahoma" pitchFamily="2"/>
              </a:rPr>
              <a:t>4. Find the hidden flag in 2.pcap</a:t>
            </a:r>
          </a:p>
        </p:txBody>
      </p:sp>
      <p:sp>
        <p:nvSpPr>
          <p:cNvPr id="3" name="Content Placeholder 4">
            <a:extLst>
              <a:ext uri="{FF2B5EF4-FFF2-40B4-BE49-F238E27FC236}">
                <a16:creationId xmlns:a16="http://schemas.microsoft.com/office/drawing/2014/main" id="{4A5A326D-1558-468D-B7FC-1C60FA0497E2}"/>
              </a:ext>
            </a:extLst>
          </p:cNvPr>
          <p:cNvSpPr txBox="1">
            <a:spLocks noGrp="1"/>
          </p:cNvSpPr>
          <p:nvPr>
            <p:ph type="body" idx="4294967295"/>
          </p:nvPr>
        </p:nvSpPr>
        <p:spPr>
          <a:xfrm>
            <a:off x="1097280" y="1845719"/>
            <a:ext cx="10058040" cy="4023000"/>
          </a:xfrm>
          <a:noFill/>
          <a:ln>
            <a:noFill/>
          </a:ln>
        </p:spPr>
        <p:txBody>
          <a:bodyPr wrap="square" lIns="0" rIns="0" anchor="ctr">
            <a:noAutofit/>
          </a:bodyPr>
          <a:lstStyle/>
          <a:p>
            <a:pPr lvl="0">
              <a:spcBef>
                <a:spcPts val="1417"/>
              </a:spcBef>
              <a:buNone/>
            </a:pPr>
            <a:r>
              <a:rPr lang="en-US" sz="1400" i="1" dirty="0">
                <a:solidFill>
                  <a:srgbClr val="000000"/>
                </a:solidFill>
                <a:latin typeface="Franklin Gothic Book" pitchFamily="34"/>
                <a:ea typeface="Tahoma" pitchFamily="2"/>
              </a:rPr>
              <a:t>&lt; 	0x00a0:  5f73 6563 6f6e 6461 7279 223e 5669 7369  _secondary"&gt;</a:t>
            </a:r>
            <a:r>
              <a:rPr lang="en-US" sz="1400" i="1" dirty="0" err="1">
                <a:solidFill>
                  <a:srgbClr val="000000"/>
                </a:solidFill>
                <a:latin typeface="Franklin Gothic Book" pitchFamily="34"/>
                <a:ea typeface="Tahoma" pitchFamily="2"/>
              </a:rPr>
              <a:t>Visi</a:t>
            </a:r>
            <a:endParaRPr lang="en-US" sz="1400" i="1" dirty="0">
              <a:solidFill>
                <a:srgbClr val="000000"/>
              </a:solidFill>
              <a:latin typeface="Franklin Gothic Book" pitchFamily="34"/>
              <a:ea typeface="Tahoma" pitchFamily="2"/>
            </a:endParaRPr>
          </a:p>
          <a:p>
            <a:pPr lvl="0">
              <a:spcBef>
                <a:spcPts val="1417"/>
              </a:spcBef>
              <a:buNone/>
            </a:pPr>
            <a:r>
              <a:rPr lang="en-US" sz="1400" i="1" dirty="0">
                <a:solidFill>
                  <a:srgbClr val="000000"/>
                </a:solidFill>
                <a:latin typeface="Franklin Gothic Book" pitchFamily="34"/>
                <a:ea typeface="Tahoma" pitchFamily="2"/>
              </a:rPr>
              <a:t>&gt; 	0x00a0:  5f73 6563 6f6e 6461 7279 223e 4869 7369  _secondary"&gt;</a:t>
            </a:r>
            <a:r>
              <a:rPr lang="en-US" sz="1400" i="1" dirty="0" err="1">
                <a:solidFill>
                  <a:srgbClr val="FF3333"/>
                </a:solidFill>
                <a:latin typeface="Franklin Gothic Book" pitchFamily="34"/>
                <a:ea typeface="Tahoma" pitchFamily="2"/>
              </a:rPr>
              <a:t>H</a:t>
            </a:r>
            <a:r>
              <a:rPr lang="en-US" sz="1400" i="1" dirty="0" err="1">
                <a:solidFill>
                  <a:srgbClr val="000000"/>
                </a:solidFill>
                <a:latin typeface="Franklin Gothic Book" pitchFamily="34"/>
                <a:ea typeface="Tahoma" pitchFamily="2"/>
              </a:rPr>
              <a:t>isi</a:t>
            </a:r>
            <a:endParaRPr lang="en-US" sz="1400" i="1" dirty="0">
              <a:solidFill>
                <a:srgbClr val="000000"/>
              </a:solidFill>
              <a:latin typeface="Franklin Gothic Book" pitchFamily="34"/>
              <a:ea typeface="Tahoma" pitchFamily="2"/>
            </a:endParaRPr>
          </a:p>
          <a:p>
            <a:pPr lvl="0">
              <a:spcBef>
                <a:spcPts val="1417"/>
              </a:spcBef>
              <a:buSzPct val="45000"/>
              <a:buFont typeface="StarSymbol"/>
              <a:buChar char="●"/>
            </a:pPr>
            <a:r>
              <a:rPr lang="en-US" sz="1400" i="1" dirty="0">
                <a:solidFill>
                  <a:srgbClr val="000000"/>
                </a:solidFill>
                <a:latin typeface="Franklin Gothic Book" pitchFamily="34"/>
                <a:ea typeface="Tahoma" pitchFamily="2"/>
              </a:rPr>
              <a:t>&lt; 	0x0030:  0041 1e86 3c64 6976 2069 643d 226d 6167  .A..&lt;div.id="mag</a:t>
            </a:r>
          </a:p>
          <a:p>
            <a:pPr lvl="0">
              <a:spcBef>
                <a:spcPts val="1417"/>
              </a:spcBef>
              <a:buSzPct val="45000"/>
              <a:buFont typeface="StarSymbol"/>
              <a:buChar char="●"/>
            </a:pPr>
            <a:r>
              <a:rPr lang="en-US" sz="1400" i="1" dirty="0">
                <a:solidFill>
                  <a:srgbClr val="000000"/>
                </a:solidFill>
                <a:latin typeface="Franklin Gothic Book" pitchFamily="34"/>
                <a:ea typeface="Tahoma" pitchFamily="2"/>
              </a:rPr>
              <a:t>&gt; 	0x0030:  0041 1e86 3c64 6976 2069 643d 2269 6167  .A..&lt;div.id="</a:t>
            </a:r>
            <a:r>
              <a:rPr lang="en-US" sz="1400" i="1" dirty="0" err="1">
                <a:solidFill>
                  <a:srgbClr val="FF3333"/>
                </a:solidFill>
                <a:latin typeface="Franklin Gothic Book" pitchFamily="34"/>
                <a:ea typeface="Tahoma" pitchFamily="2"/>
              </a:rPr>
              <a:t>i</a:t>
            </a:r>
            <a:r>
              <a:rPr lang="en-US" sz="1400" i="1" dirty="0" err="1">
                <a:solidFill>
                  <a:srgbClr val="000000"/>
                </a:solidFill>
                <a:latin typeface="Franklin Gothic Book" pitchFamily="34"/>
                <a:ea typeface="Tahoma" pitchFamily="2"/>
              </a:rPr>
              <a:t>ag</a:t>
            </a:r>
            <a:endParaRPr lang="en-US" sz="1400" i="1" dirty="0">
              <a:solidFill>
                <a:srgbClr val="000000"/>
              </a:solidFill>
              <a:latin typeface="Franklin Gothic Book" pitchFamily="34"/>
              <a:ea typeface="Tahoma" pitchFamily="2"/>
            </a:endParaRPr>
          </a:p>
          <a:p>
            <a:pPr lvl="0">
              <a:spcBef>
                <a:spcPts val="1417"/>
              </a:spcBef>
              <a:buSzPct val="45000"/>
              <a:buFont typeface="StarSymbol"/>
              <a:buChar char="●"/>
            </a:pPr>
            <a:r>
              <a:rPr lang="en-US" sz="1400" i="1" dirty="0">
                <a:solidFill>
                  <a:srgbClr val="000000"/>
                </a:solidFill>
                <a:latin typeface="Franklin Gothic Book" pitchFamily="34"/>
                <a:ea typeface="Tahoma" pitchFamily="2"/>
              </a:rPr>
              <a:t>&lt; 	0x0030:  0041 1e87 3d22 7363 7265 656e 2c20 7072  .A..="screen,.</a:t>
            </a:r>
            <a:r>
              <a:rPr lang="en-US" sz="1400" i="1" dirty="0" err="1">
                <a:solidFill>
                  <a:srgbClr val="000000"/>
                </a:solidFill>
                <a:latin typeface="Franklin Gothic Book" pitchFamily="34"/>
                <a:ea typeface="Tahoma" pitchFamily="2"/>
              </a:rPr>
              <a:t>pr</a:t>
            </a:r>
            <a:endParaRPr lang="en-US" sz="1400" i="1" dirty="0">
              <a:solidFill>
                <a:srgbClr val="000000"/>
              </a:solidFill>
              <a:latin typeface="Franklin Gothic Book" pitchFamily="34"/>
              <a:ea typeface="Tahoma" pitchFamily="2"/>
            </a:endParaRPr>
          </a:p>
          <a:p>
            <a:pPr lvl="0">
              <a:spcBef>
                <a:spcPts val="1417"/>
              </a:spcBef>
              <a:buSzPct val="45000"/>
              <a:buFont typeface="StarSymbol"/>
              <a:buChar char="●"/>
            </a:pPr>
            <a:r>
              <a:rPr lang="en-US" sz="1400" i="1" dirty="0">
                <a:solidFill>
                  <a:srgbClr val="000000"/>
                </a:solidFill>
                <a:latin typeface="Franklin Gothic Book" pitchFamily="34"/>
                <a:ea typeface="Tahoma" pitchFamily="2"/>
              </a:rPr>
              <a:t>&gt; 	0x0030:  0041 1e87 3d22 7363 7265 656e 2c20 6472  .A..="screen,.</a:t>
            </a:r>
            <a:r>
              <a:rPr lang="en-US" sz="1400" i="1" dirty="0" err="1">
                <a:solidFill>
                  <a:srgbClr val="FF3333"/>
                </a:solidFill>
                <a:latin typeface="Franklin Gothic Book" pitchFamily="34"/>
                <a:ea typeface="Tahoma" pitchFamily="2"/>
              </a:rPr>
              <a:t>d</a:t>
            </a:r>
            <a:r>
              <a:rPr lang="en-US" sz="1400" i="1" dirty="0" err="1">
                <a:solidFill>
                  <a:srgbClr val="000000"/>
                </a:solidFill>
                <a:latin typeface="Franklin Gothic Book" pitchFamily="34"/>
                <a:ea typeface="Tahoma" pitchFamily="2"/>
              </a:rPr>
              <a:t>r</a:t>
            </a:r>
            <a:endParaRPr lang="en-US" sz="1400" i="1" dirty="0">
              <a:solidFill>
                <a:srgbClr val="000000"/>
              </a:solidFill>
              <a:latin typeface="Franklin Gothic Book" pitchFamily="34"/>
              <a:ea typeface="Tahoma" pitchFamily="2"/>
            </a:endParaRPr>
          </a:p>
          <a:p>
            <a:pPr lvl="0">
              <a:spcBef>
                <a:spcPts val="1417"/>
              </a:spcBef>
              <a:buSzPct val="45000"/>
              <a:buFont typeface="StarSymbol"/>
              <a:buChar char="●"/>
            </a:pPr>
            <a:r>
              <a:rPr lang="en-US" sz="1400" i="1" dirty="0">
                <a:solidFill>
                  <a:srgbClr val="000000"/>
                </a:solidFill>
                <a:latin typeface="Franklin Gothic Book" pitchFamily="34"/>
                <a:ea typeface="Tahoma" pitchFamily="2"/>
              </a:rPr>
              <a:t>&lt; 	0x0040:  6465 726c 696e 653b 0a7d 0a61 2e73 6964  </a:t>
            </a:r>
            <a:r>
              <a:rPr lang="en-US" sz="1400" i="1" dirty="0" err="1">
                <a:solidFill>
                  <a:srgbClr val="000000"/>
                </a:solidFill>
                <a:latin typeface="Franklin Gothic Book" pitchFamily="34"/>
                <a:ea typeface="Tahoma" pitchFamily="2"/>
              </a:rPr>
              <a:t>derline</a:t>
            </a:r>
            <a:r>
              <a:rPr lang="en-US" sz="1400" i="1" dirty="0">
                <a:solidFill>
                  <a:srgbClr val="000000"/>
                </a:solidFill>
                <a:latin typeface="Franklin Gothic Book" pitchFamily="34"/>
                <a:ea typeface="Tahoma" pitchFamily="2"/>
              </a:rPr>
              <a:t>;.}.</a:t>
            </a:r>
            <a:r>
              <a:rPr lang="en-US" sz="1400" i="1" dirty="0" err="1">
                <a:solidFill>
                  <a:srgbClr val="000000"/>
                </a:solidFill>
                <a:latin typeface="Franklin Gothic Book" pitchFamily="34"/>
                <a:ea typeface="Tahoma" pitchFamily="2"/>
              </a:rPr>
              <a:t>a.sid</a:t>
            </a:r>
            <a:endParaRPr lang="en-US" sz="1400" i="1" dirty="0">
              <a:solidFill>
                <a:srgbClr val="000000"/>
              </a:solidFill>
              <a:latin typeface="Franklin Gothic Book" pitchFamily="34"/>
              <a:ea typeface="Tahoma" pitchFamily="2"/>
            </a:endParaRPr>
          </a:p>
          <a:p>
            <a:pPr lvl="0">
              <a:spcBef>
                <a:spcPts val="1417"/>
              </a:spcBef>
              <a:buSzPct val="45000"/>
              <a:buFont typeface="StarSymbol"/>
              <a:buChar char="●"/>
            </a:pPr>
            <a:r>
              <a:rPr lang="en-US" sz="1400" i="1" dirty="0">
                <a:solidFill>
                  <a:srgbClr val="000000"/>
                </a:solidFill>
                <a:latin typeface="Franklin Gothic Book" pitchFamily="34"/>
                <a:ea typeface="Tahoma" pitchFamily="2"/>
              </a:rPr>
              <a:t>&gt; 	0x0040:  6465 726c 696e 653b 0a7d 0a61 2e65 6964  </a:t>
            </a:r>
            <a:r>
              <a:rPr lang="en-US" sz="1400" i="1" dirty="0" err="1">
                <a:solidFill>
                  <a:srgbClr val="000000"/>
                </a:solidFill>
                <a:latin typeface="Franklin Gothic Book" pitchFamily="34"/>
                <a:ea typeface="Tahoma" pitchFamily="2"/>
              </a:rPr>
              <a:t>derline</a:t>
            </a:r>
            <a:r>
              <a:rPr lang="en-US" sz="1400" i="1" dirty="0">
                <a:solidFill>
                  <a:srgbClr val="000000"/>
                </a:solidFill>
                <a:latin typeface="Franklin Gothic Book" pitchFamily="34"/>
                <a:ea typeface="Tahoma" pitchFamily="2"/>
              </a:rPr>
              <a:t>;.}.</a:t>
            </a:r>
            <a:r>
              <a:rPr lang="en-US" sz="1400" i="1" dirty="0" err="1">
                <a:solidFill>
                  <a:srgbClr val="000000"/>
                </a:solidFill>
                <a:latin typeface="Franklin Gothic Book" pitchFamily="34"/>
                <a:ea typeface="Tahoma" pitchFamily="2"/>
              </a:rPr>
              <a:t>a.</a:t>
            </a:r>
            <a:r>
              <a:rPr lang="en-US" sz="1400" i="1" dirty="0" err="1">
                <a:solidFill>
                  <a:srgbClr val="FF3333"/>
                </a:solidFill>
                <a:latin typeface="Franklin Gothic Book" pitchFamily="34"/>
                <a:ea typeface="Tahoma" pitchFamily="2"/>
              </a:rPr>
              <a:t>e</a:t>
            </a:r>
            <a:r>
              <a:rPr lang="en-US" sz="1400" i="1" dirty="0" err="1">
                <a:solidFill>
                  <a:srgbClr val="000000"/>
                </a:solidFill>
                <a:latin typeface="Franklin Gothic Book" pitchFamily="34"/>
                <a:ea typeface="Tahoma" pitchFamily="2"/>
              </a:rPr>
              <a:t>id</a:t>
            </a:r>
            <a:endParaRPr lang="en-US" sz="1400" i="1" dirty="0">
              <a:solidFill>
                <a:srgbClr val="000000"/>
              </a:solidFill>
              <a:latin typeface="Franklin Gothic Book" pitchFamily="34"/>
              <a:ea typeface="Tahoma" pitchFamily="2"/>
            </a:endParaRPr>
          </a:p>
          <a:p>
            <a:pPr lvl="0">
              <a:spcBef>
                <a:spcPts val="1417"/>
              </a:spcBef>
              <a:buSzPct val="45000"/>
              <a:buFont typeface="StarSymbol"/>
              <a:buChar char="●"/>
            </a:pPr>
            <a:r>
              <a:rPr lang="en-US" sz="1400" i="1" dirty="0">
                <a:solidFill>
                  <a:srgbClr val="000000"/>
                </a:solidFill>
                <a:latin typeface="Franklin Gothic Book" pitchFamily="34"/>
                <a:ea typeface="Tahoma" pitchFamily="2"/>
              </a:rPr>
              <a:t>&lt; 	0x0080:  5465 7874 4d6f 6475 6c65 2220 7d29 3b0a  </a:t>
            </a:r>
            <a:r>
              <a:rPr lang="en-US" sz="1400" i="1" dirty="0" err="1">
                <a:solidFill>
                  <a:srgbClr val="000000"/>
                </a:solidFill>
                <a:latin typeface="Franklin Gothic Book" pitchFamily="34"/>
                <a:ea typeface="Tahoma" pitchFamily="2"/>
              </a:rPr>
              <a:t>TextModule</a:t>
            </a:r>
            <a:r>
              <a:rPr lang="en-US" sz="1400" i="1" dirty="0">
                <a:solidFill>
                  <a:srgbClr val="000000"/>
                </a:solidFill>
                <a:latin typeface="Franklin Gothic Book" pitchFamily="34"/>
                <a:ea typeface="Tahoma" pitchFamily="2"/>
              </a:rPr>
              <a:t>".});.</a:t>
            </a:r>
          </a:p>
          <a:p>
            <a:pPr lvl="0">
              <a:spcBef>
                <a:spcPts val="1417"/>
              </a:spcBef>
              <a:buSzPct val="45000"/>
              <a:buFont typeface="StarSymbol"/>
              <a:buChar char="●"/>
            </a:pPr>
            <a:r>
              <a:rPr lang="en-US" sz="1400" i="1" dirty="0">
                <a:solidFill>
                  <a:srgbClr val="000000"/>
                </a:solidFill>
                <a:latin typeface="Franklin Gothic Book" pitchFamily="34"/>
                <a:ea typeface="Tahoma" pitchFamily="2"/>
              </a:rPr>
              <a:t>&gt; 	0x0080:  6565 7874 4d6f 6475 6c65 2220 7d29 3b0a  </a:t>
            </a:r>
            <a:r>
              <a:rPr lang="en-US" sz="1400" i="1" dirty="0" err="1">
                <a:solidFill>
                  <a:srgbClr val="FF3333"/>
                </a:solidFill>
                <a:latin typeface="Franklin Gothic Book" pitchFamily="34"/>
                <a:ea typeface="Tahoma" pitchFamily="2"/>
              </a:rPr>
              <a:t>e</a:t>
            </a:r>
            <a:r>
              <a:rPr lang="en-US" sz="1400" i="1" dirty="0" err="1">
                <a:solidFill>
                  <a:srgbClr val="000000"/>
                </a:solidFill>
                <a:latin typeface="Franklin Gothic Book" pitchFamily="34"/>
                <a:ea typeface="Tahoma" pitchFamily="2"/>
              </a:rPr>
              <a:t>extModule</a:t>
            </a:r>
            <a:r>
              <a:rPr lang="en-US" sz="1400" i="1" dirty="0">
                <a:solidFill>
                  <a:srgbClr val="000000"/>
                </a:solidFill>
                <a:latin typeface="Franklin Gothic Book" pitchFamily="34"/>
                <a:ea typeface="Tahoma" pitchFamily="2"/>
              </a:rPr>
              <a:t>".});.</a:t>
            </a:r>
          </a:p>
          <a:p>
            <a:pPr lvl="0">
              <a:spcBef>
                <a:spcPts val="1417"/>
              </a:spcBef>
              <a:buSzPct val="45000"/>
              <a:buFont typeface="StarSymbol"/>
              <a:buChar char="●"/>
            </a:pPr>
            <a:r>
              <a:rPr lang="en-US" sz="1400" i="1" dirty="0">
                <a:solidFill>
                  <a:srgbClr val="000000"/>
                </a:solidFill>
                <a:latin typeface="Franklin Gothic Book" pitchFamily="34"/>
                <a:ea typeface="Tahoma" pitchFamily="2"/>
              </a:rPr>
              <a:t>&lt; 	0x0050:  2020 2020 7469 746c 653a 2020 2244 6976  ....title:.."</a:t>
            </a:r>
            <a:r>
              <a:rPr lang="en-US" sz="1400" i="1" dirty="0" err="1">
                <a:solidFill>
                  <a:srgbClr val="000000"/>
                </a:solidFill>
                <a:latin typeface="Franklin Gothic Book" pitchFamily="34"/>
                <a:ea typeface="Tahoma" pitchFamily="2"/>
              </a:rPr>
              <a:t>Div</a:t>
            </a:r>
            <a:endParaRPr lang="en-US" sz="1400" i="1" dirty="0">
              <a:solidFill>
                <a:srgbClr val="000000"/>
              </a:solidFill>
              <a:latin typeface="Franklin Gothic Book" pitchFamily="34"/>
              <a:ea typeface="Tahoma" pitchFamily="2"/>
            </a:endParaRPr>
          </a:p>
          <a:p>
            <a:pPr lvl="0">
              <a:spcBef>
                <a:spcPts val="1417"/>
              </a:spcBef>
              <a:buSzPct val="45000"/>
              <a:buFont typeface="StarSymbol"/>
              <a:buChar char="●"/>
            </a:pPr>
            <a:r>
              <a:rPr lang="en-US" sz="1400" i="1" dirty="0">
                <a:solidFill>
                  <a:srgbClr val="000000"/>
                </a:solidFill>
                <a:latin typeface="Franklin Gothic Book" pitchFamily="34"/>
                <a:ea typeface="Tahoma" pitchFamily="2"/>
              </a:rPr>
              <a:t>&gt; 	0x0050:  2020 2020 6e69 746c 653a 2020 2244 6976  ....</a:t>
            </a:r>
            <a:r>
              <a:rPr lang="en-US" sz="1400" i="1" dirty="0" err="1">
                <a:solidFill>
                  <a:srgbClr val="FF3333"/>
                </a:solidFill>
                <a:latin typeface="Franklin Gothic Book" pitchFamily="34"/>
                <a:ea typeface="Tahoma" pitchFamily="2"/>
              </a:rPr>
              <a:t>n</a:t>
            </a:r>
            <a:r>
              <a:rPr lang="en-US" sz="1400" i="1" dirty="0" err="1">
                <a:solidFill>
                  <a:srgbClr val="000000"/>
                </a:solidFill>
                <a:latin typeface="Franklin Gothic Book" pitchFamily="34"/>
                <a:ea typeface="Tahoma" pitchFamily="2"/>
              </a:rPr>
              <a:t>itle</a:t>
            </a:r>
            <a:r>
              <a:rPr lang="en-US" sz="1400" i="1" dirty="0">
                <a:solidFill>
                  <a:srgbClr val="000000"/>
                </a:solidFill>
                <a:latin typeface="Franklin Gothic Book" pitchFamily="34"/>
                <a:ea typeface="Tahoma" pitchFamily="2"/>
              </a:rPr>
              <a:t>:.."</a:t>
            </a:r>
            <a:r>
              <a:rPr lang="en-US" sz="1400" i="1" dirty="0" err="1">
                <a:solidFill>
                  <a:srgbClr val="000000"/>
                </a:solidFill>
                <a:latin typeface="Franklin Gothic Book" pitchFamily="34"/>
                <a:ea typeface="Tahoma" pitchFamily="2"/>
              </a:rPr>
              <a:t>Div</a:t>
            </a:r>
            <a:endParaRPr lang="en-US" sz="1400" i="1" dirty="0">
              <a:solidFill>
                <a:srgbClr val="000000"/>
              </a:solidFill>
              <a:latin typeface="Franklin Gothic Book" pitchFamily="34"/>
              <a:ea typeface="Tahoma" pitchFamily="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page17">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7520022-8B2A-4A8A-B05A-C18441F49629}"/>
              </a:ext>
            </a:extLst>
          </p:cNvPr>
          <p:cNvSpPr txBox="1">
            <a:spLocks noGrp="1"/>
          </p:cNvSpPr>
          <p:nvPr>
            <p:ph type="title" idx="4294967295"/>
          </p:nvPr>
        </p:nvSpPr>
        <p:spPr>
          <a:xfrm>
            <a:off x="1097280" y="286560"/>
            <a:ext cx="10058040" cy="1450440"/>
          </a:xfrm>
          <a:noFill/>
          <a:ln>
            <a:noFill/>
          </a:ln>
        </p:spPr>
        <p:txBody>
          <a:bodyPr wrap="square" anchor="b">
            <a:noAutofit/>
          </a:bodyPr>
          <a:lstStyle/>
          <a:p>
            <a:pPr lvl="0" algn="ctr">
              <a:lnSpc>
                <a:spcPct val="100000"/>
              </a:lnSpc>
              <a:spcBef>
                <a:spcPts val="1199"/>
              </a:spcBef>
              <a:spcAft>
                <a:spcPts val="201"/>
              </a:spcAft>
            </a:pPr>
            <a:r>
              <a:rPr lang="en-US" sz="4800">
                <a:solidFill>
                  <a:srgbClr val="404040"/>
                </a:solidFill>
                <a:latin typeface="Franklin Gothic Book" pitchFamily="34"/>
                <a:ea typeface="Tahoma" pitchFamily="2"/>
              </a:rPr>
              <a:t>4. Find the hidden flag in 2.pcap</a:t>
            </a:r>
          </a:p>
        </p:txBody>
      </p:sp>
      <p:sp>
        <p:nvSpPr>
          <p:cNvPr id="3" name="Content Placeholder 4">
            <a:extLst>
              <a:ext uri="{FF2B5EF4-FFF2-40B4-BE49-F238E27FC236}">
                <a16:creationId xmlns:a16="http://schemas.microsoft.com/office/drawing/2014/main" id="{95CF7974-F3F6-47A5-8517-A60A5B0A54E0}"/>
              </a:ext>
            </a:extLst>
          </p:cNvPr>
          <p:cNvSpPr txBox="1">
            <a:spLocks noGrp="1"/>
          </p:cNvSpPr>
          <p:nvPr>
            <p:ph type="body" idx="4294967295"/>
          </p:nvPr>
        </p:nvSpPr>
        <p:spPr>
          <a:xfrm>
            <a:off x="1097280" y="1845719"/>
            <a:ext cx="10058040" cy="4023000"/>
          </a:xfrm>
          <a:noFill/>
          <a:ln>
            <a:noFill/>
          </a:ln>
        </p:spPr>
        <p:txBody>
          <a:bodyPr wrap="square" lIns="0" rIns="0" anchor="ctr">
            <a:noAutofit/>
          </a:bodyPr>
          <a:lstStyle/>
          <a:p>
            <a:pPr lvl="0">
              <a:spcBef>
                <a:spcPts val="1417"/>
              </a:spcBef>
              <a:buNone/>
            </a:pPr>
            <a:r>
              <a:rPr lang="en-US" sz="2000">
                <a:solidFill>
                  <a:srgbClr val="000000"/>
                </a:solidFill>
                <a:latin typeface="Franklin Gothic Book" pitchFamily="34"/>
                <a:ea typeface="Tahoma" pitchFamily="2"/>
              </a:rPr>
              <a:t>Putting all of the differences together we get Flag:</a:t>
            </a:r>
            <a:r>
              <a:rPr lang="en-US" sz="2000">
                <a:solidFill>
                  <a:srgbClr val="FF3333"/>
                </a:solidFill>
                <a:latin typeface="Franklin Gothic Book" pitchFamily="34"/>
                <a:ea typeface="Tahoma" pitchFamily="2"/>
              </a:rPr>
              <a:t>Hiden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page2">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4524689C-8279-4FDB-812C-8070E334E587}"/>
              </a:ext>
            </a:extLst>
          </p:cNvPr>
          <p:cNvSpPr txBox="1">
            <a:spLocks noGrp="1"/>
          </p:cNvSpPr>
          <p:nvPr>
            <p:ph type="title" idx="4294967295"/>
          </p:nvPr>
        </p:nvSpPr>
        <p:spPr>
          <a:xfrm>
            <a:off x="1097280" y="286560"/>
            <a:ext cx="10058040" cy="1450440"/>
          </a:xfrm>
          <a:noFill/>
          <a:ln>
            <a:noFill/>
          </a:ln>
        </p:spPr>
        <p:txBody>
          <a:bodyPr wrap="square" anchor="b">
            <a:noAutofit/>
          </a:bodyPr>
          <a:lstStyle/>
          <a:p>
            <a:pPr lvl="0" algn="ctr">
              <a:lnSpc>
                <a:spcPct val="100000"/>
              </a:lnSpc>
              <a:spcBef>
                <a:spcPts val="0"/>
              </a:spcBef>
            </a:pPr>
            <a:r>
              <a:rPr lang="en-US" spc="-48">
                <a:solidFill>
                  <a:srgbClr val="404040"/>
                </a:solidFill>
                <a:latin typeface="Franklin Gothic Heavy" pitchFamily="34"/>
                <a:ea typeface="Tahoma" pitchFamily="2"/>
              </a:rPr>
              <a:t>Question 1</a:t>
            </a:r>
          </a:p>
        </p:txBody>
      </p:sp>
      <p:sp>
        <p:nvSpPr>
          <p:cNvPr id="3" name="Content Placeholder 4">
            <a:extLst>
              <a:ext uri="{FF2B5EF4-FFF2-40B4-BE49-F238E27FC236}">
                <a16:creationId xmlns:a16="http://schemas.microsoft.com/office/drawing/2014/main" id="{F0DDA054-D732-4768-91CB-A786C595026C}"/>
              </a:ext>
            </a:extLst>
          </p:cNvPr>
          <p:cNvSpPr txBox="1">
            <a:spLocks noGrp="1"/>
          </p:cNvSpPr>
          <p:nvPr>
            <p:ph type="body" idx="4294967295"/>
          </p:nvPr>
        </p:nvSpPr>
        <p:spPr>
          <a:xfrm>
            <a:off x="1097280" y="1845719"/>
            <a:ext cx="10058040" cy="4023000"/>
          </a:xfrm>
          <a:noFill/>
          <a:ln>
            <a:noFill/>
          </a:ln>
        </p:spPr>
        <p:txBody>
          <a:bodyPr wrap="square" lIns="0" rIns="0" anchor="ctr">
            <a:noAutofit/>
          </a:bodyPr>
          <a:lstStyle/>
          <a:p>
            <a:pPr marL="0" lvl="0" indent="0" algn="ctr">
              <a:lnSpc>
                <a:spcPct val="100000"/>
              </a:lnSpc>
              <a:spcBef>
                <a:spcPts val="1199"/>
              </a:spcBef>
              <a:spcAft>
                <a:spcPts val="201"/>
              </a:spcAft>
              <a:buNone/>
            </a:pPr>
            <a:r>
              <a:rPr lang="en-US" sz="4800">
                <a:solidFill>
                  <a:srgbClr val="404040"/>
                </a:solidFill>
                <a:latin typeface="Franklin Gothic Book" pitchFamily="34"/>
                <a:ea typeface="Tahoma" pitchFamily="2"/>
              </a:rPr>
              <a:t>We captured a web session from an amazingly awesome website.  What domain is the website hosted from?</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page3">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AD126BA7-E6E4-42C9-9C63-255C5CD236D5}"/>
              </a:ext>
            </a:extLst>
          </p:cNvPr>
          <p:cNvSpPr txBox="1">
            <a:spLocks noGrp="1"/>
          </p:cNvSpPr>
          <p:nvPr>
            <p:ph type="title" idx="4294967295"/>
          </p:nvPr>
        </p:nvSpPr>
        <p:spPr>
          <a:xfrm>
            <a:off x="1097280" y="286560"/>
            <a:ext cx="10058040" cy="1450440"/>
          </a:xfrm>
          <a:noFill/>
          <a:ln>
            <a:noFill/>
          </a:ln>
        </p:spPr>
        <p:txBody>
          <a:bodyPr wrap="square" anchor="b">
            <a:noAutofit/>
          </a:bodyPr>
          <a:lstStyle/>
          <a:p>
            <a:pPr lvl="0" algn="ctr">
              <a:lnSpc>
                <a:spcPct val="100000"/>
              </a:lnSpc>
              <a:spcBef>
                <a:spcPts val="1199"/>
              </a:spcBef>
              <a:spcAft>
                <a:spcPts val="201"/>
              </a:spcAft>
            </a:pPr>
            <a:r>
              <a:rPr lang="en-US" sz="4800">
                <a:solidFill>
                  <a:srgbClr val="404040"/>
                </a:solidFill>
                <a:latin typeface="Franklin Gothic Book" pitchFamily="34"/>
                <a:ea typeface="Tahoma" pitchFamily="2"/>
              </a:rPr>
              <a:t>1. What is the domain the website is hosting?</a:t>
            </a:r>
          </a:p>
        </p:txBody>
      </p:sp>
      <p:sp>
        <p:nvSpPr>
          <p:cNvPr id="3" name="Content Placeholder 4">
            <a:extLst>
              <a:ext uri="{FF2B5EF4-FFF2-40B4-BE49-F238E27FC236}">
                <a16:creationId xmlns:a16="http://schemas.microsoft.com/office/drawing/2014/main" id="{C3473FD2-AC3C-4BE0-8C82-1C6153CD11B3}"/>
              </a:ext>
            </a:extLst>
          </p:cNvPr>
          <p:cNvSpPr txBox="1">
            <a:spLocks noGrp="1"/>
          </p:cNvSpPr>
          <p:nvPr>
            <p:ph type="body" idx="4294967295"/>
          </p:nvPr>
        </p:nvSpPr>
        <p:spPr>
          <a:xfrm>
            <a:off x="1097280" y="1845719"/>
            <a:ext cx="10058040" cy="4023000"/>
          </a:xfrm>
          <a:noFill/>
          <a:ln>
            <a:noFill/>
          </a:ln>
        </p:spPr>
        <p:txBody>
          <a:bodyPr wrap="square" lIns="0" rIns="0" anchor="ctr">
            <a:noAutofit/>
          </a:bodyPr>
          <a:lstStyle/>
          <a:p>
            <a:pPr lvl="0">
              <a:spcBef>
                <a:spcPts val="1417"/>
              </a:spcBef>
              <a:buSzPct val="45000"/>
              <a:buFont typeface="StarSymbol"/>
              <a:buChar char="●"/>
            </a:pPr>
            <a:r>
              <a:rPr lang="en-US" sz="2000">
                <a:solidFill>
                  <a:srgbClr val="000000"/>
                </a:solidFill>
                <a:latin typeface="Franklin Gothic Book" pitchFamily="34"/>
                <a:ea typeface="Tahoma" pitchFamily="2"/>
              </a:rPr>
              <a:t>First, you can open the .pcap in wireshark.</a:t>
            </a:r>
          </a:p>
          <a:p>
            <a:pPr lvl="0">
              <a:spcBef>
                <a:spcPts val="1417"/>
              </a:spcBef>
              <a:buSzPct val="45000"/>
              <a:buFont typeface="StarSymbol"/>
              <a:buChar char="●"/>
            </a:pPr>
            <a:r>
              <a:rPr lang="en-US" sz="2000">
                <a:solidFill>
                  <a:srgbClr val="000000"/>
                </a:solidFill>
                <a:latin typeface="Franklin Gothic Book" pitchFamily="34"/>
                <a:ea typeface="Tahoma" pitchFamily="2"/>
              </a:rPr>
              <a:t>Then I saw the first HTTP packet (a GET /) and I right clicked and did “Follow TCP Stream”</a:t>
            </a:r>
          </a:p>
          <a:p>
            <a:pPr lvl="0">
              <a:spcBef>
                <a:spcPts val="1417"/>
              </a:spcBef>
              <a:buSzPct val="45000"/>
              <a:buFont typeface="StarSymbol"/>
              <a:buChar char="●"/>
            </a:pPr>
            <a:endParaRPr lang="en-US" sz="2000">
              <a:solidFill>
                <a:srgbClr val="000000"/>
              </a:solidFill>
              <a:latin typeface="Franklin Gothic Book" pitchFamily="34"/>
              <a:ea typeface="Tahoma" pitchFamily="2"/>
            </a:endParaRPr>
          </a:p>
          <a:p>
            <a:pPr lvl="0">
              <a:spcBef>
                <a:spcPts val="1417"/>
              </a:spcBef>
              <a:buSzPct val="45000"/>
              <a:buFont typeface="StarSymbol"/>
              <a:buChar char="●"/>
            </a:pPr>
            <a:endParaRPr lang="en-US" sz="2000">
              <a:solidFill>
                <a:srgbClr val="000000"/>
              </a:solidFill>
              <a:latin typeface="Franklin Gothic Book" pitchFamily="34"/>
              <a:ea typeface="Tahoma" pitchFamily="2"/>
            </a:endParaRPr>
          </a:p>
          <a:p>
            <a:pPr lvl="0">
              <a:spcBef>
                <a:spcPts val="1417"/>
              </a:spcBef>
              <a:buSzPct val="45000"/>
              <a:buFont typeface="StarSymbol"/>
              <a:buChar char="●"/>
            </a:pPr>
            <a:endParaRPr lang="en-US" sz="2000">
              <a:solidFill>
                <a:srgbClr val="000000"/>
              </a:solidFill>
              <a:latin typeface="Franklin Gothic Book" pitchFamily="34"/>
              <a:ea typeface="Tahoma" pitchFamily="2"/>
            </a:endParaRPr>
          </a:p>
          <a:p>
            <a:pPr lvl="0">
              <a:spcBef>
                <a:spcPts val="1417"/>
              </a:spcBef>
              <a:buSzPct val="45000"/>
              <a:buFont typeface="StarSymbol"/>
              <a:buChar char="●"/>
            </a:pPr>
            <a:endParaRPr lang="en-US" sz="2000">
              <a:solidFill>
                <a:srgbClr val="000000"/>
              </a:solidFill>
              <a:latin typeface="Franklin Gothic Book" pitchFamily="34"/>
              <a:ea typeface="Tahoma" pitchFamily="2"/>
            </a:endParaRPr>
          </a:p>
          <a:p>
            <a:pPr lvl="0">
              <a:spcBef>
                <a:spcPts val="1417"/>
              </a:spcBef>
              <a:buSzPct val="45000"/>
              <a:buFont typeface="StarSymbol"/>
              <a:buChar char="●"/>
            </a:pPr>
            <a:endParaRPr lang="en-US" sz="2000">
              <a:solidFill>
                <a:srgbClr val="000000"/>
              </a:solidFill>
              <a:latin typeface="Franklin Gothic Book" pitchFamily="34"/>
              <a:ea typeface="Tahoma" pitchFamily="2"/>
            </a:endParaRPr>
          </a:p>
        </p:txBody>
      </p:sp>
      <p:pic>
        <p:nvPicPr>
          <p:cNvPr id="4" name="Picture 3">
            <a:extLst>
              <a:ext uri="{FF2B5EF4-FFF2-40B4-BE49-F238E27FC236}">
                <a16:creationId xmlns:a16="http://schemas.microsoft.com/office/drawing/2014/main" id="{5660BBFE-0D28-4A37-9175-0149B4311E56}"/>
              </a:ext>
            </a:extLst>
          </p:cNvPr>
          <p:cNvPicPr>
            <a:picLocks noChangeAspect="1"/>
          </p:cNvPicPr>
          <p:nvPr/>
        </p:nvPicPr>
        <p:blipFill>
          <a:blip r:embed="rId3">
            <a:lum/>
            <a:alphaModFix/>
          </a:blip>
          <a:srcRect/>
          <a:stretch>
            <a:fillRect/>
          </a:stretch>
        </p:blipFill>
        <p:spPr>
          <a:xfrm>
            <a:off x="1852919" y="3256919"/>
            <a:ext cx="8205480" cy="350963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page4">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D405157-94CF-40B1-B01A-BE99F03CF3DA}"/>
              </a:ext>
            </a:extLst>
          </p:cNvPr>
          <p:cNvSpPr txBox="1">
            <a:spLocks noGrp="1"/>
          </p:cNvSpPr>
          <p:nvPr>
            <p:ph type="title" idx="4294967295"/>
          </p:nvPr>
        </p:nvSpPr>
        <p:spPr>
          <a:xfrm>
            <a:off x="1097280" y="286560"/>
            <a:ext cx="10058040" cy="1450440"/>
          </a:xfrm>
          <a:noFill/>
          <a:ln>
            <a:noFill/>
          </a:ln>
        </p:spPr>
        <p:txBody>
          <a:bodyPr wrap="square" anchor="b">
            <a:noAutofit/>
          </a:bodyPr>
          <a:lstStyle/>
          <a:p>
            <a:pPr lvl="0" algn="ctr">
              <a:lnSpc>
                <a:spcPct val="100000"/>
              </a:lnSpc>
              <a:spcBef>
                <a:spcPts val="1199"/>
              </a:spcBef>
              <a:spcAft>
                <a:spcPts val="201"/>
              </a:spcAft>
            </a:pPr>
            <a:r>
              <a:rPr lang="en-US" sz="4800">
                <a:solidFill>
                  <a:srgbClr val="404040"/>
                </a:solidFill>
                <a:latin typeface="Franklin Gothic Book" pitchFamily="34"/>
                <a:ea typeface="Tahoma" pitchFamily="2"/>
              </a:rPr>
              <a:t>1. What is the domain the website is hosting?</a:t>
            </a:r>
          </a:p>
        </p:txBody>
      </p:sp>
      <p:sp>
        <p:nvSpPr>
          <p:cNvPr id="3" name="Content Placeholder 4">
            <a:extLst>
              <a:ext uri="{FF2B5EF4-FFF2-40B4-BE49-F238E27FC236}">
                <a16:creationId xmlns:a16="http://schemas.microsoft.com/office/drawing/2014/main" id="{1ED56AFE-00D2-4CDF-9BA3-9CBD637AD87B}"/>
              </a:ext>
            </a:extLst>
          </p:cNvPr>
          <p:cNvSpPr txBox="1">
            <a:spLocks noGrp="1"/>
          </p:cNvSpPr>
          <p:nvPr>
            <p:ph type="body" idx="4294967295"/>
          </p:nvPr>
        </p:nvSpPr>
        <p:spPr>
          <a:xfrm>
            <a:off x="1097280" y="1845719"/>
            <a:ext cx="10058040" cy="4023000"/>
          </a:xfrm>
          <a:noFill/>
          <a:ln>
            <a:noFill/>
          </a:ln>
        </p:spPr>
        <p:txBody>
          <a:bodyPr wrap="square" lIns="0" rIns="0" anchor="ctr">
            <a:noAutofit/>
          </a:bodyPr>
          <a:lstStyle/>
          <a:p>
            <a:pPr lvl="0">
              <a:spcBef>
                <a:spcPts val="1417"/>
              </a:spcBef>
              <a:buSzPct val="45000"/>
              <a:buFont typeface="StarSymbol"/>
              <a:buChar char="●"/>
            </a:pPr>
            <a:r>
              <a:rPr lang="en-US" sz="2000">
                <a:solidFill>
                  <a:srgbClr val="000000"/>
                </a:solidFill>
                <a:latin typeface="Franklin Gothic Book" pitchFamily="34"/>
                <a:ea typeface="Tahoma" pitchFamily="2"/>
              </a:rPr>
              <a:t>It showed up right away – </a:t>
            </a:r>
            <a:r>
              <a:rPr lang="en-US" sz="2000">
                <a:solidFill>
                  <a:srgbClr val="FF3333"/>
                </a:solidFill>
                <a:latin typeface="Franklin Gothic Book" pitchFamily="34"/>
                <a:ea typeface="Tahoma" pitchFamily="2"/>
              </a:rPr>
              <a:t>art.yale.edu</a:t>
            </a:r>
          </a:p>
          <a:p>
            <a:pPr lvl="0">
              <a:spcBef>
                <a:spcPts val="1417"/>
              </a:spcBef>
              <a:buSzPct val="45000"/>
              <a:buFont typeface="StarSymbol"/>
              <a:buChar char="●"/>
            </a:pPr>
            <a:endParaRPr lang="en-US" sz="2000">
              <a:solidFill>
                <a:srgbClr val="000000"/>
              </a:solidFill>
              <a:latin typeface="Franklin Gothic Book" pitchFamily="34"/>
              <a:ea typeface="Tahoma" pitchFamily="2"/>
            </a:endParaRPr>
          </a:p>
          <a:p>
            <a:pPr lvl="0">
              <a:spcBef>
                <a:spcPts val="1417"/>
              </a:spcBef>
              <a:buSzPct val="45000"/>
              <a:buFont typeface="StarSymbol"/>
              <a:buChar char="●"/>
            </a:pPr>
            <a:endParaRPr lang="en-US" sz="2000">
              <a:solidFill>
                <a:srgbClr val="000000"/>
              </a:solidFill>
              <a:latin typeface="Franklin Gothic Book" pitchFamily="34"/>
              <a:ea typeface="Tahoma" pitchFamily="2"/>
            </a:endParaRPr>
          </a:p>
          <a:p>
            <a:pPr lvl="0">
              <a:spcBef>
                <a:spcPts val="1417"/>
              </a:spcBef>
              <a:buSzPct val="45000"/>
              <a:buFont typeface="StarSymbol"/>
              <a:buChar char="●"/>
            </a:pPr>
            <a:endParaRPr lang="en-US" sz="2000">
              <a:solidFill>
                <a:srgbClr val="000000"/>
              </a:solidFill>
              <a:latin typeface="Franklin Gothic Book" pitchFamily="34"/>
              <a:ea typeface="Tahoma" pitchFamily="2"/>
            </a:endParaRPr>
          </a:p>
          <a:p>
            <a:pPr lvl="0">
              <a:spcBef>
                <a:spcPts val="1417"/>
              </a:spcBef>
              <a:buSzPct val="45000"/>
              <a:buFont typeface="StarSymbol"/>
              <a:buChar char="●"/>
            </a:pPr>
            <a:endParaRPr lang="en-US" sz="2000">
              <a:solidFill>
                <a:srgbClr val="000000"/>
              </a:solidFill>
              <a:latin typeface="Franklin Gothic Book" pitchFamily="34"/>
              <a:ea typeface="Tahoma" pitchFamily="2"/>
            </a:endParaRPr>
          </a:p>
          <a:p>
            <a:pPr lvl="0">
              <a:spcBef>
                <a:spcPts val="1417"/>
              </a:spcBef>
              <a:buSzPct val="45000"/>
              <a:buFont typeface="StarSymbol"/>
              <a:buChar char="●"/>
            </a:pPr>
            <a:endParaRPr lang="en-US" sz="2000">
              <a:solidFill>
                <a:srgbClr val="000000"/>
              </a:solidFill>
              <a:latin typeface="Franklin Gothic Book" pitchFamily="34"/>
              <a:ea typeface="Tahoma" pitchFamily="2"/>
            </a:endParaRPr>
          </a:p>
        </p:txBody>
      </p:sp>
      <p:pic>
        <p:nvPicPr>
          <p:cNvPr id="4" name="Picture 3">
            <a:extLst>
              <a:ext uri="{FF2B5EF4-FFF2-40B4-BE49-F238E27FC236}">
                <a16:creationId xmlns:a16="http://schemas.microsoft.com/office/drawing/2014/main" id="{D61B8553-DAB7-47E4-B928-7859C8C01D77}"/>
              </a:ext>
            </a:extLst>
          </p:cNvPr>
          <p:cNvPicPr>
            <a:picLocks noChangeAspect="1"/>
          </p:cNvPicPr>
          <p:nvPr/>
        </p:nvPicPr>
        <p:blipFill>
          <a:blip r:embed="rId3">
            <a:lum/>
            <a:alphaModFix/>
          </a:blip>
          <a:srcRect/>
          <a:stretch>
            <a:fillRect/>
          </a:stretch>
        </p:blipFill>
        <p:spPr>
          <a:xfrm>
            <a:off x="2560319" y="3345479"/>
            <a:ext cx="7057800" cy="23238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page5">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E8EC72B3-0A04-4A61-BF30-0A0FB8C2BD1C}"/>
              </a:ext>
            </a:extLst>
          </p:cNvPr>
          <p:cNvSpPr txBox="1">
            <a:spLocks noGrp="1"/>
          </p:cNvSpPr>
          <p:nvPr>
            <p:ph type="title" idx="4294967295"/>
          </p:nvPr>
        </p:nvSpPr>
        <p:spPr>
          <a:xfrm>
            <a:off x="1097280" y="286560"/>
            <a:ext cx="10058040" cy="1450440"/>
          </a:xfrm>
          <a:noFill/>
          <a:ln>
            <a:noFill/>
          </a:ln>
        </p:spPr>
        <p:txBody>
          <a:bodyPr wrap="square" anchor="b">
            <a:noAutofit/>
          </a:bodyPr>
          <a:lstStyle/>
          <a:p>
            <a:pPr lvl="0" algn="ctr">
              <a:lnSpc>
                <a:spcPct val="100000"/>
              </a:lnSpc>
              <a:spcBef>
                <a:spcPts val="0"/>
              </a:spcBef>
            </a:pPr>
            <a:r>
              <a:rPr lang="en-US" spc="-48">
                <a:solidFill>
                  <a:srgbClr val="404040"/>
                </a:solidFill>
                <a:latin typeface="Franklin Gothic Heavy" pitchFamily="34"/>
                <a:ea typeface="Tahoma" pitchFamily="2"/>
              </a:rPr>
              <a:t>Question 2</a:t>
            </a:r>
          </a:p>
        </p:txBody>
      </p:sp>
      <p:sp>
        <p:nvSpPr>
          <p:cNvPr id="3" name="Content Placeholder 4">
            <a:extLst>
              <a:ext uri="{FF2B5EF4-FFF2-40B4-BE49-F238E27FC236}">
                <a16:creationId xmlns:a16="http://schemas.microsoft.com/office/drawing/2014/main" id="{8D1A541F-DC9C-48A5-84F0-BDFF7C5D4A75}"/>
              </a:ext>
            </a:extLst>
          </p:cNvPr>
          <p:cNvSpPr txBox="1">
            <a:spLocks noGrp="1"/>
          </p:cNvSpPr>
          <p:nvPr>
            <p:ph type="body" idx="4294967295"/>
          </p:nvPr>
        </p:nvSpPr>
        <p:spPr>
          <a:xfrm>
            <a:off x="1097280" y="1845719"/>
            <a:ext cx="10058040" cy="4023000"/>
          </a:xfrm>
          <a:noFill/>
          <a:ln>
            <a:noFill/>
          </a:ln>
        </p:spPr>
        <p:txBody>
          <a:bodyPr wrap="square" lIns="0" rIns="0" anchor="ctr">
            <a:noAutofit/>
          </a:bodyPr>
          <a:lstStyle/>
          <a:p>
            <a:pPr marL="0" lvl="0" indent="0" algn="ctr">
              <a:lnSpc>
                <a:spcPct val="100000"/>
              </a:lnSpc>
              <a:spcBef>
                <a:spcPts val="1199"/>
              </a:spcBef>
              <a:spcAft>
                <a:spcPts val="201"/>
              </a:spcAft>
              <a:buNone/>
            </a:pPr>
            <a:r>
              <a:rPr lang="en-US" sz="4800">
                <a:solidFill>
                  <a:srgbClr val="404040"/>
                </a:solidFill>
                <a:latin typeface="Franklin Gothic Book" pitchFamily="34"/>
                <a:ea typeface="Tahoma" pitchFamily="2"/>
              </a:rPr>
              <a:t>We captured a web session from an amazingly awesome website.  Who is most likely the Sysop of the page/site?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page6">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17A2AD02-1908-4E45-A41B-6DAC6B984AC1}"/>
              </a:ext>
            </a:extLst>
          </p:cNvPr>
          <p:cNvSpPr txBox="1">
            <a:spLocks noGrp="1"/>
          </p:cNvSpPr>
          <p:nvPr>
            <p:ph type="title" idx="4294967295"/>
          </p:nvPr>
        </p:nvSpPr>
        <p:spPr>
          <a:xfrm>
            <a:off x="1097280" y="286560"/>
            <a:ext cx="10058040" cy="1450440"/>
          </a:xfrm>
          <a:noFill/>
          <a:ln>
            <a:noFill/>
          </a:ln>
        </p:spPr>
        <p:txBody>
          <a:bodyPr wrap="square" anchor="b">
            <a:noAutofit/>
          </a:bodyPr>
          <a:lstStyle/>
          <a:p>
            <a:pPr lvl="0" algn="ctr">
              <a:lnSpc>
                <a:spcPct val="100000"/>
              </a:lnSpc>
              <a:spcBef>
                <a:spcPts val="1199"/>
              </a:spcBef>
              <a:spcAft>
                <a:spcPts val="201"/>
              </a:spcAft>
            </a:pPr>
            <a:r>
              <a:rPr lang="en-US" sz="4800">
                <a:solidFill>
                  <a:srgbClr val="404040"/>
                </a:solidFill>
                <a:latin typeface="Franklin Gothic Book" pitchFamily="34"/>
                <a:ea typeface="Tahoma" pitchFamily="2"/>
              </a:rPr>
              <a:t>2. Who is most likely the Sysop of the page?</a:t>
            </a:r>
          </a:p>
        </p:txBody>
      </p:sp>
      <p:sp>
        <p:nvSpPr>
          <p:cNvPr id="3" name="Content Placeholder 4">
            <a:extLst>
              <a:ext uri="{FF2B5EF4-FFF2-40B4-BE49-F238E27FC236}">
                <a16:creationId xmlns:a16="http://schemas.microsoft.com/office/drawing/2014/main" id="{322D3AD4-74D4-4B27-8B3A-943FD1991E35}"/>
              </a:ext>
            </a:extLst>
          </p:cNvPr>
          <p:cNvSpPr txBox="1">
            <a:spLocks noGrp="1"/>
          </p:cNvSpPr>
          <p:nvPr>
            <p:ph type="body" idx="4294967295"/>
          </p:nvPr>
        </p:nvSpPr>
        <p:spPr>
          <a:xfrm>
            <a:off x="1097280" y="1845719"/>
            <a:ext cx="10058040" cy="4023000"/>
          </a:xfrm>
          <a:noFill/>
          <a:ln>
            <a:noFill/>
          </a:ln>
        </p:spPr>
        <p:txBody>
          <a:bodyPr wrap="square" lIns="0" rIns="0" anchor="ctr">
            <a:noAutofit/>
          </a:bodyPr>
          <a:lstStyle/>
          <a:p>
            <a:pPr lvl="0">
              <a:spcBef>
                <a:spcPts val="1417"/>
              </a:spcBef>
              <a:buSzPct val="45000"/>
              <a:buFont typeface="StarSymbol"/>
              <a:buChar char="●"/>
            </a:pPr>
            <a:r>
              <a:rPr lang="en-US" sz="2000">
                <a:solidFill>
                  <a:srgbClr val="000000"/>
                </a:solidFill>
                <a:latin typeface="Franklin Gothic Book" pitchFamily="34"/>
                <a:ea typeface="Tahoma" pitchFamily="2"/>
              </a:rPr>
              <a:t>First, you can open the .pcap in wireshark.</a:t>
            </a:r>
          </a:p>
          <a:p>
            <a:pPr lvl="0">
              <a:spcBef>
                <a:spcPts val="1417"/>
              </a:spcBef>
              <a:buSzPct val="45000"/>
              <a:buFont typeface="StarSymbol"/>
              <a:buChar char="●"/>
            </a:pPr>
            <a:r>
              <a:rPr lang="en-US" sz="2000">
                <a:solidFill>
                  <a:srgbClr val="000000"/>
                </a:solidFill>
                <a:latin typeface="Franklin Gothic Book" pitchFamily="34"/>
                <a:ea typeface="Tahoma" pitchFamily="2"/>
              </a:rPr>
              <a:t>Then you can Go to “Edit”, then “Find Packet”, to search for the word “sysop”</a:t>
            </a:r>
          </a:p>
          <a:p>
            <a:pPr lvl="0">
              <a:spcBef>
                <a:spcPts val="1417"/>
              </a:spcBef>
              <a:buSzPct val="45000"/>
              <a:buFont typeface="StarSymbol"/>
              <a:buChar char="●"/>
            </a:pPr>
            <a:r>
              <a:rPr lang="en-US" sz="2000">
                <a:solidFill>
                  <a:srgbClr val="000000"/>
                </a:solidFill>
                <a:latin typeface="Franklin Gothic Book" pitchFamily="34"/>
                <a:ea typeface="Tahoma" pitchFamily="2"/>
              </a:rPr>
              <a:t>Make sure to do a String search and include Packet Bytes</a:t>
            </a:r>
          </a:p>
          <a:p>
            <a:pPr lvl="0">
              <a:spcBef>
                <a:spcPts val="1417"/>
              </a:spcBef>
              <a:buSzPct val="45000"/>
              <a:buFont typeface="StarSymbol"/>
              <a:buChar char="●"/>
            </a:pPr>
            <a:endParaRPr lang="en-US" sz="2000">
              <a:solidFill>
                <a:srgbClr val="000000"/>
              </a:solidFill>
              <a:latin typeface="Franklin Gothic Book" pitchFamily="34"/>
              <a:ea typeface="Tahoma" pitchFamily="2"/>
            </a:endParaRPr>
          </a:p>
          <a:p>
            <a:pPr lvl="0">
              <a:spcBef>
                <a:spcPts val="1417"/>
              </a:spcBef>
              <a:buSzPct val="45000"/>
              <a:buFont typeface="StarSymbol"/>
              <a:buChar char="●"/>
            </a:pPr>
            <a:endParaRPr lang="en-US" sz="2000">
              <a:solidFill>
                <a:srgbClr val="000000"/>
              </a:solidFill>
              <a:latin typeface="Franklin Gothic Book" pitchFamily="34"/>
              <a:ea typeface="Tahoma" pitchFamily="2"/>
            </a:endParaRPr>
          </a:p>
          <a:p>
            <a:pPr lvl="0">
              <a:spcBef>
                <a:spcPts val="1417"/>
              </a:spcBef>
              <a:buSzPct val="45000"/>
              <a:buFont typeface="StarSymbol"/>
              <a:buChar char="●"/>
            </a:pPr>
            <a:endParaRPr lang="en-US" sz="2000">
              <a:solidFill>
                <a:srgbClr val="000000"/>
              </a:solidFill>
              <a:latin typeface="Franklin Gothic Book" pitchFamily="34"/>
              <a:ea typeface="Tahoma" pitchFamily="2"/>
            </a:endParaRPr>
          </a:p>
          <a:p>
            <a:pPr lvl="0">
              <a:spcBef>
                <a:spcPts val="1417"/>
              </a:spcBef>
              <a:buSzPct val="45000"/>
              <a:buFont typeface="StarSymbol"/>
              <a:buChar char="●"/>
            </a:pPr>
            <a:endParaRPr lang="en-US" sz="2000">
              <a:solidFill>
                <a:srgbClr val="000000"/>
              </a:solidFill>
              <a:latin typeface="Franklin Gothic Book" pitchFamily="34"/>
              <a:ea typeface="Tahoma" pitchFamily="2"/>
            </a:endParaRPr>
          </a:p>
          <a:p>
            <a:pPr lvl="0">
              <a:spcBef>
                <a:spcPts val="1417"/>
              </a:spcBef>
              <a:buSzPct val="45000"/>
              <a:buFont typeface="StarSymbol"/>
              <a:buChar char="●"/>
            </a:pPr>
            <a:endParaRPr lang="en-US" sz="2000">
              <a:solidFill>
                <a:srgbClr val="000000"/>
              </a:solidFill>
              <a:latin typeface="Franklin Gothic Book" pitchFamily="34"/>
              <a:ea typeface="Tahoma" pitchFamily="2"/>
            </a:endParaRPr>
          </a:p>
        </p:txBody>
      </p:sp>
      <p:pic>
        <p:nvPicPr>
          <p:cNvPr id="4" name="Picture 3">
            <a:extLst>
              <a:ext uri="{FF2B5EF4-FFF2-40B4-BE49-F238E27FC236}">
                <a16:creationId xmlns:a16="http://schemas.microsoft.com/office/drawing/2014/main" id="{25B53EBD-1EDF-4481-A86D-5AEE995E7AB4}"/>
              </a:ext>
            </a:extLst>
          </p:cNvPr>
          <p:cNvPicPr>
            <a:picLocks noChangeAspect="1"/>
          </p:cNvPicPr>
          <p:nvPr/>
        </p:nvPicPr>
        <p:blipFill>
          <a:blip r:embed="rId3">
            <a:lum/>
            <a:alphaModFix/>
          </a:blip>
          <a:srcRect/>
          <a:stretch>
            <a:fillRect/>
          </a:stretch>
        </p:blipFill>
        <p:spPr>
          <a:xfrm>
            <a:off x="3170160" y="3657600"/>
            <a:ext cx="3962160" cy="245699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page7">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1F2A5B9E-566D-496E-A257-0A074F592CDD}"/>
              </a:ext>
            </a:extLst>
          </p:cNvPr>
          <p:cNvSpPr txBox="1">
            <a:spLocks noGrp="1"/>
          </p:cNvSpPr>
          <p:nvPr>
            <p:ph type="title" idx="4294967295"/>
          </p:nvPr>
        </p:nvSpPr>
        <p:spPr>
          <a:xfrm>
            <a:off x="1097280" y="286560"/>
            <a:ext cx="10058040" cy="1450440"/>
          </a:xfrm>
          <a:noFill/>
          <a:ln>
            <a:noFill/>
          </a:ln>
        </p:spPr>
        <p:txBody>
          <a:bodyPr wrap="square" anchor="b">
            <a:noAutofit/>
          </a:bodyPr>
          <a:lstStyle/>
          <a:p>
            <a:pPr lvl="0" algn="ctr">
              <a:lnSpc>
                <a:spcPct val="100000"/>
              </a:lnSpc>
              <a:spcBef>
                <a:spcPts val="1199"/>
              </a:spcBef>
              <a:spcAft>
                <a:spcPts val="201"/>
              </a:spcAft>
            </a:pPr>
            <a:r>
              <a:rPr lang="en-US" sz="4800">
                <a:solidFill>
                  <a:srgbClr val="404040"/>
                </a:solidFill>
                <a:latin typeface="Franklin Gothic Book" pitchFamily="34"/>
                <a:ea typeface="Tahoma" pitchFamily="2"/>
              </a:rPr>
              <a:t>2. Who is most likely the Sysop of the page?</a:t>
            </a:r>
          </a:p>
        </p:txBody>
      </p:sp>
      <p:sp>
        <p:nvSpPr>
          <p:cNvPr id="3" name="Content Placeholder 4">
            <a:extLst>
              <a:ext uri="{FF2B5EF4-FFF2-40B4-BE49-F238E27FC236}">
                <a16:creationId xmlns:a16="http://schemas.microsoft.com/office/drawing/2014/main" id="{76D12FE0-B444-4731-9056-B1FAD76E7370}"/>
              </a:ext>
            </a:extLst>
          </p:cNvPr>
          <p:cNvSpPr txBox="1">
            <a:spLocks noGrp="1"/>
          </p:cNvSpPr>
          <p:nvPr>
            <p:ph type="body" idx="4294967295"/>
          </p:nvPr>
        </p:nvSpPr>
        <p:spPr>
          <a:xfrm>
            <a:off x="1097280" y="1845719"/>
            <a:ext cx="10058040" cy="4023000"/>
          </a:xfrm>
          <a:noFill/>
          <a:ln>
            <a:noFill/>
          </a:ln>
        </p:spPr>
        <p:txBody>
          <a:bodyPr wrap="square" lIns="0" rIns="0" anchor="ctr">
            <a:noAutofit/>
          </a:bodyPr>
          <a:lstStyle/>
          <a:p>
            <a:pPr lvl="0">
              <a:spcBef>
                <a:spcPts val="1417"/>
              </a:spcBef>
              <a:buSzPct val="45000"/>
              <a:buFont typeface="StarSymbol"/>
              <a:buChar char="●"/>
            </a:pPr>
            <a:r>
              <a:rPr lang="en-US" sz="2000">
                <a:solidFill>
                  <a:srgbClr val="000000"/>
                </a:solidFill>
                <a:latin typeface="Franklin Gothic Book" pitchFamily="34"/>
                <a:ea typeface="Tahoma" pitchFamily="2"/>
              </a:rPr>
              <a:t>The first result shows us someone who edited the page with Edit Access: Sysop – </a:t>
            </a:r>
            <a:r>
              <a:rPr lang="en-US" sz="2000">
                <a:solidFill>
                  <a:srgbClr val="FF3333"/>
                </a:solidFill>
                <a:latin typeface="Franklin Gothic Book" pitchFamily="34"/>
                <a:ea typeface="Tahoma" pitchFamily="2"/>
              </a:rPr>
              <a:t>Sarah Stevens-Morling</a:t>
            </a:r>
            <a:r>
              <a:rPr lang="en-US" sz="2000">
                <a:solidFill>
                  <a:srgbClr val="000000"/>
                </a:solidFill>
                <a:latin typeface="Franklin Gothic Book" pitchFamily="34"/>
                <a:ea typeface="Tahoma" pitchFamily="2"/>
              </a:rPr>
              <a:t> is likely the Sysop!</a:t>
            </a:r>
          </a:p>
          <a:p>
            <a:pPr lvl="0">
              <a:spcBef>
                <a:spcPts val="1417"/>
              </a:spcBef>
              <a:buSzPct val="45000"/>
              <a:buFont typeface="StarSymbol"/>
              <a:buChar char="●"/>
            </a:pPr>
            <a:endParaRPr lang="en-US" sz="2000">
              <a:solidFill>
                <a:srgbClr val="000000"/>
              </a:solidFill>
              <a:latin typeface="Franklin Gothic Book" pitchFamily="34"/>
              <a:ea typeface="Tahoma" pitchFamily="2"/>
            </a:endParaRPr>
          </a:p>
          <a:p>
            <a:pPr lvl="0">
              <a:spcBef>
                <a:spcPts val="1417"/>
              </a:spcBef>
              <a:buSzPct val="45000"/>
              <a:buFont typeface="StarSymbol"/>
              <a:buChar char="●"/>
            </a:pPr>
            <a:endParaRPr lang="en-US" sz="2000">
              <a:solidFill>
                <a:srgbClr val="000000"/>
              </a:solidFill>
              <a:latin typeface="Franklin Gothic Book" pitchFamily="34"/>
              <a:ea typeface="Tahoma" pitchFamily="2"/>
            </a:endParaRPr>
          </a:p>
          <a:p>
            <a:pPr lvl="0">
              <a:spcBef>
                <a:spcPts val="1417"/>
              </a:spcBef>
              <a:buSzPct val="45000"/>
              <a:buFont typeface="StarSymbol"/>
              <a:buChar char="●"/>
            </a:pPr>
            <a:endParaRPr lang="en-US" sz="2000">
              <a:solidFill>
                <a:srgbClr val="000000"/>
              </a:solidFill>
              <a:latin typeface="Franklin Gothic Book" pitchFamily="34"/>
              <a:ea typeface="Tahoma" pitchFamily="2"/>
            </a:endParaRPr>
          </a:p>
          <a:p>
            <a:pPr lvl="0">
              <a:spcBef>
                <a:spcPts val="1417"/>
              </a:spcBef>
              <a:buSzPct val="45000"/>
              <a:buFont typeface="StarSymbol"/>
              <a:buChar char="●"/>
            </a:pPr>
            <a:endParaRPr lang="en-US" sz="2000">
              <a:solidFill>
                <a:srgbClr val="000000"/>
              </a:solidFill>
              <a:latin typeface="Franklin Gothic Book" pitchFamily="34"/>
              <a:ea typeface="Tahoma" pitchFamily="2"/>
            </a:endParaRPr>
          </a:p>
          <a:p>
            <a:pPr lvl="0">
              <a:spcBef>
                <a:spcPts val="1417"/>
              </a:spcBef>
              <a:buSzPct val="45000"/>
              <a:buFont typeface="StarSymbol"/>
              <a:buChar char="●"/>
            </a:pPr>
            <a:endParaRPr lang="en-US" sz="2000">
              <a:solidFill>
                <a:srgbClr val="000000"/>
              </a:solidFill>
              <a:latin typeface="Franklin Gothic Book" pitchFamily="34"/>
              <a:ea typeface="Tahoma" pitchFamily="2"/>
            </a:endParaRPr>
          </a:p>
        </p:txBody>
      </p:sp>
      <p:pic>
        <p:nvPicPr>
          <p:cNvPr id="4" name="Picture 3">
            <a:extLst>
              <a:ext uri="{FF2B5EF4-FFF2-40B4-BE49-F238E27FC236}">
                <a16:creationId xmlns:a16="http://schemas.microsoft.com/office/drawing/2014/main" id="{B5C77D0C-407F-4203-B4DE-A53EBCF29B5B}"/>
              </a:ext>
            </a:extLst>
          </p:cNvPr>
          <p:cNvPicPr>
            <a:picLocks noChangeAspect="1"/>
          </p:cNvPicPr>
          <p:nvPr/>
        </p:nvPicPr>
        <p:blipFill>
          <a:blip r:embed="rId3">
            <a:lum/>
            <a:alphaModFix/>
          </a:blip>
          <a:srcRect/>
          <a:stretch>
            <a:fillRect/>
          </a:stretch>
        </p:blipFill>
        <p:spPr>
          <a:xfrm>
            <a:off x="2919600" y="4057920"/>
            <a:ext cx="5767200" cy="142848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page8">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A14FA59A-14B1-4697-9CA3-6FE9BFF9F82F}"/>
              </a:ext>
            </a:extLst>
          </p:cNvPr>
          <p:cNvSpPr txBox="1">
            <a:spLocks noGrp="1"/>
          </p:cNvSpPr>
          <p:nvPr>
            <p:ph type="title" idx="4294967295"/>
          </p:nvPr>
        </p:nvSpPr>
        <p:spPr>
          <a:xfrm>
            <a:off x="1097280" y="286560"/>
            <a:ext cx="10058040" cy="1450440"/>
          </a:xfrm>
          <a:noFill/>
          <a:ln>
            <a:noFill/>
          </a:ln>
        </p:spPr>
        <p:txBody>
          <a:bodyPr wrap="square" anchor="b">
            <a:noAutofit/>
          </a:bodyPr>
          <a:lstStyle/>
          <a:p>
            <a:pPr lvl="0" algn="ctr">
              <a:lnSpc>
                <a:spcPct val="100000"/>
              </a:lnSpc>
              <a:spcBef>
                <a:spcPts val="0"/>
              </a:spcBef>
            </a:pPr>
            <a:r>
              <a:rPr lang="en-US" spc="-48">
                <a:solidFill>
                  <a:srgbClr val="404040"/>
                </a:solidFill>
                <a:latin typeface="Franklin Gothic Heavy" pitchFamily="34"/>
                <a:ea typeface="Tahoma" pitchFamily="2"/>
              </a:rPr>
              <a:t>Question 3</a:t>
            </a:r>
          </a:p>
        </p:txBody>
      </p:sp>
      <p:sp>
        <p:nvSpPr>
          <p:cNvPr id="3" name="Content Placeholder 4">
            <a:extLst>
              <a:ext uri="{FF2B5EF4-FFF2-40B4-BE49-F238E27FC236}">
                <a16:creationId xmlns:a16="http://schemas.microsoft.com/office/drawing/2014/main" id="{991573E2-99E2-4178-9DD8-4409EFC852C5}"/>
              </a:ext>
            </a:extLst>
          </p:cNvPr>
          <p:cNvSpPr txBox="1">
            <a:spLocks noGrp="1"/>
          </p:cNvSpPr>
          <p:nvPr>
            <p:ph type="body" idx="4294967295"/>
          </p:nvPr>
        </p:nvSpPr>
        <p:spPr>
          <a:xfrm>
            <a:off x="1097280" y="1845719"/>
            <a:ext cx="10058040" cy="4023000"/>
          </a:xfrm>
          <a:noFill/>
          <a:ln>
            <a:noFill/>
          </a:ln>
        </p:spPr>
        <p:txBody>
          <a:bodyPr wrap="square" lIns="0" rIns="0" anchor="ctr">
            <a:noAutofit/>
          </a:bodyPr>
          <a:lstStyle/>
          <a:p>
            <a:pPr marL="0" lvl="0" indent="0" algn="ctr">
              <a:lnSpc>
                <a:spcPct val="100000"/>
              </a:lnSpc>
              <a:spcBef>
                <a:spcPts val="1199"/>
              </a:spcBef>
              <a:spcAft>
                <a:spcPts val="201"/>
              </a:spcAft>
              <a:buNone/>
            </a:pPr>
            <a:r>
              <a:rPr lang="en-US" sz="4000" dirty="0">
                <a:solidFill>
                  <a:srgbClr val="404040"/>
                </a:solidFill>
                <a:latin typeface="Franklin Gothic Book" pitchFamily="34"/>
                <a:ea typeface="Tahoma" pitchFamily="2"/>
              </a:rPr>
              <a:t>We captured a web session from an amazingly awesome website.  On it, was a drawing of a woman dancing, that we think they stole from our sister site.  Can you get the sha256 hash of the woman dancing image so we can compare it to ours to validate it is the same?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page9">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5CA23E56-3EDF-450F-9756-2230C262D5B8}"/>
              </a:ext>
            </a:extLst>
          </p:cNvPr>
          <p:cNvSpPr txBox="1">
            <a:spLocks noGrp="1"/>
          </p:cNvSpPr>
          <p:nvPr>
            <p:ph type="title" idx="4294967295"/>
          </p:nvPr>
        </p:nvSpPr>
        <p:spPr>
          <a:xfrm>
            <a:off x="1097280" y="286560"/>
            <a:ext cx="10058040" cy="1450440"/>
          </a:xfrm>
          <a:noFill/>
          <a:ln>
            <a:noFill/>
          </a:ln>
        </p:spPr>
        <p:txBody>
          <a:bodyPr wrap="square" anchor="b">
            <a:noAutofit/>
          </a:bodyPr>
          <a:lstStyle/>
          <a:p>
            <a:pPr lvl="0" algn="ctr">
              <a:lnSpc>
                <a:spcPct val="100000"/>
              </a:lnSpc>
              <a:spcBef>
                <a:spcPts val="1199"/>
              </a:spcBef>
              <a:spcAft>
                <a:spcPts val="201"/>
              </a:spcAft>
            </a:pPr>
            <a:r>
              <a:rPr lang="en-US" sz="4800">
                <a:solidFill>
                  <a:srgbClr val="404040"/>
                </a:solidFill>
                <a:latin typeface="Franklin Gothic Book" pitchFamily="34"/>
                <a:ea typeface="Tahoma" pitchFamily="2"/>
              </a:rPr>
              <a:t>3. What is the sha256 hash of the pic of the woman dancing?</a:t>
            </a:r>
          </a:p>
        </p:txBody>
      </p:sp>
      <p:sp>
        <p:nvSpPr>
          <p:cNvPr id="3" name="Content Placeholder 4">
            <a:extLst>
              <a:ext uri="{FF2B5EF4-FFF2-40B4-BE49-F238E27FC236}">
                <a16:creationId xmlns:a16="http://schemas.microsoft.com/office/drawing/2014/main" id="{BB122478-7055-44C4-9871-B95A933A44B7}"/>
              </a:ext>
            </a:extLst>
          </p:cNvPr>
          <p:cNvSpPr txBox="1">
            <a:spLocks noGrp="1"/>
          </p:cNvSpPr>
          <p:nvPr>
            <p:ph type="body" idx="4294967295"/>
          </p:nvPr>
        </p:nvSpPr>
        <p:spPr>
          <a:xfrm>
            <a:off x="1097280" y="1845719"/>
            <a:ext cx="10058040" cy="4023000"/>
          </a:xfrm>
          <a:noFill/>
          <a:ln>
            <a:noFill/>
          </a:ln>
        </p:spPr>
        <p:txBody>
          <a:bodyPr wrap="square" lIns="0" rIns="0" anchor="ctr">
            <a:noAutofit/>
          </a:bodyPr>
          <a:lstStyle/>
          <a:p>
            <a:pPr lvl="0">
              <a:spcBef>
                <a:spcPts val="1417"/>
              </a:spcBef>
              <a:buSzPct val="45000"/>
              <a:buFont typeface="StarSymbol"/>
              <a:buChar char="●"/>
            </a:pPr>
            <a:r>
              <a:rPr lang="en-US" sz="2000">
                <a:solidFill>
                  <a:srgbClr val="000000"/>
                </a:solidFill>
                <a:latin typeface="Franklin Gothic Book" pitchFamily="34"/>
                <a:ea typeface="Tahoma" pitchFamily="2"/>
              </a:rPr>
              <a:t>It is easiest to just export all the webpage/website info.  Go to File, Export Objects, HTTP</a:t>
            </a:r>
          </a:p>
          <a:p>
            <a:pPr lvl="0">
              <a:spcBef>
                <a:spcPts val="1417"/>
              </a:spcBef>
              <a:buSzPct val="45000"/>
              <a:buFont typeface="StarSymbol"/>
              <a:buChar char="●"/>
            </a:pPr>
            <a:endParaRPr lang="en-US" sz="2000">
              <a:solidFill>
                <a:srgbClr val="000000"/>
              </a:solidFill>
              <a:latin typeface="Franklin Gothic Book" pitchFamily="34"/>
              <a:ea typeface="Tahoma" pitchFamily="2"/>
            </a:endParaRPr>
          </a:p>
          <a:p>
            <a:pPr lvl="0">
              <a:spcBef>
                <a:spcPts val="1417"/>
              </a:spcBef>
              <a:buSzPct val="45000"/>
              <a:buFont typeface="StarSymbol"/>
              <a:buChar char="●"/>
            </a:pPr>
            <a:endParaRPr lang="en-US" sz="2000">
              <a:solidFill>
                <a:srgbClr val="000000"/>
              </a:solidFill>
              <a:latin typeface="Franklin Gothic Book" pitchFamily="34"/>
              <a:ea typeface="Tahoma" pitchFamily="2"/>
            </a:endParaRPr>
          </a:p>
          <a:p>
            <a:pPr lvl="0">
              <a:spcBef>
                <a:spcPts val="1417"/>
              </a:spcBef>
              <a:buSzPct val="45000"/>
              <a:buFont typeface="StarSymbol"/>
              <a:buChar char="●"/>
            </a:pPr>
            <a:endParaRPr lang="en-US" sz="2000">
              <a:solidFill>
                <a:srgbClr val="000000"/>
              </a:solidFill>
              <a:latin typeface="Franklin Gothic Book" pitchFamily="34"/>
              <a:ea typeface="Tahoma" pitchFamily="2"/>
            </a:endParaRPr>
          </a:p>
          <a:p>
            <a:pPr lvl="0">
              <a:spcBef>
                <a:spcPts val="1417"/>
              </a:spcBef>
              <a:buSzPct val="45000"/>
              <a:buFont typeface="StarSymbol"/>
              <a:buChar char="●"/>
            </a:pPr>
            <a:endParaRPr lang="en-US" sz="2000">
              <a:solidFill>
                <a:srgbClr val="000000"/>
              </a:solidFill>
              <a:latin typeface="Franklin Gothic Book" pitchFamily="34"/>
              <a:ea typeface="Tahoma" pitchFamily="2"/>
            </a:endParaRPr>
          </a:p>
          <a:p>
            <a:pPr lvl="0">
              <a:spcBef>
                <a:spcPts val="1417"/>
              </a:spcBef>
              <a:buSzPct val="45000"/>
              <a:buFont typeface="StarSymbol"/>
              <a:buChar char="●"/>
            </a:pPr>
            <a:endParaRPr lang="en-US" sz="2000">
              <a:solidFill>
                <a:srgbClr val="000000"/>
              </a:solidFill>
              <a:latin typeface="Franklin Gothic Book" pitchFamily="34"/>
              <a:ea typeface="Tahoma" pitchFamily="2"/>
            </a:endParaRPr>
          </a:p>
          <a:p>
            <a:pPr lvl="0">
              <a:spcBef>
                <a:spcPts val="1417"/>
              </a:spcBef>
              <a:buSzPct val="45000"/>
              <a:buFont typeface="StarSymbol"/>
              <a:buChar char="●"/>
            </a:pPr>
            <a:endParaRPr lang="en-US" sz="2000">
              <a:solidFill>
                <a:srgbClr val="000000"/>
              </a:solidFill>
              <a:latin typeface="Franklin Gothic Book" pitchFamily="34"/>
              <a:ea typeface="Tahoma" pitchFamily="2"/>
            </a:endParaRPr>
          </a:p>
          <a:p>
            <a:pPr lvl="0">
              <a:spcBef>
                <a:spcPts val="1417"/>
              </a:spcBef>
              <a:buSzPct val="45000"/>
              <a:buFont typeface="StarSymbol"/>
              <a:buChar char="●"/>
            </a:pPr>
            <a:endParaRPr lang="en-US" sz="2000">
              <a:solidFill>
                <a:srgbClr val="000000"/>
              </a:solidFill>
              <a:latin typeface="Franklin Gothic Book" pitchFamily="34"/>
              <a:ea typeface="Tahoma" pitchFamily="2"/>
            </a:endParaRPr>
          </a:p>
        </p:txBody>
      </p:sp>
      <p:pic>
        <p:nvPicPr>
          <p:cNvPr id="4" name="Picture 3">
            <a:extLst>
              <a:ext uri="{FF2B5EF4-FFF2-40B4-BE49-F238E27FC236}">
                <a16:creationId xmlns:a16="http://schemas.microsoft.com/office/drawing/2014/main" id="{0404133E-51AB-4F20-BF32-EC4032490206}"/>
              </a:ext>
            </a:extLst>
          </p:cNvPr>
          <p:cNvPicPr>
            <a:picLocks noChangeAspect="1"/>
          </p:cNvPicPr>
          <p:nvPr/>
        </p:nvPicPr>
        <p:blipFill>
          <a:blip r:embed="rId3">
            <a:lum/>
            <a:alphaModFix/>
          </a:blip>
          <a:srcRect/>
          <a:stretch>
            <a:fillRect/>
          </a:stretch>
        </p:blipFill>
        <p:spPr>
          <a:xfrm>
            <a:off x="3108959" y="2743199"/>
            <a:ext cx="5138280" cy="4114440"/>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5445</TotalTime>
  <Words>648</Words>
  <Application>Microsoft Office PowerPoint</Application>
  <PresentationFormat>Widescreen</PresentationFormat>
  <Paragraphs>116</Paragraphs>
  <Slides>17</Slides>
  <Notes>17</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17</vt:i4>
      </vt:variant>
    </vt:vector>
  </HeadingPairs>
  <TitlesOfParts>
    <vt:vector size="29" baseType="lpstr">
      <vt:lpstr>Arial</vt:lpstr>
      <vt:lpstr>Calibri</vt:lpstr>
      <vt:lpstr>Calibri Light</vt:lpstr>
      <vt:lpstr>Franklin Gothic Book</vt:lpstr>
      <vt:lpstr>Franklin Gothic Heavy</vt:lpstr>
      <vt:lpstr>Liberation Sans</vt:lpstr>
      <vt:lpstr>Liberation Serif</vt:lpstr>
      <vt:lpstr>Lohit Devanagari</vt:lpstr>
      <vt:lpstr>StarSymbol</vt:lpstr>
      <vt:lpstr>Tahoma</vt:lpstr>
      <vt:lpstr>Office Theme</vt:lpstr>
      <vt:lpstr>Office Theme</vt:lpstr>
      <vt:lpstr>2018.11.06 Georgia Cyber Center CTF</vt:lpstr>
      <vt:lpstr>Question 1</vt:lpstr>
      <vt:lpstr>1. What is the domain the website is hosting?</vt:lpstr>
      <vt:lpstr>1. What is the domain the website is hosting?</vt:lpstr>
      <vt:lpstr>Question 2</vt:lpstr>
      <vt:lpstr>2. Who is most likely the Sysop of the page?</vt:lpstr>
      <vt:lpstr>2. Who is most likely the Sysop of the page?</vt:lpstr>
      <vt:lpstr>Question 3</vt:lpstr>
      <vt:lpstr>3. What is the sha256 hash of the pic of the woman dancing?</vt:lpstr>
      <vt:lpstr>3. What is the sha256 hash of the pic of the woman dancing?</vt:lpstr>
      <vt:lpstr>3. What is the sha256 hash of the pic of the woman dancing?</vt:lpstr>
      <vt:lpstr>Question 4</vt:lpstr>
      <vt:lpstr>4. Find the hidden flag in 2.pcap</vt:lpstr>
      <vt:lpstr>4. Find the hidden flag in 2.pcap</vt:lpstr>
      <vt:lpstr>4. Find the hidden flag in 2.pcap</vt:lpstr>
      <vt:lpstr>4. Find the hidden flag in 2.pcap</vt:lpstr>
      <vt:lpstr>4. Find the hidden flag in 2.pcap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Sartory, Kelsey</dc:creator>
  <cp:lastModifiedBy>Hite, Brett</cp:lastModifiedBy>
  <cp:revision>105</cp:revision>
  <dcterms:created xsi:type="dcterms:W3CDTF">2017-06-06T17:30:02Z</dcterms:created>
  <dcterms:modified xsi:type="dcterms:W3CDTF">2018-10-30T16:59:45Z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15.0023</vt:lpwstr>
  </property>
  <property fmtid="{D5CDD505-2E9C-101B-9397-08002B2CF9AE}" pid="3" name="HiddenSlides">
    <vt:r8>0</vt:r8>
  </property>
  <property fmtid="{D5CDD505-2E9C-101B-9397-08002B2CF9AE}" pid="4" name="HyperlinksChanged">
    <vt:bool>false</vt:bool>
  </property>
  <property fmtid="{D5CDD505-2E9C-101B-9397-08002B2CF9AE}" pid="5" name="LinksUpToDate">
    <vt:bool>false</vt:bool>
  </property>
  <property fmtid="{D5CDD505-2E9C-101B-9397-08002B2CF9AE}" pid="6" name="MMClips">
    <vt:r8>0</vt:r8>
  </property>
  <property fmtid="{D5CDD505-2E9C-101B-9397-08002B2CF9AE}" pid="7" name="Notes">
    <vt:r8>0</vt:r8>
  </property>
  <property fmtid="{D5CDD505-2E9C-101B-9397-08002B2CF9AE}" pid="8" name="PresentationFormat">
    <vt:lpwstr>Widescreen</vt:lpwstr>
  </property>
  <property fmtid="{D5CDD505-2E9C-101B-9397-08002B2CF9AE}" pid="9" name="ScaleCrop">
    <vt:bool>false</vt:bool>
  </property>
  <property fmtid="{D5CDD505-2E9C-101B-9397-08002B2CF9AE}" pid="10" name="ShareDoc">
    <vt:bool>false</vt:bool>
  </property>
  <property fmtid="{D5CDD505-2E9C-101B-9397-08002B2CF9AE}" pid="11" name="Slides">
    <vt:r8>8</vt:r8>
  </property>
</Properties>
</file>