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7A6C2-B8B7-4AA2-A8EC-1B2BA8C754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903E3-AFB7-4609-A224-17C6E30449F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9C46A-8FE8-436C-8D42-F22CADC9E1F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1F04F-67DF-47D3-AE49-7B179DA3F56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A47DB88-BD77-40F3-BA2E-8DB776E9CE9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2677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01469-F187-4BDE-89F4-09D9B60E5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6F871-4F22-4512-9DEF-075DAE8C79B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6E1E0A9-662D-4C59-AA5F-89575BB1AF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6E132-BE8B-4443-A7EF-6626A3A16E9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A425A-D3C9-46EB-8545-5F9A436F50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D8D4-560D-4A0D-A316-46306547AE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B54C498F-0C91-47E4-8D2B-209E8D9A69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6D50-3CD7-4CF9-B5B0-734F3355CC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497D6B-92F3-4DCC-A6CF-C646102F6A5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FDA2F-8AB2-4FA5-AE00-99F64C5D63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1A73A-CF99-4DF7-8FAF-B6033A9764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B124-70CC-4BED-BA06-D9878D2DF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9D7D21-68E0-46EC-AE86-F41EC26B57B9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BCD82-1F13-4C29-BEB7-C8F830BAD8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EDE9D-C35A-49D4-B2CB-8B37F2DDF0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1D2FB-E4E4-4325-AD10-C4AB3ED5BF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B398B0-0159-4BFE-B6C7-B7B70744AF9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DC840-27CF-4E21-9F90-72A81A08E2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DF48D-5B55-439A-9645-5392DEA6D4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FE18-7580-4E1A-9652-BE66122CB2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D240C3-89F8-48AB-ADA2-8D3A77AB4DB0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AA1619-2BB1-4FD1-96DD-7053AD5571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0F780-199F-43FD-809B-E7EE0060D9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E111-43DA-445F-BEEE-08FCD1E8AC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45DDEA-7610-472A-A711-EE64988121D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9F744-A3E9-483F-9C91-BF502651D5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7F934-D7A5-4BA9-8195-AD412708C5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89AF-1E67-4B20-9159-0FCEE90FDA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4557FA-5276-4263-9EB7-8903DC59A61D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49379-22B6-46BE-AF89-B71E411C09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D4FB6-487F-41BC-8673-4C6A001D3E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91CE-89E9-46BD-8190-66FAB5C74D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0D0815-CD7F-41C2-951A-B2DE1B88CD2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F780B-3B9B-4157-AA9A-D758DD8F1B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52955-A0D9-4FE4-A8E3-771EDCD720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40C3-0207-4E0B-A3AE-4AA3CEFB80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617311-36A1-40A5-B7F8-FDF1EFFA7714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E6103-8C99-402A-BC03-A49CB3F076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6C57C-E960-4344-B226-AA4820A7C3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DAA9-DA84-408A-8276-9039537A95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68B870-999D-48F6-8D76-78C36F3D05F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89407-17B7-4931-899C-3DC4AC3A09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32456-C583-4909-B7D4-5A55AF32A5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A81E-719F-4860-80AB-B85A507542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E89343-CA1A-4CBE-AEE2-329409003463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3A9BE-412A-45F5-AC78-AF10476A71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9341C-0759-4E57-ABA6-90773DB50C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5FE7-F00F-4BB2-9173-276D8644CE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E257D7-DAFA-4B9A-BA5E-005225EE2B43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D6F14-C2C5-4E55-B7E0-F543304EB3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B4878-B1B4-49C9-B3E6-12623FFA74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5BDB-52CD-4BED-89DF-857D8EBFD0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7D4A9F-FB3E-42A9-B2D0-43762BA29E2E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B9999-9D3B-43D7-88FF-CE776A004F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27C16-6243-4CFA-B7C5-87708C23D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7FF4D-0893-4A33-ADF9-5EB91D2459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3D96BC-3910-4E7F-9B7A-74135707C1C5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C4B3D-176B-4450-B61C-861622F7F9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1004F-3191-454F-9BA1-CF1A557DF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833E-DE46-4532-A778-33DE6257CE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8D5118-3A7D-498D-AC86-538DD74097D7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06895-DB35-4510-93EC-A0B43C5807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89413-B966-4050-90B2-FC9D836E3B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07EF-7B7A-43D4-824F-45302587E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3F8227-62A4-480B-A8A1-CCCB067D453B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DE60C-E4A9-4650-9198-6A34AB493A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9162B-EBFC-40F0-A357-FAD6842841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74B8-171A-4C59-B03E-E2C315FBEA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E926A9-A68E-4A1D-8394-7FF4CE2FBE74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7A38A-9DA1-463D-966E-EC0E4662FF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02FCF-D65A-4659-8DB4-AE6F759C5A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7803-E58D-4201-B266-DD8DFB6F64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CE339F-D748-4779-ACE0-80A123D1F23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F1D6A-E99E-45C9-B897-246AF68B6E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FB8D1-894B-42F7-BD12-0A721BCA3C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B8FD-9343-43E8-B3CF-1054697134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D87B12-B83A-45AE-B4D3-5EBB8818EFF2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A7138-784A-4C37-9552-C2E6CCB7C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02A2B-1F78-4BAD-B343-4DCA256F7C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90F1-0701-4584-9C6D-E1E62097E6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DFA6DB-92E9-47E1-9504-E76EF720B3F2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96497-233B-412F-91CC-8E4A526EA6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3AD73-7B5B-4757-A8D3-D8FC2B425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937D4-4D7D-49ED-BC04-8CB30B46CB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F8D346-2634-4B0D-9F48-0DAE0FEBA614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90E31-6320-4E59-9628-D2303052C6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6519-68D0-4411-B17B-FE99247AAF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B0789-3F9B-4D47-8285-285BAB2C77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486260-1354-47C5-A4E7-B814E2D4F5A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72DAD-CDEE-4B32-A68A-A881F3780B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2C46D-E8DE-4EFD-A1D3-5BDF5FB04A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99CC-8E5B-43F5-AA71-AB6D5ABAD1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E6CAA2-577C-473F-AB6B-C98E63F69271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E51D9-BECD-4A97-9BA5-4FAD33DABA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86B0E-905B-4FE2-9F95-DE77E36B44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E6D6-076A-440F-AA48-8E07251142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B040D4-381F-4730-AFF8-3FE8D6D7737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C83D1-AC40-4E08-B4E9-C9E14DE8CB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57373-8D9E-483C-B3B4-8F41F7B77C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DA08-B486-4E26-9D1B-A793D66476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2B92AB-B31E-4FEF-877F-FDBB722325AD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031CB-24B9-4B55-A5C1-4BD9DC808F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5EC69-2AE8-48DC-8DD8-AD6DFFF52C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0E77-B1FB-4BEF-986C-B89D47A29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52FE29-5BDB-4EC6-8BBE-5BA47D3DD12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A1D8D-011D-4E91-BF86-D28C1C1194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D6555-E764-4299-BA11-165DB9A2E3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1BFF2-DE1F-43C7-970D-82C6717F65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9D03C5-7733-4C07-9FA7-69E0237621DB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CA4C3-94F0-4CAC-8A6C-3F3F59F2E6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BF5B1-5018-4BBD-82F4-7386945AED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DA39C-7172-4D90-8B95-00DE56B032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46AB14-F418-4FB2-A45D-9880F9CF761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15A4B-F4A2-4E51-A3F3-86E9430432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91786-7B05-4B98-9D43-4CF2F7DF30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FF9D-738D-44B5-BE34-0476A1F6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32C8-369F-46BB-9DD9-01A10812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C930-0DE0-46A1-8EE0-48CD6551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8146-DFD7-4D2A-9E64-ED7A8E33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25AB-0375-4A70-A88D-0FAD56C7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F6C0-8979-42B9-A4C1-C2C06F0647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EAB-13E1-4242-B091-49BC0599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21B42-5D85-4A8C-AE9E-29745758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694C-1FEF-4D47-B3FC-994F658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1E8D-89B0-40D8-8538-CCEC27EB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3F63-AF3F-41A7-9C63-6B80822D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AFEB-3698-4149-B8E6-0671F5E1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9E7AB-36F8-4E93-96D6-7EA305F6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21EC-641E-4CDB-8F0B-AC45FD01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36D6-DD7A-44E6-8D28-FA085C9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1B32-1757-4512-9B28-32F4466E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38DA-175B-44AC-AE6C-859ACDB6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534-328D-41BE-8F55-2A6D445FFE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8E28-43EA-4F59-82EB-9BEF25CF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97881-61A9-4A05-845B-B9140085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5867-6838-4291-B0D8-7892D2C5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7FC7-A045-4141-9B17-3E072F4B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C798-A20A-464A-99FC-E9BEC6B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9992-0EA0-457B-A516-37452F7C07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B7B3-3D60-47DC-BC71-7A49490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8903-B239-446E-9656-227F3BC6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67E7-09F5-4C69-8CCA-6C46535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713E-4361-4BFC-8B7F-28306FC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6ED8-20BA-4CD3-8364-1E645B54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6B7A-FCD8-4104-81B5-C5B7A9163B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A3E2-8C9B-4D50-8853-6E18877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3E258-8A60-4875-A410-244B6FF6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BF10-502A-4B8F-AE5E-F700E87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332C-6562-4E8F-B8F9-244CC885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621-981E-4392-8F20-DF87B341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9BCA-35BA-461E-BFE9-996EB1BDF6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8A6-A6C4-497D-A72A-3452696B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FBFE-7F5D-45FB-9165-AF0B8AF8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5E2E-BBFD-407B-85BC-4E781295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814B-8DFE-461D-9439-5FEE113F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9ED2-3509-47E8-9B31-39604BFD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367C-5A50-471C-A800-14F93AA4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8A8E-D7C4-49C2-B04D-0D2812B32B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3A8-66AC-4C32-9EBC-61770329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69AF-6F01-43DD-8904-021F99BB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21B4-94BA-45E2-B2FE-C88E9922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F9871-CCCB-4C05-B176-536EC515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A22FF-7BBE-4604-B9B7-69B6D842A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C1DA-2A9B-42C3-B29F-81AEE37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7822F-A090-4A34-B050-7A71E890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2C3BF-2508-47F7-B272-3EA120AD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CD0E-7A42-4E9B-B177-F9A1AAB06F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8AF-6AF5-4105-A415-DE43B436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6835-DFBF-40E3-A0AF-AAA5BE72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28761-B47E-4C72-8559-DBC03D8C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A1544-632C-408C-8BC0-3FAE89CD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C4A-1A70-4B4B-87E6-B9E82F2BBC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7C65D-4C79-450D-A303-C92C6484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3E30-A62C-4B8A-89EC-B38D9C38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EDF4-5E7A-4CAB-AEAA-8C58286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DC62-FB31-48BC-B379-7FBADBE5D0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4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A54B-5280-4F77-BF9B-F087592F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93FF-D92E-4CE7-B199-AD0A18AE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390C-971F-4D87-AF7A-722D5C6BA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64E2F-B8B4-47EA-9AAF-BFB490C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3218-32B6-4EF4-855E-4B3149C5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86B54-2D4D-4677-B302-587B3560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DC11-2B4C-4EB4-AF56-4822363642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2ED-E031-49AB-B72B-9A7806E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B6D-25F3-491F-9878-38945AE2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4892-0731-4A87-AF97-39AC3827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47ED-4157-4567-8DE3-B8DF8386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7221-DA98-4658-A736-617FB86B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51A3-D727-47F1-8360-4E0AD25737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2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9604-035D-4306-96CF-FCB6F74E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F7E0-E2E2-4722-8D19-704F89D69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02B6-310A-4559-9D5A-20BBE7283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9254-1F9C-4891-9AAF-1801FD5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69F8-FC3B-4C24-8EC8-9E88B64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45F31-8224-472A-957A-DBFC48E3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AA27-7321-4809-9F47-33FE0C72B8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1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46E-B873-4B51-9554-3C0F5887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CF547-30E8-46AB-9016-9DDFF8CC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7FEA-AE56-4DF3-9D94-BB62A2E4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ECF5-0BB5-423F-BAA5-BBAFD2C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9615-7024-4ACC-9783-670BD34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8CB-D358-4279-852E-1C8E2FDEF1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9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A418F-D4B1-4EF6-9FFB-AFD5CF28D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B6FDA-A78D-4691-8020-CB0E00AB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2E5B-7CC8-468C-8CFA-259F69B5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80DA-9B55-4139-BD1C-02C038AD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5518-94E6-4CFD-AF32-B137DD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3154-8AE9-436C-8F1F-A6853E77BF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E20-C2DF-407F-AE98-30FAA01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A427-2E45-41BC-AEB9-4E5B38A5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E17C-DF2C-49C5-9435-7AFA1F32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A4C3-DF0D-415E-98A7-0D012287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C808-69F5-4A72-9ECD-4EE3AC39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55B-A9A9-4880-B0F6-F8E2B12E8F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1CEC-440F-47D8-A834-47233C1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2F-AF5C-4F16-92A9-5E5FA619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D4DAD-6D5D-4D26-A821-D59D94B2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AE45-6962-4F87-8F83-39236945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FAC5-03E4-44B0-ABD7-A00A254B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837B0-B53B-4CC6-BD69-BF3EA4D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B1C-D2BA-4B2D-B67D-92EC23280B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65A-DDA8-46A5-9D6D-D9676B14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FE500-5993-4475-98D5-31F2309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B5848-66C7-4A89-A895-FD13FEC6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157EB-9510-4747-B184-A71E84AAD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EEE25-4DE5-4DFD-9D66-CD980A77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91F0E-8BF1-417E-BA20-0B3491AD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FF4E4-4ECD-4740-814C-30FDED7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47FF9-0BAA-41B4-9B9E-57F8BAA1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CDF4-C81C-41F8-978A-C313B6330B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4EAC-069B-4B65-8561-FFDB0813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75C9-97C3-4839-AD4B-3D4792A9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0077F-2CA7-4528-9EA0-F337C158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8BC98-B5BB-4703-9CF3-D00DB43C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937-C57B-459C-A72C-937D89173F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B0334-2F1F-4765-81F8-D4C5D6FA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5B564-35F9-488C-AEB1-EC57EC17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8053-2CB9-4C1B-BDA4-6A166B0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0B46-1613-461F-9E71-FBA02F911C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20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985-3F9F-486F-AA2A-1F0DB361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8B35-5486-43D2-96A5-8DA56127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5FF9E-8C88-4DCD-A854-263D921D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75CB8-EA7D-45E9-8460-F99D0147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0A06-72F9-44AE-B8A9-41149DC9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92574-415E-49E5-9614-5474BF3B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9DCD-3F4E-4DBB-9D9D-2BE5471A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A5D-24AE-45B2-A557-A75AF717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87EFD-4725-40BB-9861-50EFA2349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D352-73AC-46FB-AB46-DF55B879D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745A6-7907-409B-9A76-C31755F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40A6-6EC9-4A25-A2C7-A3BD015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1D6E-A301-47FB-9D7E-F3AC5DF5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3419-ACCD-4F63-900D-4F59E904AB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FFBF-E201-4E3A-AB1F-7D05E531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9DE4-F8CA-4E25-B604-65FE72DC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9401-96BC-45F4-B5AF-CEE617CF8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753F-9778-4E23-B5EC-D606B631E8D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9ED7-2E29-44EA-9F25-6DB6FE7C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DAA3-3D9D-4437-BAE3-550C934B0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53E3-6CBA-42F6-BCA4-87BF06092B9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382D6-CEB6-4123-837E-035B65C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46211-CD4D-49AC-86B5-0B82A0C3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3F60-FCEA-432B-91B9-3B708170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8FD7-49AD-4BC3-AF3B-D6F5EA4923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E66A-E656-4949-AE75-CFB7CFA3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C2EA-D072-4FF7-B06E-0BE6E352B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39D7-1DFF-471E-8522-E6C361CA66B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DE9C4A3-363C-4E9D-A093-AFB08ED297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2018.11.06 Georgia Cyber Center CTF</a:t>
            </a:r>
            <a:endParaRPr lang="en-US" spc="-48" dirty="0">
              <a:solidFill>
                <a:srgbClr val="404040"/>
              </a:solidFill>
              <a:latin typeface="Franklin Gothic Heavy" pitchFamily="34"/>
              <a:ea typeface="Tahoma" pitchFamily="2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AC3FC6-FE3F-454C-8B4E-27E966943E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SzPct val="100000"/>
              <a:buFont typeface="Calibri" pitchFamily="34"/>
              <a:buChar char=" "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12D8D4A-503E-4500-8780-CB1F2C20C8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CF54D2F-0EC6-4CB1-835C-A990BF0DE6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That worked!  We see the winning webpage!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Somehow, you have stumped the computer and won! Your prize is the flag: </a:t>
            </a:r>
            <a:r>
              <a:rPr lang="en-US" sz="2400">
                <a:solidFill>
                  <a:srgbClr val="FF0000"/>
                </a:solidFill>
                <a:latin typeface="Franklin Gothic Book" pitchFamily="34"/>
                <a:ea typeface="Tahoma" pitchFamily="2"/>
              </a:rPr>
              <a:t>SnuffletyPlock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909D684-2136-4A86-B4F8-4B4A9EEB43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2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963AD7C-32DE-425B-A093-62629B1330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Check if it is the right time at http://192.168.250.252/checkTime.php. Once it is the right time, the flag will appear..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8F84B6F-88AC-4D44-B1C9-1A938D346E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Wait for the correct time to see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B960F24-C0F8-493A-9310-EC1346C61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First, let's go to the site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Is it time to see the flag?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6165C5C-8F99-41F9-87AF-841C8B367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Wait for the correct time to see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03CF3B-8241-4DB2-B319-CF716E087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Okay, I see an AJAX request to checktime.php?time=&lt;hour&gt;.  Let's try going there directly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8BFE8BE-0DED-4790-88B8-D19B79929C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Wait for the correct time to see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0936C91-8105-4917-8247-F35AA34E17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Let's view the source??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No&lt;!-- It is not 0100 yet --&gt;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407FD3D-4A05-46F9-9FF3-0FF15922EF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Wait for the correct time to see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6CD7401-3DC3-4447-A605-6BC5467F0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Okay, so it just wants it to be 0100? Easy!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Let's go to checktime.php?time=1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Bitstream Charter" pitchFamily="18"/>
                <a:ea typeface="Tahoma" pitchFamily="2"/>
              </a:rPr>
              <a:t>Yes! It is time to see the flag: </a:t>
            </a:r>
            <a:r>
              <a:rPr lang="en-US" sz="4800">
                <a:solidFill>
                  <a:srgbClr val="FF3333"/>
                </a:solidFill>
                <a:latin typeface="Bitstream Charter" pitchFamily="18"/>
                <a:ea typeface="Tahoma" pitchFamily="2"/>
              </a:rPr>
              <a:t>Relmarbli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4EF7AA-D9E7-4E79-87EE-E96E00BBAA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3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BCC36A-FD34-40F3-905F-4E211F864C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spcBef>
                <a:spcPts val="1417"/>
              </a:spcBef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Find the not so well hidden flag at lights.php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5A213E9-8EE7-4C17-BFF2-A65874D033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3. Find the not so well hidden flag at lights.php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D456EA-47BB-46E5-944D-617B3E47BB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First, let's go to the site...Okay nothing obvious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9A718-6C8D-435D-B295-A0B0523D11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28120" y="2651760"/>
            <a:ext cx="3735720" cy="366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84964C4-4124-4308-8E2B-76046E8AC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3. Find the not so well hidden flag at lights.php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3CAB777-54F0-4899-B5ED-FD82307F55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1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Let's try the obvious first thing – Viewing the source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&lt;html&gt;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&lt;body style="background:#000000;</a:t>
            </a:r>
            <a:r>
              <a:rPr lang="en-US" sz="1100" dirty="0">
                <a:solidFill>
                  <a:srgbClr val="0000FF"/>
                </a:solidFill>
                <a:latin typeface="Franklin Gothic Book" pitchFamily="34"/>
                <a:ea typeface="Tahoma" pitchFamily="2"/>
              </a:rPr>
              <a:t> flag:#436173706572546f6f"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=1"&gt;&lt;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=1"&gt;&lt;/a&gt;&lt;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=2"&gt;&lt;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=2"&gt;&lt;/a&gt;&lt;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=3"&gt;&lt;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=3"&gt;&lt;/a&gt;&lt;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=4"&gt;&lt;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=4"&gt;&lt;/a&gt;&lt;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=5"&gt;&lt;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=5"&gt;&lt;/a&gt;&lt;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=6"&gt;&lt;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=6"&gt;&lt;/a&gt;&lt;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=7"&gt;&lt;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=7"&gt;&lt;/a&gt;&lt;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="nothing.gif"&gt;&lt;A HREF="/lights/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lights.php?fliplight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=8"&gt;&lt;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lightimage.php?lightnumber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=8"&gt;&lt;/a&gt;&lt;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img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src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="nothing.gif"&gt;&lt;</a:t>
            </a:r>
            <a:r>
              <a:rPr lang="en-US" sz="11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br</a:t>
            </a: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&lt;/body&gt;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11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646F5F7-5991-4440-8A68-F1EC924A28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3. Find the not so well hidden flag at lights.php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E9996C5-0974-485E-9C2E-DE0A1734F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400" dirty="0">
                <a:solidFill>
                  <a:srgbClr val="0000FF"/>
                </a:solidFill>
                <a:latin typeface="Franklin Gothic Book" pitchFamily="34"/>
                <a:ea typeface="Tahoma" pitchFamily="2"/>
              </a:rPr>
              <a:t>flag:#436173706572546f6f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4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If we assume that is hex and convert it to ascii we get: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4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echo "0x436173706572546f6f" | </a:t>
            </a:r>
            <a:r>
              <a:rPr lang="en-US" sz="44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xxd</a:t>
            </a:r>
            <a:r>
              <a:rPr lang="en-US" sz="44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-r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400" dirty="0" err="1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CasperToo</a:t>
            </a:r>
            <a:endParaRPr lang="en-US" sz="4400" dirty="0">
              <a:solidFill>
                <a:srgbClr val="FF3333"/>
              </a:solidFill>
              <a:latin typeface="Franklin Gothic Book" pitchFamily="34"/>
              <a:ea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1FEB450-6F19-4235-B29C-0E11F1F31D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1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150B894-F608-48C1-B11C-41B0B717A0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Beat the game at match.php to find the flag.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CFB099F-AC3C-452B-87BB-29D7737C6E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4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2B1376E-A5D8-4C30-87B1-A1EBEEA7C8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Solve the puzzle at lights.php to find the flag.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D542BF6-64EE-45C5-9374-BDFAF69A50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A77063-29EA-405F-AA33-7827EF5CEC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First, let's go to the site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C6292-8CAB-45DC-8B9F-708E4F76D6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28120" y="2651760"/>
            <a:ext cx="3735720" cy="366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0F2A1FE-4526-441F-84D5-CE66685FF6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A71EF1F-BCBA-4ADD-A18D-264E5AF7ED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5486399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3600" dirty="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Okay, if you click an image, it turns to red.  Click it again, and it goes back to normal.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3600" dirty="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Now what do we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0E9EC-F5BD-4FDB-946A-E468076D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1920239"/>
            <a:ext cx="384047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8F33BE6-0687-48A0-9947-CEA13DC34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D209556-054E-4BA6-BE3E-CA51D84996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5669279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I tried looking around a bit, eventually turning on the network tab in Chrome to see the network traffic (click the 3 dots to open up settings, the go to “More Tools”, then the network tab).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Then I started looking at the traffic the page and each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5F00E-ACBD-4AC1-9A35-7A0710955E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49440" y="1802519"/>
            <a:ext cx="5124239" cy="61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45A96E4-AEAF-4224-B836-3633B62893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D9BF3E2-077E-4A02-A2F4-90E72BAE52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5669279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If you look at the image I clicked (image 2), you see there is a Set-Cookie for “Order=3”.  What is that?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3434-D460-45AD-9AE5-41FD87FC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6560" y="1962360"/>
            <a:ext cx="5138280" cy="295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963D38-0596-46D7-8692-B0E4B89756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8A3B17-D31F-4A52-9B4A-55A8ACCA85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5669279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If I click the first image, I see Order=6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029E-4AED-4CE6-94A8-EB5F13F283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8960" y="1736999"/>
            <a:ext cx="4366800" cy="395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45408E2-F46A-4363-8AAD-44B360608D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4FE83D1-B15E-4C44-AF3C-0F08799331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5669279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Each image I click gives me a unique order number, from 1 to 8.  Maybe I need to click them in that order? If you notice, each light appears to have a number (based on the lightimage.php?lightnumber=X), from 1 to 8, starting from the top and reading left to right.  First I turned everything off, then I clicked them based on the Order value from the Set-Cookie on each of them (from 1 to 8).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BEE82-D03F-40FC-B971-1149B36292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8960" y="1736999"/>
            <a:ext cx="4366800" cy="395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6288CB3-65E5-46F5-9DCF-5A6690076A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Solve the puzzle at lights.php to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E93A253-95E7-4001-B91F-C69E5194D7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40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If you click them in this order (starting with them all off) – 7, 6, 2, 4, 3, 1, 5, 8, you will be shown this on the screen!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You solved it! You have earned the flag: </a:t>
            </a:r>
            <a:r>
              <a:rPr lang="en-US" sz="240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PuzzleSolvinMaster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0445CE4-4E24-4DB6-B4A6-C22F960372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E81E2AD-0082-4F96-BC01-DEA66BBFD0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First, let's go to the site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48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15990-3E6B-437D-9CC8-64C118CB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9280" y="2774880"/>
            <a:ext cx="7614720" cy="344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8A7562F-1969-42E6-BC9B-FB14D7E2FF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06EB956-03AA-412F-A338-51119FC40F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Okay, this game doesn't look too hard – let's remove 3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6E088-239C-41DB-A4DC-DD8BE356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32800" y="2560319"/>
            <a:ext cx="7515000" cy="35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6904CC1-7904-42EA-B8EA-BEDBA43D9C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2EC55E-24C0-485A-A7CE-B7B4A5EAFF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Okay, he removed 1.  Let's remove 1.  Now he removed 3..hrmm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2FD06-1C88-49BA-B242-B3507AE2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0" y="2468880"/>
            <a:ext cx="7486199" cy="34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A9618C8-9AEC-4A95-B7E1-B8A6EB722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3492813-DAC7-4CAF-BC7B-7C62377EE5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Maybe it isn't doing proper input checking.  Let's try to remove 4 by editing the request....No luck.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6DC39-1A26-48FB-BB8F-8379E5518F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9640" y="2651760"/>
            <a:ext cx="7524360" cy="391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5657545-799E-43AB-AE73-2004C0067D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8753A4A-1B43-4A4E-9535-CF958B25F8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Maybe a negative value with work? Let's try -1..Viola!!!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A9302-1557-4CAE-BD76-1DE7818996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91240" y="2491200"/>
            <a:ext cx="7509960" cy="3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69EBF11-17A9-470C-88E1-635AE4A6BF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F49E040-F41F-40DD-AB98-7FE7AE5545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Let's keep picking 3 and walk it down to our victory!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EACF1-089F-4909-BDD5-E1416186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60479" y="2651760"/>
            <a:ext cx="7557840" cy="363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0AF2463-F884-4DC4-AEC2-D31727B0B7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	1. Beat the game at match.php to find the flag.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BBE428E-FC18-4E7C-A192-970E87A1C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Let's pick 3 again and walk it down to our victory!  Now we pick 2 and that should stick the computer with the final match!</a:t>
            </a: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4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107FB-88C1-4DB0-AE03-65B729A775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94560" y="2670120"/>
            <a:ext cx="7467119" cy="3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1196</Words>
  <Application>Microsoft Office PowerPoint</Application>
  <PresentationFormat>Widescreen</PresentationFormat>
  <Paragraphs>141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Bitstream Charter</vt:lpstr>
      <vt:lpstr>Calibri</vt:lpstr>
      <vt:lpstr>Calibri Light</vt:lpstr>
      <vt:lpstr>Franklin Gothic Book</vt:lpstr>
      <vt:lpstr>Franklin Gothic Heavy</vt:lpstr>
      <vt:lpstr>Liberation Sans</vt:lpstr>
      <vt:lpstr>Liberation Serif</vt:lpstr>
      <vt:lpstr>Lohit Devanagari</vt:lpstr>
      <vt:lpstr>StarSymbol</vt:lpstr>
      <vt:lpstr>Tahoma</vt:lpstr>
      <vt:lpstr>Office Theme</vt:lpstr>
      <vt:lpstr>Office Theme</vt:lpstr>
      <vt:lpstr>2018.11.06 Georgia Cyber Center CTF</vt:lpstr>
      <vt:lpstr>Question 1</vt:lpstr>
      <vt:lpstr>1. Beat the game at match.php to find the flag.</vt:lpstr>
      <vt:lpstr> 1. Beat the game at match.php to find the flag.</vt:lpstr>
      <vt:lpstr> 1. Beat the game at match.php to find the flag.</vt:lpstr>
      <vt:lpstr> 1. Beat the game at match.php to find the flag.</vt:lpstr>
      <vt:lpstr> 1. Beat the game at match.php to find the flag.</vt:lpstr>
      <vt:lpstr> 1. Beat the game at match.php to find the flag.</vt:lpstr>
      <vt:lpstr> 1. Beat the game at match.php to find the flag.</vt:lpstr>
      <vt:lpstr> 1. Beat the game at match.php to find the flag.</vt:lpstr>
      <vt:lpstr>Question 2</vt:lpstr>
      <vt:lpstr>2. Wait for the correct time to see the flag</vt:lpstr>
      <vt:lpstr>2. Wait for the correct time to see the flag</vt:lpstr>
      <vt:lpstr>2. Wait for the correct time to see the flag</vt:lpstr>
      <vt:lpstr>2. Wait for the correct time to see the flag</vt:lpstr>
      <vt:lpstr>Question 3</vt:lpstr>
      <vt:lpstr>3. Find the not so well hidden flag at lights.php</vt:lpstr>
      <vt:lpstr>3. Find the not so well hidden flag at lights.php</vt:lpstr>
      <vt:lpstr>3. Find the not so well hidden flag at lights.php</vt:lpstr>
      <vt:lpstr>Question 4</vt:lpstr>
      <vt:lpstr>4. Solve the puzzle at lights.php to find the flag</vt:lpstr>
      <vt:lpstr>4. Solve the puzzle at lights.php to find the flag</vt:lpstr>
      <vt:lpstr>4. Solve the puzzle at lights.php to find the flag</vt:lpstr>
      <vt:lpstr>4. Solve the puzzle at lights.php to find the flag</vt:lpstr>
      <vt:lpstr>4. Solve the puzzle at lights.php to find the flag</vt:lpstr>
      <vt:lpstr>4. Solve the puzzle at lights.php to find the flag</vt:lpstr>
      <vt:lpstr>4. Solve the puzzle at lights.php to find the 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Sartory, Kelsey</dc:creator>
  <cp:lastModifiedBy>Hite, Brett</cp:lastModifiedBy>
  <cp:revision>77</cp:revision>
  <dcterms:created xsi:type="dcterms:W3CDTF">2017-06-06T17:30:02Z</dcterms:created>
  <dcterms:modified xsi:type="dcterms:W3CDTF">2018-10-30T16:59:56Z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8</vt:r8>
  </property>
</Properties>
</file>