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400" cy="67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6334200"/>
            <a:ext cx="12192120" cy="6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400" cy="402336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212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1F2FFD-453B-42EA-ABF8-B93F8AA23B54}" type="datetime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10/30/2018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920" cy="365040"/>
          </a:xfrm>
          <a:prstGeom prst="rect">
            <a:avLst/>
          </a:prstGeom>
        </p:spPr>
        <p:txBody>
          <a:bodyPr anchor="ctr" anchorCtr="1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2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D56A5E-A656-4DB6-9C30-4FEC7E656667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Line 8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8" name="Picture 10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ine 1"/>
          <p:cNvSpPr/>
          <p:nvPr/>
        </p:nvSpPr>
        <p:spPr>
          <a:xfrm>
            <a:off x="0" y="1143000"/>
            <a:ext cx="12192120" cy="360"/>
          </a:xfrm>
          <a:prstGeom prst="line">
            <a:avLst/>
          </a:prstGeom>
          <a:ln w="9360">
            <a:solidFill>
              <a:srgbClr val="DBF5F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0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188160" cy="114012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0" y="4549680"/>
            <a:ext cx="641880" cy="1981440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0" y="0"/>
            <a:ext cx="641880" cy="4546800"/>
          </a:xfrm>
          <a:prstGeom prst="rect">
            <a:avLst/>
          </a:prstGeom>
          <a:solidFill>
            <a:srgbClr val="0C4C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4"/>
          <p:cNvSpPr/>
          <p:nvPr/>
        </p:nvSpPr>
        <p:spPr>
          <a:xfrm>
            <a:off x="3960" y="4543200"/>
            <a:ext cx="645480" cy="360"/>
          </a:xfrm>
          <a:prstGeom prst="line">
            <a:avLst/>
          </a:prstGeom>
          <a:ln w="19080">
            <a:solidFill>
              <a:srgbClr val="DBF5F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4" name="Picture 7"/>
          <p:cNvPicPr/>
          <p:nvPr/>
        </p:nvPicPr>
        <p:blipFill>
          <a:blip r:embed="rId15"/>
          <a:stretch/>
        </p:blipFill>
        <p:spPr>
          <a:xfrm>
            <a:off x="10274400" y="6645240"/>
            <a:ext cx="1335960" cy="105120"/>
          </a:xfrm>
          <a:prstGeom prst="rect">
            <a:avLst/>
          </a:prstGeom>
          <a:ln>
            <a:noFill/>
          </a:ln>
        </p:spPr>
      </p:pic>
      <p:sp>
        <p:nvSpPr>
          <p:cNvPr id="385" name="Line 5"/>
          <p:cNvSpPr/>
          <p:nvPr/>
        </p:nvSpPr>
        <p:spPr>
          <a:xfrm>
            <a:off x="0" y="6532560"/>
            <a:ext cx="121921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6"/>
          <p:cNvSpPr/>
          <p:nvPr/>
        </p:nvSpPr>
        <p:spPr>
          <a:xfrm>
            <a:off x="11742840" y="0"/>
            <a:ext cx="360" cy="6858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7"/>
          <p:cNvSpPr/>
          <p:nvPr/>
        </p:nvSpPr>
        <p:spPr>
          <a:xfrm>
            <a:off x="645120" y="0"/>
            <a:ext cx="360" cy="6529320"/>
          </a:xfrm>
          <a:prstGeom prst="line">
            <a:avLst/>
          </a:prstGeom>
          <a:ln w="19080">
            <a:solidFill>
              <a:srgbClr val="DBF5F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778680" y="6561000"/>
            <a:ext cx="7751880" cy="2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20C9F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Company Proprietary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1A428A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A7600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0" name="Picture 10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000" cy="872640"/>
          </a:xfrm>
          <a:prstGeom prst="rect">
            <a:avLst/>
          </a:prstGeom>
          <a:ln>
            <a:noFill/>
          </a:ln>
        </p:spPr>
      </p:pic>
      <p:sp>
        <p:nvSpPr>
          <p:cNvPr id="431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8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88880" cy="6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/>
          <p:cNvPicPr/>
          <p:nvPr/>
        </p:nvPicPr>
        <p:blipFill>
          <a:blip r:embed="rId14"/>
          <a:stretch/>
        </p:blipFill>
        <p:spPr>
          <a:xfrm>
            <a:off x="0" y="720"/>
            <a:ext cx="12192120" cy="6856560"/>
          </a:xfrm>
          <a:prstGeom prst="rect">
            <a:avLst/>
          </a:prstGeom>
          <a:ln w="1584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334200"/>
            <a:ext cx="12192120" cy="6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6" name="Line 3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87" name="Picture 6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1097280" y="1845720"/>
            <a:ext cx="10058400" cy="402336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240" y="6400800"/>
            <a:ext cx="121888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334200"/>
            <a:ext cx="12188880" cy="6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400" cy="3566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cap="all" spc="199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31" name="Line 5"/>
          <p:cNvCxnSpPr/>
          <p:nvPr/>
        </p:nvCxnSpPr>
        <p:spPr>
          <a:xfrm>
            <a:off x="1207800" y="4343400"/>
            <a:ext cx="987588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132" name="Picture 10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6334200"/>
            <a:ext cx="12192120" cy="6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71" name="Line 3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172" name="Picture 8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title"/>
          </p:nvPr>
        </p:nvSpPr>
        <p:spPr>
          <a:xfrm>
            <a:off x="1097280" y="1845720"/>
            <a:ext cx="4937760" cy="402336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title"/>
          </p:nvPr>
        </p:nvSpPr>
        <p:spPr>
          <a:xfrm>
            <a:off x="6217920" y="1845720"/>
            <a:ext cx="4937760" cy="402336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0" y="6334200"/>
            <a:ext cx="12192120" cy="6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4" name="Line 3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215" name="Picture 10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760" cy="736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title"/>
          </p:nvPr>
        </p:nvSpPr>
        <p:spPr>
          <a:xfrm>
            <a:off x="1097280" y="2582280"/>
            <a:ext cx="4937760" cy="337824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760" cy="736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cap="all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8"/>
          <p:cNvSpPr>
            <a:spLocks noGrp="1"/>
          </p:cNvSpPr>
          <p:nvPr>
            <p:ph type="title"/>
          </p:nvPr>
        </p:nvSpPr>
        <p:spPr>
          <a:xfrm>
            <a:off x="6217920" y="2582280"/>
            <a:ext cx="4937760" cy="337824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6400800"/>
            <a:ext cx="12192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6334200"/>
            <a:ext cx="12192120" cy="6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59" name="Line 3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480">
            <a:solidFill>
              <a:srgbClr val="7F7F7F"/>
            </a:solidFill>
            <a:round/>
          </a:ln>
        </p:spPr>
      </p:cxnSp>
      <p:pic>
        <p:nvPicPr>
          <p:cNvPr id="260" name="Picture 5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  <p:sp>
        <p:nvSpPr>
          <p:cNvPr id="261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400" cy="1450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240" y="6400800"/>
            <a:ext cx="121888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"/>
          <p:cNvSpPr/>
          <p:nvPr/>
        </p:nvSpPr>
        <p:spPr>
          <a:xfrm>
            <a:off x="0" y="6334200"/>
            <a:ext cx="12188880" cy="6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0" name="Picture 10"/>
          <p:cNvPicPr/>
          <p:nvPr/>
        </p:nvPicPr>
        <p:blipFill>
          <a:blip r:embed="rId14"/>
          <a:stretch/>
        </p:blipFill>
        <p:spPr>
          <a:xfrm>
            <a:off x="10339200" y="5428440"/>
            <a:ext cx="1746360" cy="873000"/>
          </a:xfrm>
          <a:prstGeom prst="rect">
            <a:avLst/>
          </a:prstGeom>
          <a:ln w="1584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0"/>
            <a:ext cx="4050720" cy="685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42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4039920" y="0"/>
            <a:ext cx="64080" cy="685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7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3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 lIns="0" rIns="0"/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Edit Master text styles</a:t>
            </a:r>
            <a:br/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br/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9"/>
          <p:cNvPicPr/>
          <p:nvPr/>
        </p:nvPicPr>
        <p:blipFill>
          <a:blip r:embed="rId14"/>
          <a:stretch/>
        </p:blipFill>
        <p:spPr>
          <a:xfrm>
            <a:off x="720720" y="3650040"/>
            <a:ext cx="2673720" cy="2438280"/>
          </a:xfrm>
          <a:prstGeom prst="rect">
            <a:avLst/>
          </a:prstGeom>
          <a:ln w="15840">
            <a:noFill/>
          </a:ln>
        </p:spPr>
      </p:pic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2018.11.06 Georgia Cyber Center CTF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lstStyle/>
          <a:p>
            <a:pPr marL="91440" indent="-9108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Font typeface="Calibri"/>
              <a:buChar char=" "/>
            </a:pPr>
            <a:r>
              <a:rPr lang="en-US" sz="4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Zipcrack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What is the flag?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5120640" y="1920240"/>
            <a:ext cx="6858000" cy="155448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is an example program for extracting the flag</a:t>
            </a:r>
          </a:p>
        </p:txBody>
      </p:sp>
      <p:pic>
        <p:nvPicPr>
          <p:cNvPr id="489" name="Picture 488"/>
          <p:cNvPicPr/>
          <p:nvPr/>
        </p:nvPicPr>
        <p:blipFill>
          <a:blip r:embed="rId2"/>
          <a:stretch/>
        </p:blipFill>
        <p:spPr>
          <a:xfrm>
            <a:off x="548640" y="2100960"/>
            <a:ext cx="50288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4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Question 1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097280" y="1845720"/>
            <a:ext cx="10058400" cy="402336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was the rock solid password used to encrypt challenge.zip?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What is the password?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822960" y="1920240"/>
            <a:ext cx="11155680" cy="338328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generate hash: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zip2john challenge.zip &gt; challenge.hash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 can be found in the rockyou.txt wordlist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john –wordlist=/usr/share/wordlists/rockyou.txt challenge.hash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return the password as </a:t>
            </a:r>
            <a:r>
              <a:rPr lang="en-US" sz="22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Whatisthematrix3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Use the latest community-enhanced version for this to work properly. Github: https://github.com/magnumripper/JohnTheRipper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4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Question 2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1097280" y="1845720"/>
            <a:ext cx="10058400" cy="402336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key has been hidden within 02_key.txt. What is the key? Use 01_remove.txt to help uncover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What is the key?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822960" y="1920240"/>
            <a:ext cx="11155680" cy="338328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key.txt contains a base64 encoded string but returns invalid characters when decode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remove.txt is a list of hexadecimal numbers and are indices to the characters in key.txt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the character found at each index in key.txt and then decode the resulting base64 string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gives the result: </a:t>
            </a:r>
            <a:r>
              <a:rPr lang="en-US" sz="22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numpy.diag(M.reshape(21,21))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4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Question 3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1097280" y="1845720"/>
            <a:ext cx="10058400" cy="402336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password used to encrypt next.zip is a permutation of the first 10 characters of the key from the previous problem. What is the password?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What is the password?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22960" y="1920240"/>
            <a:ext cx="11155680" cy="365760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10 characters of the key were: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numpy.diag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wordlist with all possible permutations using crunch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crunch 0 0 -o 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/share/wordlists/permutations.txt -p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numpy.diag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hash: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zip2john next.zip &gt;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next.hash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this wordlist with john the ripper crack the password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john –wordlist=/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/share/wordlists/permutations.txt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next.hash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 is: </a:t>
            </a:r>
            <a:r>
              <a:rPr lang="en-US" sz="2200" b="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gnyi.pmdua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400" b="0" strike="noStrike" spc="-52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Heavy"/>
              </a:rPr>
              <a:t>Question 4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1097280" y="1845720"/>
            <a:ext cx="10058400" cy="402336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key recovered from 02_key.txt to help you find the flag hidden in M.csv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1097280" y="286560"/>
            <a:ext cx="10058400" cy="1450800"/>
          </a:xfrm>
          <a:prstGeom prst="rect">
            <a:avLst/>
          </a:prstGeom>
          <a:noFill/>
          <a:ln w="1584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What is the flag?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822960" y="1920240"/>
            <a:ext cx="11155680" cy="3657600"/>
          </a:xfrm>
          <a:prstGeom prst="rect">
            <a:avLst/>
          </a:prstGeom>
          <a:noFill/>
          <a:ln w="15840">
            <a:noFill/>
          </a:ln>
        </p:spPr>
        <p:txBody>
          <a:bodyPr lIns="0" rIns="0" anchor="ctr" anchorCtr="1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Opening M.csv shows a 49X9 grid of integers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key we found earlier is a python statement that uses the numpy module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M.csv into a python program as a 2-D numpy array and then apply the key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done correctly the result should be the following array: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[ 89 48 117 65 114 51 68 97 49 78 101 48 33 35 82 101 100 80 105 108 108 ]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when these values are converted to their ascii equivalent: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Y0uAr3Da1Ne0!#RedPill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462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31" baseType="lpstr">
      <vt:lpstr>Arial</vt:lpstr>
      <vt:lpstr>Calibri</vt:lpstr>
      <vt:lpstr>Calibri Light</vt:lpstr>
      <vt:lpstr>DejaVu Sans</vt:lpstr>
      <vt:lpstr>Franklin Gothic Book</vt:lpstr>
      <vt:lpstr>Franklin Gothic Heavy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Sartory, Kelsey</dc:creator>
  <dc:description/>
  <cp:lastModifiedBy>Hite, Brett</cp:lastModifiedBy>
  <cp:revision>194</cp:revision>
  <dcterms:created xsi:type="dcterms:W3CDTF">2017-06-06T17:30:02Z</dcterms:created>
  <dcterms:modified xsi:type="dcterms:W3CDTF">2018-10-30T17:00:00Z</dcterms:modified>
  <dc:language>en-US</dc:language>
</cp:coreProperties>
</file>