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8" r:id="rId7"/>
    <p:sldId id="270" r:id="rId8"/>
    <p:sldId id="261" r:id="rId9"/>
    <p:sldId id="265" r:id="rId10"/>
    <p:sldId id="266" r:id="rId11"/>
    <p:sldId id="267" r:id="rId12"/>
    <p:sldId id="263" r:id="rId13"/>
    <p:sldId id="271" r:id="rId14"/>
    <p:sldId id="272" r:id="rId15"/>
    <p:sldId id="264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A6048-6039-40B5-9999-1EF7F53E49C5}" v="35" dt="2025-03-18T22:11:00.9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>
      <p:cViewPr varScale="1">
        <p:scale>
          <a:sx n="58" d="100"/>
          <a:sy n="58" d="100"/>
        </p:scale>
        <p:origin x="1378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vez anthony" userId="534c6453b4f02ff0" providerId="LiveId" clId="{97EA6048-6039-40B5-9999-1EF7F53E49C5}"/>
    <pc:docChg chg="undo custSel addSld delSld modSld sldOrd">
      <pc:chgData name="chavez anthony" userId="534c6453b4f02ff0" providerId="LiveId" clId="{97EA6048-6039-40B5-9999-1EF7F53E49C5}" dt="2025-03-18T22:15:52.167" v="551" actId="20577"/>
      <pc:docMkLst>
        <pc:docMk/>
      </pc:docMkLst>
      <pc:sldChg chg="modSp mod">
        <pc:chgData name="chavez anthony" userId="534c6453b4f02ff0" providerId="LiveId" clId="{97EA6048-6039-40B5-9999-1EF7F53E49C5}" dt="2025-03-18T21:57:42.297" v="399" actId="1076"/>
        <pc:sldMkLst>
          <pc:docMk/>
          <pc:sldMk cId="0" sldId="256"/>
        </pc:sldMkLst>
        <pc:spChg chg="mod">
          <ac:chgData name="chavez anthony" userId="534c6453b4f02ff0" providerId="LiveId" clId="{97EA6048-6039-40B5-9999-1EF7F53E49C5}" dt="2025-03-18T21:57:39.916" v="398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chavez anthony" userId="534c6453b4f02ff0" providerId="LiveId" clId="{97EA6048-6039-40B5-9999-1EF7F53E49C5}" dt="2025-03-18T21:57:42.297" v="399" actId="1076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chavez anthony" userId="534c6453b4f02ff0" providerId="LiveId" clId="{97EA6048-6039-40B5-9999-1EF7F53E49C5}" dt="2025-03-18T22:15:52.167" v="551" actId="20577"/>
        <pc:sldMkLst>
          <pc:docMk/>
          <pc:sldMk cId="0" sldId="257"/>
        </pc:sldMkLst>
        <pc:spChg chg="mod">
          <ac:chgData name="chavez anthony" userId="534c6453b4f02ff0" providerId="LiveId" clId="{97EA6048-6039-40B5-9999-1EF7F53E49C5}" dt="2025-03-18T22:15:52.167" v="551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chavez anthony" userId="534c6453b4f02ff0" providerId="LiveId" clId="{97EA6048-6039-40B5-9999-1EF7F53E49C5}" dt="2025-03-18T21:57:54.029" v="400" actId="2711"/>
          <ac:spMkLst>
            <pc:docMk/>
            <pc:sldMk cId="0" sldId="257"/>
            <ac:spMk id="4" creationId="{00000000-0000-0000-0000-000000000000}"/>
          </ac:spMkLst>
        </pc:spChg>
      </pc:sldChg>
      <pc:sldChg chg="modSp mod">
        <pc:chgData name="chavez anthony" userId="534c6453b4f02ff0" providerId="LiveId" clId="{97EA6048-6039-40B5-9999-1EF7F53E49C5}" dt="2025-03-18T22:08:05.006" v="479" actId="20577"/>
        <pc:sldMkLst>
          <pc:docMk/>
          <pc:sldMk cId="0" sldId="258"/>
        </pc:sldMkLst>
        <pc:spChg chg="mod">
          <ac:chgData name="chavez anthony" userId="534c6453b4f02ff0" providerId="LiveId" clId="{97EA6048-6039-40B5-9999-1EF7F53E49C5}" dt="2025-03-18T22:08:05.006" v="479" actId="20577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chavez anthony" userId="534c6453b4f02ff0" providerId="LiveId" clId="{97EA6048-6039-40B5-9999-1EF7F53E49C5}" dt="2025-03-18T22:12:45.092" v="529" actId="123"/>
        <pc:sldMkLst>
          <pc:docMk/>
          <pc:sldMk cId="0" sldId="259"/>
        </pc:sldMkLst>
        <pc:spChg chg="mod">
          <ac:chgData name="chavez anthony" userId="534c6453b4f02ff0" providerId="LiveId" clId="{97EA6048-6039-40B5-9999-1EF7F53E49C5}" dt="2025-03-18T22:12:26.016" v="526" actId="27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chavez anthony" userId="534c6453b4f02ff0" providerId="LiveId" clId="{97EA6048-6039-40B5-9999-1EF7F53E49C5}" dt="2025-03-18T22:12:45.092" v="529" actId="123"/>
          <ac:spMkLst>
            <pc:docMk/>
            <pc:sldMk cId="0" sldId="259"/>
            <ac:spMk id="3" creationId="{00000000-0000-0000-0000-000000000000}"/>
          </ac:spMkLst>
        </pc:spChg>
      </pc:sldChg>
      <pc:sldChg chg="modSp mod ord">
        <pc:chgData name="chavez anthony" userId="534c6453b4f02ff0" providerId="LiveId" clId="{97EA6048-6039-40B5-9999-1EF7F53E49C5}" dt="2025-03-18T22:12:58.861" v="532" actId="2711"/>
        <pc:sldMkLst>
          <pc:docMk/>
          <pc:sldMk cId="0" sldId="260"/>
        </pc:sldMkLst>
        <pc:spChg chg="mod">
          <ac:chgData name="chavez anthony" userId="534c6453b4f02ff0" providerId="LiveId" clId="{97EA6048-6039-40B5-9999-1EF7F53E49C5}" dt="2025-03-18T22:12:58.861" v="532" actId="2711"/>
          <ac:spMkLst>
            <pc:docMk/>
            <pc:sldMk cId="0" sldId="260"/>
            <ac:spMk id="3" creationId="{00000000-0000-0000-0000-000000000000}"/>
          </ac:spMkLst>
        </pc:spChg>
        <pc:spChg chg="mod">
          <ac:chgData name="chavez anthony" userId="534c6453b4f02ff0" providerId="LiveId" clId="{97EA6048-6039-40B5-9999-1EF7F53E49C5}" dt="2025-03-18T22:12:54.412" v="531" actId="123"/>
          <ac:spMkLst>
            <pc:docMk/>
            <pc:sldMk cId="0" sldId="260"/>
            <ac:spMk id="4" creationId="{00000000-0000-0000-0000-000000000000}"/>
          </ac:spMkLst>
        </pc:spChg>
      </pc:sldChg>
      <pc:sldChg chg="modSp mod">
        <pc:chgData name="chavez anthony" userId="534c6453b4f02ff0" providerId="LiveId" clId="{97EA6048-6039-40B5-9999-1EF7F53E49C5}" dt="2025-03-18T22:13:50.789" v="539" actId="2711"/>
        <pc:sldMkLst>
          <pc:docMk/>
          <pc:sldMk cId="0" sldId="261"/>
        </pc:sldMkLst>
        <pc:spChg chg="mod">
          <ac:chgData name="chavez anthony" userId="534c6453b4f02ff0" providerId="LiveId" clId="{97EA6048-6039-40B5-9999-1EF7F53E49C5}" dt="2025-03-18T22:13:45.369" v="538" actId="2711"/>
          <ac:spMkLst>
            <pc:docMk/>
            <pc:sldMk cId="0" sldId="261"/>
            <ac:spMk id="7" creationId="{00000000-0000-0000-0000-000000000000}"/>
          </ac:spMkLst>
        </pc:spChg>
        <pc:spChg chg="mod">
          <ac:chgData name="chavez anthony" userId="534c6453b4f02ff0" providerId="LiveId" clId="{97EA6048-6039-40B5-9999-1EF7F53E49C5}" dt="2025-03-18T22:13:50.789" v="539" actId="2711"/>
          <ac:spMkLst>
            <pc:docMk/>
            <pc:sldMk cId="0" sldId="261"/>
            <ac:spMk id="8" creationId="{00000000-0000-0000-0000-000000000000}"/>
          </ac:spMkLst>
        </pc:spChg>
      </pc:sldChg>
      <pc:sldChg chg="addSp delSp modSp mod">
        <pc:chgData name="chavez anthony" userId="534c6453b4f02ff0" providerId="LiveId" clId="{97EA6048-6039-40B5-9999-1EF7F53E49C5}" dt="2025-03-18T22:14:40.512" v="544" actId="2711"/>
        <pc:sldMkLst>
          <pc:docMk/>
          <pc:sldMk cId="0" sldId="263"/>
        </pc:sldMkLst>
        <pc:spChg chg="mod">
          <ac:chgData name="chavez anthony" userId="534c6453b4f02ff0" providerId="LiveId" clId="{97EA6048-6039-40B5-9999-1EF7F53E49C5}" dt="2025-03-18T22:14:35.516" v="543" actId="2711"/>
          <ac:spMkLst>
            <pc:docMk/>
            <pc:sldMk cId="0" sldId="263"/>
            <ac:spMk id="2" creationId="{00000000-0000-0000-0000-000000000000}"/>
          </ac:spMkLst>
        </pc:spChg>
        <pc:spChg chg="add del">
          <ac:chgData name="chavez anthony" userId="534c6453b4f02ff0" providerId="LiveId" clId="{97EA6048-6039-40B5-9999-1EF7F53E49C5}" dt="2025-03-18T22:09:07.096" v="507" actId="22"/>
          <ac:spMkLst>
            <pc:docMk/>
            <pc:sldMk cId="0" sldId="263"/>
            <ac:spMk id="4" creationId="{32AFA52E-7E47-0E1C-CDE3-A5E6EB6C427C}"/>
          </ac:spMkLst>
        </pc:spChg>
        <pc:spChg chg="mod">
          <ac:chgData name="chavez anthony" userId="534c6453b4f02ff0" providerId="LiveId" clId="{97EA6048-6039-40B5-9999-1EF7F53E49C5}" dt="2025-03-18T22:14:40.512" v="544" actId="2711"/>
          <ac:spMkLst>
            <pc:docMk/>
            <pc:sldMk cId="0" sldId="263"/>
            <ac:spMk id="7" creationId="{00000000-0000-0000-0000-000000000000}"/>
          </ac:spMkLst>
        </pc:spChg>
      </pc:sldChg>
      <pc:sldChg chg="addSp modSp mod">
        <pc:chgData name="chavez anthony" userId="534c6453b4f02ff0" providerId="LiveId" clId="{97EA6048-6039-40B5-9999-1EF7F53E49C5}" dt="2025-03-18T22:14:00.738" v="540" actId="2711"/>
        <pc:sldMkLst>
          <pc:docMk/>
          <pc:sldMk cId="3462192567" sldId="265"/>
        </pc:sldMkLst>
        <pc:spChg chg="mod">
          <ac:chgData name="chavez anthony" userId="534c6453b4f02ff0" providerId="LiveId" clId="{97EA6048-6039-40B5-9999-1EF7F53E49C5}" dt="2025-03-18T22:14:00.738" v="540" actId="2711"/>
          <ac:spMkLst>
            <pc:docMk/>
            <pc:sldMk cId="3462192567" sldId="265"/>
            <ac:spMk id="2" creationId="{58DFA1F3-D99C-E6D2-DD6E-22467C3ED0BC}"/>
          </ac:spMkLst>
        </pc:spChg>
        <pc:spChg chg="mod">
          <ac:chgData name="chavez anthony" userId="534c6453b4f02ff0" providerId="LiveId" clId="{97EA6048-6039-40B5-9999-1EF7F53E49C5}" dt="2025-03-18T21:08:04.324" v="101" actId="20577"/>
          <ac:spMkLst>
            <pc:docMk/>
            <pc:sldMk cId="3462192567" sldId="265"/>
            <ac:spMk id="8" creationId="{F313165E-A7D6-3D16-6F96-A5CF5C789C52}"/>
          </ac:spMkLst>
        </pc:spChg>
        <pc:spChg chg="mod">
          <ac:chgData name="chavez anthony" userId="534c6453b4f02ff0" providerId="LiveId" clId="{97EA6048-6039-40B5-9999-1EF7F53E49C5}" dt="2025-03-18T21:09:13.562" v="119" actId="20577"/>
          <ac:spMkLst>
            <pc:docMk/>
            <pc:sldMk cId="3462192567" sldId="265"/>
            <ac:spMk id="9" creationId="{AEE6CEA1-A3DE-6BB4-1530-287DDBF232F7}"/>
          </ac:spMkLst>
        </pc:spChg>
        <pc:spChg chg="mod">
          <ac:chgData name="chavez anthony" userId="534c6453b4f02ff0" providerId="LiveId" clId="{97EA6048-6039-40B5-9999-1EF7F53E49C5}" dt="2025-03-18T21:16:02.851" v="314" actId="1076"/>
          <ac:spMkLst>
            <pc:docMk/>
            <pc:sldMk cId="3462192567" sldId="265"/>
            <ac:spMk id="16" creationId="{FA0ED1E9-38C1-04A0-7565-52845872973E}"/>
          </ac:spMkLst>
        </pc:spChg>
        <pc:spChg chg="mod">
          <ac:chgData name="chavez anthony" userId="534c6453b4f02ff0" providerId="LiveId" clId="{97EA6048-6039-40B5-9999-1EF7F53E49C5}" dt="2025-03-18T21:16:05.273" v="315" actId="1076"/>
          <ac:spMkLst>
            <pc:docMk/>
            <pc:sldMk cId="3462192567" sldId="265"/>
            <ac:spMk id="17" creationId="{D9697326-C26D-A1E7-0082-7D08ABB843D0}"/>
          </ac:spMkLst>
        </pc:spChg>
        <pc:spChg chg="mod">
          <ac:chgData name="chavez anthony" userId="534c6453b4f02ff0" providerId="LiveId" clId="{97EA6048-6039-40B5-9999-1EF7F53E49C5}" dt="2025-03-18T21:16:09.194" v="316" actId="1076"/>
          <ac:spMkLst>
            <pc:docMk/>
            <pc:sldMk cId="3462192567" sldId="265"/>
            <ac:spMk id="20" creationId="{2D0953DB-B4A2-EEFC-EEC4-9BADD55A0AC5}"/>
          </ac:spMkLst>
        </pc:spChg>
        <pc:spChg chg="mod">
          <ac:chgData name="chavez anthony" userId="534c6453b4f02ff0" providerId="LiveId" clId="{97EA6048-6039-40B5-9999-1EF7F53E49C5}" dt="2025-03-18T21:16:15.063" v="317" actId="1076"/>
          <ac:spMkLst>
            <pc:docMk/>
            <pc:sldMk cId="3462192567" sldId="265"/>
            <ac:spMk id="31" creationId="{272C6B75-B268-BD42-3077-6F5659405F6E}"/>
          </ac:spMkLst>
        </pc:spChg>
        <pc:spChg chg="mod">
          <ac:chgData name="chavez anthony" userId="534c6453b4f02ff0" providerId="LiveId" clId="{97EA6048-6039-40B5-9999-1EF7F53E49C5}" dt="2025-03-18T21:16:19.952" v="318" actId="1076"/>
          <ac:spMkLst>
            <pc:docMk/>
            <pc:sldMk cId="3462192567" sldId="265"/>
            <ac:spMk id="38" creationId="{D57F4829-DC91-E5BB-D85E-2223CFEC02DE}"/>
          </ac:spMkLst>
        </pc:spChg>
        <pc:spChg chg="mod">
          <ac:chgData name="chavez anthony" userId="534c6453b4f02ff0" providerId="LiveId" clId="{97EA6048-6039-40B5-9999-1EF7F53E49C5}" dt="2025-03-18T21:16:43.948" v="325" actId="1076"/>
          <ac:spMkLst>
            <pc:docMk/>
            <pc:sldMk cId="3462192567" sldId="265"/>
            <ac:spMk id="51" creationId="{149321DE-5356-73ED-9D70-BA9B3DB1552B}"/>
          </ac:spMkLst>
        </pc:spChg>
        <pc:spChg chg="add mod">
          <ac:chgData name="chavez anthony" userId="534c6453b4f02ff0" providerId="LiveId" clId="{97EA6048-6039-40B5-9999-1EF7F53E49C5}" dt="2025-03-18T21:16:28.250" v="319" actId="1076"/>
          <ac:spMkLst>
            <pc:docMk/>
            <pc:sldMk cId="3462192567" sldId="265"/>
            <ac:spMk id="128" creationId="{A385E072-C4F0-D80E-23AC-34311EA025F7}"/>
          </ac:spMkLst>
        </pc:spChg>
        <pc:spChg chg="mod">
          <ac:chgData name="chavez anthony" userId="534c6453b4f02ff0" providerId="LiveId" clId="{97EA6048-6039-40B5-9999-1EF7F53E49C5}" dt="2025-03-18T21:05:22.372" v="61" actId="20577"/>
          <ac:spMkLst>
            <pc:docMk/>
            <pc:sldMk cId="3462192567" sldId="265"/>
            <ac:spMk id="142" creationId="{48FD8409-05CD-5DAA-E0B9-FE18A49D1562}"/>
          </ac:spMkLst>
        </pc:spChg>
        <pc:cxnChg chg="mod">
          <ac:chgData name="chavez anthony" userId="534c6453b4f02ff0" providerId="LiveId" clId="{97EA6048-6039-40B5-9999-1EF7F53E49C5}" dt="2025-03-18T21:16:02.851" v="314" actId="1076"/>
          <ac:cxnSpMkLst>
            <pc:docMk/>
            <pc:sldMk cId="3462192567" sldId="265"/>
            <ac:cxnSpMk id="21" creationId="{795AB1BB-55C0-FE70-3058-27D13DDB0777}"/>
          </ac:cxnSpMkLst>
        </pc:cxnChg>
        <pc:cxnChg chg="mod">
          <ac:chgData name="chavez anthony" userId="534c6453b4f02ff0" providerId="LiveId" clId="{97EA6048-6039-40B5-9999-1EF7F53E49C5}" dt="2025-03-18T21:16:05.273" v="315" actId="1076"/>
          <ac:cxnSpMkLst>
            <pc:docMk/>
            <pc:sldMk cId="3462192567" sldId="265"/>
            <ac:cxnSpMk id="24" creationId="{13D84481-2E26-685F-4E17-3259EC2C28CC}"/>
          </ac:cxnSpMkLst>
        </pc:cxnChg>
        <pc:cxnChg chg="mod">
          <ac:chgData name="chavez anthony" userId="534c6453b4f02ff0" providerId="LiveId" clId="{97EA6048-6039-40B5-9999-1EF7F53E49C5}" dt="2025-03-18T21:16:09.194" v="316" actId="1076"/>
          <ac:cxnSpMkLst>
            <pc:docMk/>
            <pc:sldMk cId="3462192567" sldId="265"/>
            <ac:cxnSpMk id="27" creationId="{E6BDB201-629C-EBAA-459A-83961BA32D2C}"/>
          </ac:cxnSpMkLst>
        </pc:cxnChg>
        <pc:cxnChg chg="mod">
          <ac:chgData name="chavez anthony" userId="534c6453b4f02ff0" providerId="LiveId" clId="{97EA6048-6039-40B5-9999-1EF7F53E49C5}" dt="2025-03-18T21:16:15.063" v="317" actId="1076"/>
          <ac:cxnSpMkLst>
            <pc:docMk/>
            <pc:sldMk cId="3462192567" sldId="265"/>
            <ac:cxnSpMk id="32" creationId="{0E0392F4-19A5-EEC9-4168-A0E7DFBFB2C4}"/>
          </ac:cxnSpMkLst>
        </pc:cxnChg>
        <pc:cxnChg chg="mod">
          <ac:chgData name="chavez anthony" userId="534c6453b4f02ff0" providerId="LiveId" clId="{97EA6048-6039-40B5-9999-1EF7F53E49C5}" dt="2025-03-18T21:16:15.063" v="317" actId="1076"/>
          <ac:cxnSpMkLst>
            <pc:docMk/>
            <pc:sldMk cId="3462192567" sldId="265"/>
            <ac:cxnSpMk id="35" creationId="{88594C2C-BD95-FF01-2341-36CEFDDFEC4B}"/>
          </ac:cxnSpMkLst>
        </pc:cxnChg>
        <pc:cxnChg chg="mod">
          <ac:chgData name="chavez anthony" userId="534c6453b4f02ff0" providerId="LiveId" clId="{97EA6048-6039-40B5-9999-1EF7F53E49C5}" dt="2025-03-18T21:16:19.952" v="318" actId="1076"/>
          <ac:cxnSpMkLst>
            <pc:docMk/>
            <pc:sldMk cId="3462192567" sldId="265"/>
            <ac:cxnSpMk id="39" creationId="{94FED0DE-0A56-D02E-A486-A5E1C3FDBC29}"/>
          </ac:cxnSpMkLst>
        </pc:cxnChg>
        <pc:cxnChg chg="mod">
          <ac:chgData name="chavez anthony" userId="534c6453b4f02ff0" providerId="LiveId" clId="{97EA6048-6039-40B5-9999-1EF7F53E49C5}" dt="2025-03-18T21:16:28.250" v="319" actId="1076"/>
          <ac:cxnSpMkLst>
            <pc:docMk/>
            <pc:sldMk cId="3462192567" sldId="265"/>
            <ac:cxnSpMk id="52" creationId="{D6C9E66C-1DD2-0662-1A78-98C14CDADC56}"/>
          </ac:cxnSpMkLst>
        </pc:cxnChg>
        <pc:cxnChg chg="add mod">
          <ac:chgData name="chavez anthony" userId="534c6453b4f02ff0" providerId="LiveId" clId="{97EA6048-6039-40B5-9999-1EF7F53E49C5}" dt="2025-03-18T21:16:43.948" v="325" actId="1076"/>
          <ac:cxnSpMkLst>
            <pc:docMk/>
            <pc:sldMk cId="3462192567" sldId="265"/>
            <ac:cxnSpMk id="146" creationId="{A7BFF442-1808-A535-2880-3F6D51AFEA1B}"/>
          </ac:cxnSpMkLst>
        </pc:cxnChg>
      </pc:sldChg>
      <pc:sldChg chg="modSp mod">
        <pc:chgData name="chavez anthony" userId="534c6453b4f02ff0" providerId="LiveId" clId="{97EA6048-6039-40B5-9999-1EF7F53E49C5}" dt="2025-03-18T22:14:20.346" v="541" actId="2711"/>
        <pc:sldMkLst>
          <pc:docMk/>
          <pc:sldMk cId="3222950043" sldId="266"/>
        </pc:sldMkLst>
        <pc:spChg chg="mod">
          <ac:chgData name="chavez anthony" userId="534c6453b4f02ff0" providerId="LiveId" clId="{97EA6048-6039-40B5-9999-1EF7F53E49C5}" dt="2025-03-18T22:14:20.346" v="541" actId="2711"/>
          <ac:spMkLst>
            <pc:docMk/>
            <pc:sldMk cId="3222950043" sldId="266"/>
            <ac:spMk id="2" creationId="{A0229FF6-F2FD-FCB6-DE93-2F49C2B12982}"/>
          </ac:spMkLst>
        </pc:spChg>
      </pc:sldChg>
      <pc:sldChg chg="addSp delSp modSp mod">
        <pc:chgData name="chavez anthony" userId="534c6453b4f02ff0" providerId="LiveId" clId="{97EA6048-6039-40B5-9999-1EF7F53E49C5}" dt="2025-03-18T22:14:28.656" v="542" actId="2711"/>
        <pc:sldMkLst>
          <pc:docMk/>
          <pc:sldMk cId="2408045567" sldId="267"/>
        </pc:sldMkLst>
        <pc:spChg chg="mod">
          <ac:chgData name="chavez anthony" userId="534c6453b4f02ff0" providerId="LiveId" clId="{97EA6048-6039-40B5-9999-1EF7F53E49C5}" dt="2025-03-18T22:14:28.656" v="542" actId="2711"/>
          <ac:spMkLst>
            <pc:docMk/>
            <pc:sldMk cId="2408045567" sldId="267"/>
            <ac:spMk id="2" creationId="{E2C20FF1-FF5E-96AA-62E1-D8F743D60E76}"/>
          </ac:spMkLst>
        </pc:spChg>
        <pc:picChg chg="add mod">
          <ac:chgData name="chavez anthony" userId="534c6453b4f02ff0" providerId="LiveId" clId="{97EA6048-6039-40B5-9999-1EF7F53E49C5}" dt="2025-03-18T21:52:24.387" v="332" actId="14100"/>
          <ac:picMkLst>
            <pc:docMk/>
            <pc:sldMk cId="2408045567" sldId="267"/>
            <ac:picMk id="4" creationId="{FA555DF7-46AF-C31F-C721-50060C440F3B}"/>
          </ac:picMkLst>
        </pc:picChg>
        <pc:picChg chg="del">
          <ac:chgData name="chavez anthony" userId="534c6453b4f02ff0" providerId="LiveId" clId="{97EA6048-6039-40B5-9999-1EF7F53E49C5}" dt="2025-03-18T21:51:02.690" v="326" actId="478"/>
          <ac:picMkLst>
            <pc:docMk/>
            <pc:sldMk cId="2408045567" sldId="267"/>
            <ac:picMk id="5" creationId="{DBE7B5AF-15CE-42DB-13BD-64E77FE38EC9}"/>
          </ac:picMkLst>
        </pc:picChg>
        <pc:picChg chg="del">
          <ac:chgData name="chavez anthony" userId="534c6453b4f02ff0" providerId="LiveId" clId="{97EA6048-6039-40B5-9999-1EF7F53E49C5}" dt="2025-03-18T21:51:04.744" v="327" actId="478"/>
          <ac:picMkLst>
            <pc:docMk/>
            <pc:sldMk cId="2408045567" sldId="267"/>
            <ac:picMk id="7" creationId="{3991A929-54AC-D92C-864F-27B898F75F29}"/>
          </ac:picMkLst>
        </pc:picChg>
        <pc:picChg chg="add mod">
          <ac:chgData name="chavez anthony" userId="534c6453b4f02ff0" providerId="LiveId" clId="{97EA6048-6039-40B5-9999-1EF7F53E49C5}" dt="2025-03-18T21:52:49.737" v="339" actId="1076"/>
          <ac:picMkLst>
            <pc:docMk/>
            <pc:sldMk cId="2408045567" sldId="267"/>
            <ac:picMk id="8" creationId="{723E3953-46EC-8EDE-9FCC-BCB7EEBD6497}"/>
          </ac:picMkLst>
        </pc:picChg>
      </pc:sldChg>
      <pc:sldChg chg="addSp modSp mod ord">
        <pc:chgData name="chavez anthony" userId="534c6453b4f02ff0" providerId="LiveId" clId="{97EA6048-6039-40B5-9999-1EF7F53E49C5}" dt="2025-03-18T22:13:21.335" v="536" actId="2711"/>
        <pc:sldMkLst>
          <pc:docMk/>
          <pc:sldMk cId="911904360" sldId="268"/>
        </pc:sldMkLst>
        <pc:spChg chg="mod">
          <ac:chgData name="chavez anthony" userId="534c6453b4f02ff0" providerId="LiveId" clId="{97EA6048-6039-40B5-9999-1EF7F53E49C5}" dt="2025-03-18T22:13:07.227" v="533" actId="2711"/>
          <ac:spMkLst>
            <pc:docMk/>
            <pc:sldMk cId="911904360" sldId="268"/>
            <ac:spMk id="2" creationId="{EC150DDB-C46A-CFE1-7FBA-39D7FB1C2103}"/>
          </ac:spMkLst>
        </pc:spChg>
        <pc:graphicFrameChg chg="add mod modGraphic">
          <ac:chgData name="chavez anthony" userId="534c6453b4f02ff0" providerId="LiveId" clId="{97EA6048-6039-40B5-9999-1EF7F53E49C5}" dt="2025-03-18T22:13:21.335" v="536" actId="2711"/>
          <ac:graphicFrameMkLst>
            <pc:docMk/>
            <pc:sldMk cId="911904360" sldId="268"/>
            <ac:graphicFrameMk id="4" creationId="{37A5D728-A3D3-F8E4-3C8C-40506FACD426}"/>
          </ac:graphicFrameMkLst>
        </pc:graphicFrameChg>
      </pc:sldChg>
      <pc:sldChg chg="addSp delSp modSp add del mod">
        <pc:chgData name="chavez anthony" userId="534c6453b4f02ff0" providerId="LiveId" clId="{97EA6048-6039-40B5-9999-1EF7F53E49C5}" dt="2025-03-18T22:09:27.555" v="511" actId="47"/>
        <pc:sldMkLst>
          <pc:docMk/>
          <pc:sldMk cId="238602308" sldId="269"/>
        </pc:sldMkLst>
        <pc:spChg chg="add del">
          <ac:chgData name="chavez anthony" userId="534c6453b4f02ff0" providerId="LiveId" clId="{97EA6048-6039-40B5-9999-1EF7F53E49C5}" dt="2025-03-18T22:07:20.404" v="460" actId="22"/>
          <ac:spMkLst>
            <pc:docMk/>
            <pc:sldMk cId="238602308" sldId="269"/>
            <ac:spMk id="6" creationId="{9F603CA9-B512-6E74-44A8-DD45FAD31023}"/>
          </ac:spMkLst>
        </pc:spChg>
        <pc:graphicFrameChg chg="add mod modGraphic">
          <ac:chgData name="chavez anthony" userId="534c6453b4f02ff0" providerId="LiveId" clId="{97EA6048-6039-40B5-9999-1EF7F53E49C5}" dt="2025-03-18T21:55:01.725" v="380" actId="1076"/>
          <ac:graphicFrameMkLst>
            <pc:docMk/>
            <pc:sldMk cId="238602308" sldId="269"/>
            <ac:graphicFrameMk id="4" creationId="{F2E98FDC-F9B4-A636-82F2-85134E08079C}"/>
          </ac:graphicFrameMkLst>
        </pc:graphicFrameChg>
      </pc:sldChg>
      <pc:sldChg chg="modSp new del mod">
        <pc:chgData name="chavez anthony" userId="534c6453b4f02ff0" providerId="LiveId" clId="{97EA6048-6039-40B5-9999-1EF7F53E49C5}" dt="2025-03-18T21:53:23.845" v="342" actId="47"/>
        <pc:sldMkLst>
          <pc:docMk/>
          <pc:sldMk cId="899799542" sldId="269"/>
        </pc:sldMkLst>
        <pc:spChg chg="mod">
          <ac:chgData name="chavez anthony" userId="534c6453b4f02ff0" providerId="LiveId" clId="{97EA6048-6039-40B5-9999-1EF7F53E49C5}" dt="2025-03-18T21:53:19.444" v="341" actId="1076"/>
          <ac:spMkLst>
            <pc:docMk/>
            <pc:sldMk cId="899799542" sldId="269"/>
            <ac:spMk id="2" creationId="{36F1AC98-C6FF-C1C3-F33A-1104D104694A}"/>
          </ac:spMkLst>
        </pc:spChg>
      </pc:sldChg>
      <pc:sldChg chg="modSp add mod ord">
        <pc:chgData name="chavez anthony" userId="534c6453b4f02ff0" providerId="LiveId" clId="{97EA6048-6039-40B5-9999-1EF7F53E49C5}" dt="2025-03-18T22:13:34.883" v="537" actId="2711"/>
        <pc:sldMkLst>
          <pc:docMk/>
          <pc:sldMk cId="1733549978" sldId="270"/>
        </pc:sldMkLst>
        <pc:spChg chg="mod">
          <ac:chgData name="chavez anthony" userId="534c6453b4f02ff0" providerId="LiveId" clId="{97EA6048-6039-40B5-9999-1EF7F53E49C5}" dt="2025-03-18T22:06:03.541" v="450" actId="20577"/>
          <ac:spMkLst>
            <pc:docMk/>
            <pc:sldMk cId="1733549978" sldId="270"/>
            <ac:spMk id="2" creationId="{99999C99-BD33-6832-508B-1E6D8F17EF6B}"/>
          </ac:spMkLst>
        </pc:spChg>
        <pc:graphicFrameChg chg="mod modGraphic">
          <ac:chgData name="chavez anthony" userId="534c6453b4f02ff0" providerId="LiveId" clId="{97EA6048-6039-40B5-9999-1EF7F53E49C5}" dt="2025-03-18T22:13:34.883" v="537" actId="2711"/>
          <ac:graphicFrameMkLst>
            <pc:docMk/>
            <pc:sldMk cId="1733549978" sldId="270"/>
            <ac:graphicFrameMk id="4" creationId="{6FC72EF8-C26E-2DA9-E099-978FC22AFBBB}"/>
          </ac:graphicFrameMkLst>
        </pc:graphicFrameChg>
      </pc:sldChg>
      <pc:sldChg chg="add del">
        <pc:chgData name="chavez anthony" userId="534c6453b4f02ff0" providerId="LiveId" clId="{97EA6048-6039-40B5-9999-1EF7F53E49C5}" dt="2025-03-18T21:54:19.890" v="373"/>
        <pc:sldMkLst>
          <pc:docMk/>
          <pc:sldMk cId="2746290160" sldId="270"/>
        </pc:sldMkLst>
      </pc:sldChg>
      <pc:sldChg chg="add del">
        <pc:chgData name="chavez anthony" userId="534c6453b4f02ff0" providerId="LiveId" clId="{97EA6048-6039-40B5-9999-1EF7F53E49C5}" dt="2025-03-18T21:55:09.784" v="382"/>
        <pc:sldMkLst>
          <pc:docMk/>
          <pc:sldMk cId="2851090996" sldId="270"/>
        </pc:sldMkLst>
      </pc:sldChg>
      <pc:sldChg chg="modSp add del mod">
        <pc:chgData name="chavez anthony" userId="534c6453b4f02ff0" providerId="LiveId" clId="{97EA6048-6039-40B5-9999-1EF7F53E49C5}" dt="2025-03-18T22:08:58.153" v="505"/>
        <pc:sldMkLst>
          <pc:docMk/>
          <pc:sldMk cId="516868311" sldId="271"/>
        </pc:sldMkLst>
        <pc:spChg chg="mod">
          <ac:chgData name="chavez anthony" userId="534c6453b4f02ff0" providerId="LiveId" clId="{97EA6048-6039-40B5-9999-1EF7F53E49C5}" dt="2025-03-18T22:08:57.929" v="504" actId="1038"/>
          <ac:spMkLst>
            <pc:docMk/>
            <pc:sldMk cId="516868311" sldId="271"/>
            <ac:spMk id="2" creationId="{65C7BA06-0855-F0F5-5929-6CD26852C0FF}"/>
          </ac:spMkLst>
        </pc:spChg>
      </pc:sldChg>
      <pc:sldChg chg="modSp add mod">
        <pc:chgData name="chavez anthony" userId="534c6453b4f02ff0" providerId="LiveId" clId="{97EA6048-6039-40B5-9999-1EF7F53E49C5}" dt="2025-03-18T22:15:01.107" v="546" actId="2711"/>
        <pc:sldMkLst>
          <pc:docMk/>
          <pc:sldMk cId="4271437957" sldId="271"/>
        </pc:sldMkLst>
        <pc:spChg chg="mod">
          <ac:chgData name="chavez anthony" userId="534c6453b4f02ff0" providerId="LiveId" clId="{97EA6048-6039-40B5-9999-1EF7F53E49C5}" dt="2025-03-18T22:14:53.189" v="545" actId="2711"/>
          <ac:spMkLst>
            <pc:docMk/>
            <pc:sldMk cId="4271437957" sldId="271"/>
            <ac:spMk id="2" creationId="{3B78343E-9B93-1E74-A2B8-0D3BF2EC38AB}"/>
          </ac:spMkLst>
        </pc:spChg>
        <pc:spChg chg="mod">
          <ac:chgData name="chavez anthony" userId="534c6453b4f02ff0" providerId="LiveId" clId="{97EA6048-6039-40B5-9999-1EF7F53E49C5}" dt="2025-03-18T22:15:01.107" v="546" actId="2711"/>
          <ac:spMkLst>
            <pc:docMk/>
            <pc:sldMk cId="4271437957" sldId="271"/>
            <ac:spMk id="7" creationId="{AA3AAF2B-B985-A72A-3DA0-E73524354E7F}"/>
          </ac:spMkLst>
        </pc:spChg>
      </pc:sldChg>
      <pc:sldChg chg="modSp add mod">
        <pc:chgData name="chavez anthony" userId="534c6453b4f02ff0" providerId="LiveId" clId="{97EA6048-6039-40B5-9999-1EF7F53E49C5}" dt="2025-03-18T22:15:15.672" v="549" actId="1076"/>
        <pc:sldMkLst>
          <pc:docMk/>
          <pc:sldMk cId="1518060102" sldId="272"/>
        </pc:sldMkLst>
        <pc:spChg chg="mod">
          <ac:chgData name="chavez anthony" userId="534c6453b4f02ff0" providerId="LiveId" clId="{97EA6048-6039-40B5-9999-1EF7F53E49C5}" dt="2025-03-18T22:15:12.096" v="548" actId="20577"/>
          <ac:spMkLst>
            <pc:docMk/>
            <pc:sldMk cId="1518060102" sldId="272"/>
            <ac:spMk id="2" creationId="{5F01BA2A-4CFA-6641-6743-2E36C3365979}"/>
          </ac:spMkLst>
        </pc:spChg>
        <pc:spChg chg="mod">
          <ac:chgData name="chavez anthony" userId="534c6453b4f02ff0" providerId="LiveId" clId="{97EA6048-6039-40B5-9999-1EF7F53E49C5}" dt="2025-03-18T22:15:15.672" v="549" actId="1076"/>
          <ac:spMkLst>
            <pc:docMk/>
            <pc:sldMk cId="1518060102" sldId="272"/>
            <ac:spMk id="7" creationId="{5099D011-3F4C-B9DF-4526-1D3CF6285C12}"/>
          </ac:spMkLst>
        </pc:spChg>
      </pc:sldChg>
      <pc:sldChg chg="add del">
        <pc:chgData name="chavez anthony" userId="534c6453b4f02ff0" providerId="LiveId" clId="{97EA6048-6039-40B5-9999-1EF7F53E49C5}" dt="2025-03-18T22:11:00.985" v="521"/>
        <pc:sldMkLst>
          <pc:docMk/>
          <pc:sldMk cId="3787863359" sldId="273"/>
        </pc:sldMkLst>
      </pc:sldChg>
    </pc:docChg>
  </pc:docChgLst>
  <pc:docChgLst>
    <pc:chgData name="chavez anthony" userId="534c6453b4f02ff0" providerId="LiveId" clId="{15FCFA96-9B5E-49AE-9E62-03CB0BE122DF}"/>
    <pc:docChg chg="undo custSel addSld delSld modSld">
      <pc:chgData name="chavez anthony" userId="534c6453b4f02ff0" providerId="LiveId" clId="{15FCFA96-9B5E-49AE-9E62-03CB0BE122DF}" dt="2025-02-08T04:06:01.854" v="482" actId="20577"/>
      <pc:docMkLst>
        <pc:docMk/>
      </pc:docMkLst>
      <pc:sldChg chg="add del">
        <pc:chgData name="chavez anthony" userId="534c6453b4f02ff0" providerId="LiveId" clId="{15FCFA96-9B5E-49AE-9E62-03CB0BE122DF}" dt="2025-02-07T21:51:59.403" v="7" actId="47"/>
        <pc:sldMkLst>
          <pc:docMk/>
          <pc:sldMk cId="0" sldId="262"/>
        </pc:sldMkLst>
      </pc:sldChg>
      <pc:sldChg chg="modSp mod">
        <pc:chgData name="chavez anthony" userId="534c6453b4f02ff0" providerId="LiveId" clId="{15FCFA96-9B5E-49AE-9E62-03CB0BE122DF}" dt="2025-02-07T22:40:28.849" v="479" actId="20577"/>
        <pc:sldMkLst>
          <pc:docMk/>
          <pc:sldMk cId="0" sldId="263"/>
        </pc:sldMkLst>
        <pc:spChg chg="mod">
          <ac:chgData name="chavez anthony" userId="534c6453b4f02ff0" providerId="LiveId" clId="{15FCFA96-9B5E-49AE-9E62-03CB0BE122DF}" dt="2025-02-07T22:40:28.849" v="479" actId="20577"/>
          <ac:spMkLst>
            <pc:docMk/>
            <pc:sldMk cId="0" sldId="263"/>
            <ac:spMk id="7" creationId="{00000000-0000-0000-0000-000000000000}"/>
          </ac:spMkLst>
        </pc:spChg>
      </pc:sldChg>
      <pc:sldChg chg="addSp delSp modSp mod">
        <pc:chgData name="chavez anthony" userId="534c6453b4f02ff0" providerId="LiveId" clId="{15FCFA96-9B5E-49AE-9E62-03CB0BE122DF}" dt="2025-02-07T22:32:55.352" v="468" actId="1076"/>
        <pc:sldMkLst>
          <pc:docMk/>
          <pc:sldMk cId="3462192567" sldId="265"/>
        </pc:sldMkLst>
        <pc:spChg chg="add mod">
          <ac:chgData name="chavez anthony" userId="534c6453b4f02ff0" providerId="LiveId" clId="{15FCFA96-9B5E-49AE-9E62-03CB0BE122DF}" dt="2025-02-07T22:32:21.641" v="460" actId="1076"/>
          <ac:spMkLst>
            <pc:docMk/>
            <pc:sldMk cId="3462192567" sldId="265"/>
            <ac:spMk id="3" creationId="{809B72BE-58E5-3AF1-8E80-A35756DF0CE3}"/>
          </ac:spMkLst>
        </pc:spChg>
        <pc:spChg chg="add mod">
          <ac:chgData name="chavez anthony" userId="534c6453b4f02ff0" providerId="LiveId" clId="{15FCFA96-9B5E-49AE-9E62-03CB0BE122DF}" dt="2025-02-07T22:32:14.033" v="458" actId="1076"/>
          <ac:spMkLst>
            <pc:docMk/>
            <pc:sldMk cId="3462192567" sldId="265"/>
            <ac:spMk id="8" creationId="{F313165E-A7D6-3D16-6F96-A5CF5C789C52}"/>
          </ac:spMkLst>
        </pc:spChg>
        <pc:spChg chg="add mod">
          <ac:chgData name="chavez anthony" userId="534c6453b4f02ff0" providerId="LiveId" clId="{15FCFA96-9B5E-49AE-9E62-03CB0BE122DF}" dt="2025-02-07T22:32:55.352" v="468" actId="1076"/>
          <ac:spMkLst>
            <pc:docMk/>
            <pc:sldMk cId="3462192567" sldId="265"/>
            <ac:spMk id="9" creationId="{AEE6CEA1-A3DE-6BB4-1530-287DDBF232F7}"/>
          </ac:spMkLst>
        </pc:spChg>
        <pc:spChg chg="add mod">
          <ac:chgData name="chavez anthony" userId="534c6453b4f02ff0" providerId="LiveId" clId="{15FCFA96-9B5E-49AE-9E62-03CB0BE122DF}" dt="2025-02-07T22:30:27.553" v="409" actId="1076"/>
          <ac:spMkLst>
            <pc:docMk/>
            <pc:sldMk cId="3462192567" sldId="265"/>
            <ac:spMk id="16" creationId="{FA0ED1E9-38C1-04A0-7565-52845872973E}"/>
          </ac:spMkLst>
        </pc:spChg>
        <pc:spChg chg="add mod">
          <ac:chgData name="chavez anthony" userId="534c6453b4f02ff0" providerId="LiveId" clId="{15FCFA96-9B5E-49AE-9E62-03CB0BE122DF}" dt="2025-02-07T22:30:20.693" v="407" actId="1076"/>
          <ac:spMkLst>
            <pc:docMk/>
            <pc:sldMk cId="3462192567" sldId="265"/>
            <ac:spMk id="17" creationId="{D9697326-C26D-A1E7-0082-7D08ABB843D0}"/>
          </ac:spMkLst>
        </pc:spChg>
        <pc:spChg chg="add mod">
          <ac:chgData name="chavez anthony" userId="534c6453b4f02ff0" providerId="LiveId" clId="{15FCFA96-9B5E-49AE-9E62-03CB0BE122DF}" dt="2025-02-07T22:30:23.097" v="408" actId="1076"/>
          <ac:spMkLst>
            <pc:docMk/>
            <pc:sldMk cId="3462192567" sldId="265"/>
            <ac:spMk id="20" creationId="{2D0953DB-B4A2-EEFC-EEC4-9BADD55A0AC5}"/>
          </ac:spMkLst>
        </pc:spChg>
        <pc:spChg chg="add mod">
          <ac:chgData name="chavez anthony" userId="534c6453b4f02ff0" providerId="LiveId" clId="{15FCFA96-9B5E-49AE-9E62-03CB0BE122DF}" dt="2025-02-07T22:30:16.409" v="406" actId="1076"/>
          <ac:spMkLst>
            <pc:docMk/>
            <pc:sldMk cId="3462192567" sldId="265"/>
            <ac:spMk id="31" creationId="{272C6B75-B268-BD42-3077-6F5659405F6E}"/>
          </ac:spMkLst>
        </pc:spChg>
        <pc:spChg chg="add mod">
          <ac:chgData name="chavez anthony" userId="534c6453b4f02ff0" providerId="LiveId" clId="{15FCFA96-9B5E-49AE-9E62-03CB0BE122DF}" dt="2025-02-07T22:32:01.544" v="456" actId="1076"/>
          <ac:spMkLst>
            <pc:docMk/>
            <pc:sldMk cId="3462192567" sldId="265"/>
            <ac:spMk id="38" creationId="{D57F4829-DC91-E5BB-D85E-2223CFEC02DE}"/>
          </ac:spMkLst>
        </pc:spChg>
        <pc:spChg chg="add mod">
          <ac:chgData name="chavez anthony" userId="534c6453b4f02ff0" providerId="LiveId" clId="{15FCFA96-9B5E-49AE-9E62-03CB0BE122DF}" dt="2025-02-07T22:32:05.906" v="457" actId="1076"/>
          <ac:spMkLst>
            <pc:docMk/>
            <pc:sldMk cId="3462192567" sldId="265"/>
            <ac:spMk id="51" creationId="{149321DE-5356-73ED-9D70-BA9B3DB1552B}"/>
          </ac:spMkLst>
        </pc:spChg>
        <pc:spChg chg="add mod">
          <ac:chgData name="chavez anthony" userId="534c6453b4f02ff0" providerId="LiveId" clId="{15FCFA96-9B5E-49AE-9E62-03CB0BE122DF}" dt="2025-02-07T22:32:16.443" v="459" actId="1076"/>
          <ac:spMkLst>
            <pc:docMk/>
            <pc:sldMk cId="3462192567" sldId="265"/>
            <ac:spMk id="142" creationId="{48FD8409-05CD-5DAA-E0B9-FE18A49D1562}"/>
          </ac:spMkLst>
        </pc:spChg>
        <pc:cxnChg chg="add mod">
          <ac:chgData name="chavez anthony" userId="534c6453b4f02ff0" providerId="LiveId" clId="{15FCFA96-9B5E-49AE-9E62-03CB0BE122DF}" dt="2025-02-07T22:32:21.641" v="460" actId="1076"/>
          <ac:cxnSpMkLst>
            <pc:docMk/>
            <pc:sldMk cId="3462192567" sldId="265"/>
            <ac:cxnSpMk id="6" creationId="{60EF0DCD-51FE-38A4-8769-83A5D42C7246}"/>
          </ac:cxnSpMkLst>
        </pc:cxnChg>
        <pc:cxnChg chg="add mod">
          <ac:chgData name="chavez anthony" userId="534c6453b4f02ff0" providerId="LiveId" clId="{15FCFA96-9B5E-49AE-9E62-03CB0BE122DF}" dt="2025-02-07T22:32:55.352" v="468" actId="1076"/>
          <ac:cxnSpMkLst>
            <pc:docMk/>
            <pc:sldMk cId="3462192567" sldId="265"/>
            <ac:cxnSpMk id="12" creationId="{40E5AF46-615B-961E-0049-A21C6848A393}"/>
          </ac:cxnSpMkLst>
        </pc:cxnChg>
        <pc:cxnChg chg="add mod">
          <ac:chgData name="chavez anthony" userId="534c6453b4f02ff0" providerId="LiveId" clId="{15FCFA96-9B5E-49AE-9E62-03CB0BE122DF}" dt="2025-02-07T22:32:55.352" v="468" actId="1076"/>
          <ac:cxnSpMkLst>
            <pc:docMk/>
            <pc:sldMk cId="3462192567" sldId="265"/>
            <ac:cxnSpMk id="21" creationId="{795AB1BB-55C0-FE70-3058-27D13DDB0777}"/>
          </ac:cxnSpMkLst>
        </pc:cxnChg>
        <pc:cxnChg chg="add del mod">
          <ac:chgData name="chavez anthony" userId="534c6453b4f02ff0" providerId="LiveId" clId="{15FCFA96-9B5E-49AE-9E62-03CB0BE122DF}" dt="2025-02-07T22:30:27.553" v="409" actId="1076"/>
          <ac:cxnSpMkLst>
            <pc:docMk/>
            <pc:sldMk cId="3462192567" sldId="265"/>
            <ac:cxnSpMk id="24" creationId="{13D84481-2E26-685F-4E17-3259EC2C28CC}"/>
          </ac:cxnSpMkLst>
        </pc:cxnChg>
        <pc:cxnChg chg="add mod">
          <ac:chgData name="chavez anthony" userId="534c6453b4f02ff0" providerId="LiveId" clId="{15FCFA96-9B5E-49AE-9E62-03CB0BE122DF}" dt="2025-02-07T22:30:27.553" v="409" actId="1076"/>
          <ac:cxnSpMkLst>
            <pc:docMk/>
            <pc:sldMk cId="3462192567" sldId="265"/>
            <ac:cxnSpMk id="27" creationId="{E6BDB201-629C-EBAA-459A-83961BA32D2C}"/>
          </ac:cxnSpMkLst>
        </pc:cxnChg>
        <pc:cxnChg chg="add mod">
          <ac:chgData name="chavez anthony" userId="534c6453b4f02ff0" providerId="LiveId" clId="{15FCFA96-9B5E-49AE-9E62-03CB0BE122DF}" dt="2025-02-07T22:30:20.693" v="407" actId="1076"/>
          <ac:cxnSpMkLst>
            <pc:docMk/>
            <pc:sldMk cId="3462192567" sldId="265"/>
            <ac:cxnSpMk id="32" creationId="{0E0392F4-19A5-EEC9-4168-A0E7DFBFB2C4}"/>
          </ac:cxnSpMkLst>
        </pc:cxnChg>
        <pc:cxnChg chg="add mod">
          <ac:chgData name="chavez anthony" userId="534c6453b4f02ff0" providerId="LiveId" clId="{15FCFA96-9B5E-49AE-9E62-03CB0BE122DF}" dt="2025-02-07T22:30:23.097" v="408" actId="1076"/>
          <ac:cxnSpMkLst>
            <pc:docMk/>
            <pc:sldMk cId="3462192567" sldId="265"/>
            <ac:cxnSpMk id="35" creationId="{88594C2C-BD95-FF01-2341-36CEFDDFEC4B}"/>
          </ac:cxnSpMkLst>
        </pc:cxnChg>
        <pc:cxnChg chg="add mod">
          <ac:chgData name="chavez anthony" userId="534c6453b4f02ff0" providerId="LiveId" clId="{15FCFA96-9B5E-49AE-9E62-03CB0BE122DF}" dt="2025-02-07T22:32:01.544" v="456" actId="1076"/>
          <ac:cxnSpMkLst>
            <pc:docMk/>
            <pc:sldMk cId="3462192567" sldId="265"/>
            <ac:cxnSpMk id="39" creationId="{94FED0DE-0A56-D02E-A486-A5E1C3FDBC29}"/>
          </ac:cxnSpMkLst>
        </pc:cxnChg>
        <pc:cxnChg chg="add mod">
          <ac:chgData name="chavez anthony" userId="534c6453b4f02ff0" providerId="LiveId" clId="{15FCFA96-9B5E-49AE-9E62-03CB0BE122DF}" dt="2025-02-07T22:32:05.906" v="457" actId="1076"/>
          <ac:cxnSpMkLst>
            <pc:docMk/>
            <pc:sldMk cId="3462192567" sldId="265"/>
            <ac:cxnSpMk id="52" creationId="{D6C9E66C-1DD2-0662-1A78-98C14CDADC56}"/>
          </ac:cxnSpMkLst>
        </pc:cxnChg>
        <pc:cxnChg chg="add mod">
          <ac:chgData name="chavez anthony" userId="534c6453b4f02ff0" providerId="LiveId" clId="{15FCFA96-9B5E-49AE-9E62-03CB0BE122DF}" dt="2025-02-07T22:32:32.235" v="464" actId="14100"/>
          <ac:cxnSpMkLst>
            <pc:docMk/>
            <pc:sldMk cId="3462192567" sldId="265"/>
            <ac:cxnSpMk id="155" creationId="{C375A5AF-BA33-9C5C-1675-0D45AFBA505C}"/>
          </ac:cxnSpMkLst>
        </pc:cxnChg>
      </pc:sldChg>
      <pc:sldChg chg="addSp delSp modSp mod">
        <pc:chgData name="chavez anthony" userId="534c6453b4f02ff0" providerId="LiveId" clId="{15FCFA96-9B5E-49AE-9E62-03CB0BE122DF}" dt="2025-02-07T22:22:20.218" v="334" actId="1076"/>
        <pc:sldMkLst>
          <pc:docMk/>
          <pc:sldMk cId="3222950043" sldId="266"/>
        </pc:sldMkLst>
        <pc:spChg chg="mod">
          <ac:chgData name="chavez anthony" userId="534c6453b4f02ff0" providerId="LiveId" clId="{15FCFA96-9B5E-49AE-9E62-03CB0BE122DF}" dt="2025-02-07T22:17:27.168" v="308" actId="20577"/>
          <ac:spMkLst>
            <pc:docMk/>
            <pc:sldMk cId="3222950043" sldId="266"/>
            <ac:spMk id="2" creationId="{A0229FF6-F2FD-FCB6-DE93-2F49C2B12982}"/>
          </ac:spMkLst>
        </pc:spChg>
        <pc:picChg chg="add mod modCrop">
          <ac:chgData name="chavez anthony" userId="534c6453b4f02ff0" providerId="LiveId" clId="{15FCFA96-9B5E-49AE-9E62-03CB0BE122DF}" dt="2025-02-07T22:22:20.218" v="334" actId="1076"/>
          <ac:picMkLst>
            <pc:docMk/>
            <pc:sldMk cId="3222950043" sldId="266"/>
            <ac:picMk id="5" creationId="{8B984E98-1712-002F-726E-41EB324F9671}"/>
          </ac:picMkLst>
        </pc:picChg>
        <pc:picChg chg="add mod modCrop">
          <ac:chgData name="chavez anthony" userId="534c6453b4f02ff0" providerId="LiveId" clId="{15FCFA96-9B5E-49AE-9E62-03CB0BE122DF}" dt="2025-02-07T22:22:08.618" v="333" actId="14100"/>
          <ac:picMkLst>
            <pc:docMk/>
            <pc:sldMk cId="3222950043" sldId="266"/>
            <ac:picMk id="7" creationId="{AF7650B6-F7F1-900F-0C85-3477F6C4FAC4}"/>
          </ac:picMkLst>
        </pc:picChg>
        <pc:picChg chg="add mod">
          <ac:chgData name="chavez anthony" userId="534c6453b4f02ff0" providerId="LiveId" clId="{15FCFA96-9B5E-49AE-9E62-03CB0BE122DF}" dt="2025-02-07T22:21:44.576" v="327" actId="14100"/>
          <ac:picMkLst>
            <pc:docMk/>
            <pc:sldMk cId="3222950043" sldId="266"/>
            <ac:picMk id="1026" creationId="{44271B12-246F-9DDA-1F29-B63BB5039442}"/>
          </ac:picMkLst>
        </pc:picChg>
      </pc:sldChg>
      <pc:sldChg chg="addSp delSp modSp mod">
        <pc:chgData name="chavez anthony" userId="534c6453b4f02ff0" providerId="LiveId" clId="{15FCFA96-9B5E-49AE-9E62-03CB0BE122DF}" dt="2025-02-07T22:25:55.572" v="348" actId="1076"/>
        <pc:sldMkLst>
          <pc:docMk/>
          <pc:sldMk cId="2408045567" sldId="267"/>
        </pc:sldMkLst>
      </pc:sldChg>
      <pc:sldChg chg="modSp mod">
        <pc:chgData name="chavez anthony" userId="534c6453b4f02ff0" providerId="LiveId" clId="{15FCFA96-9B5E-49AE-9E62-03CB0BE122DF}" dt="2025-02-08T04:06:01.854" v="482" actId="20577"/>
        <pc:sldMkLst>
          <pc:docMk/>
          <pc:sldMk cId="911904360" sldId="268"/>
        </pc:sldMkLst>
        <pc:spChg chg="mod">
          <ac:chgData name="chavez anthony" userId="534c6453b4f02ff0" providerId="LiveId" clId="{15FCFA96-9B5E-49AE-9E62-03CB0BE122DF}" dt="2025-02-08T04:06:01.854" v="482" actId="20577"/>
          <ac:spMkLst>
            <pc:docMk/>
            <pc:sldMk cId="911904360" sldId="268"/>
            <ac:spMk id="3" creationId="{8EB1FDD9-D856-9BFE-F4BA-EA999916B9CA}"/>
          </ac:spMkLst>
        </pc:spChg>
      </pc:sldChg>
      <pc:sldChg chg="modSp add del mod">
        <pc:chgData name="chavez anthony" userId="534c6453b4f02ff0" providerId="LiveId" clId="{15FCFA96-9B5E-49AE-9E62-03CB0BE122DF}" dt="2025-02-07T21:52:02.073" v="8" actId="47"/>
        <pc:sldMkLst>
          <pc:docMk/>
          <pc:sldMk cId="4087218765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B266F-DE71-4576-8B4C-19642C1581CA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3077C-7088-4778-A2B1-D0606022A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52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3077C-7088-4778-A2B1-D0606022A7F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51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3077C-7088-4778-A2B1-D0606022A7F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68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53077C-7088-4778-A2B1-D0606022A7F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9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0057" y="367195"/>
            <a:ext cx="10451884" cy="879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4176" y="2123948"/>
            <a:ext cx="10923647" cy="2593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2785830"/>
            <a:ext cx="11395075" cy="126252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93420" marR="5080" indent="-681355">
              <a:lnSpc>
                <a:spcPts val="4750"/>
              </a:lnSpc>
              <a:spcBef>
                <a:spcPts val="245"/>
              </a:spcBef>
            </a:pPr>
            <a:r>
              <a:rPr sz="4000" spc="-25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4000" spc="-13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9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000" spc="-13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12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14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25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spc="-13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18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13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229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2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9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4000" spc="-229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7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-22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4000" spc="-25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spc="-9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000" spc="-18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4000" spc="-14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13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12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229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000" spc="-5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13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18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5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-13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229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4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4000" spc="-229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4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18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32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18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13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4000" spc="-12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18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204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sz="4000" spc="-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12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4000" spc="-14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9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40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5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12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spc="-229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1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18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14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000" spc="-13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40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32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13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18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5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-13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229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4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4000" spc="-229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30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4000" spc="-12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spc="-18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40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18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13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229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7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000" spc="-13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-12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4000" spc="-18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4000" spc="-18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spc="-31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2600" y="4068049"/>
            <a:ext cx="9454515" cy="197103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1677670">
              <a:lnSpc>
                <a:spcPts val="3820"/>
              </a:lnSpc>
              <a:spcBef>
                <a:spcPts val="245"/>
              </a:spcBef>
            </a:pPr>
            <a:r>
              <a:rPr sz="3200" spc="-14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9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200" spc="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29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3200" spc="-3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3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1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22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21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-3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21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11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4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8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14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21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14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9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3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4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21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hn</a:t>
            </a:r>
            <a:r>
              <a:rPr sz="3200" spc="-15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15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31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200" spc="-22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sz="3200" spc="-204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G.B.Road,Kasarvadavli,</a:t>
            </a:r>
            <a:r>
              <a:rPr sz="3200" spc="-36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6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Thane(W),</a:t>
            </a:r>
            <a:r>
              <a:rPr sz="3200" spc="-35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Mumbai-400615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700"/>
              </a:lnSpc>
            </a:pPr>
            <a:r>
              <a:rPr sz="3200" spc="-17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13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24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16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8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33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14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-3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6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5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3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17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-10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11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-14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3829"/>
              </a:lnSpc>
            </a:pPr>
            <a:r>
              <a:rPr sz="3200" spc="-14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6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22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4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15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2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200" spc="-8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6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3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7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-15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2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19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-37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2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3200" spc="-12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3200" spc="-175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3200" spc="-120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3200" spc="-114" dirty="0">
                <a:solidFill>
                  <a:srgbClr val="FFFA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9FF6-F2FD-FCB6-DE93-2F49C2B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IN" dirty="0"/>
              <a:t> of RNN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44271B12-246F-9DDA-1F29-B63BB5039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07" b="63361"/>
          <a:stretch/>
        </p:blipFill>
        <p:spPr bwMode="auto">
          <a:xfrm>
            <a:off x="677869" y="1379873"/>
            <a:ext cx="4960931" cy="213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84E98-1712-002F-726E-41EB324F96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172" b="50000"/>
          <a:stretch/>
        </p:blipFill>
        <p:spPr>
          <a:xfrm>
            <a:off x="708349" y="4061525"/>
            <a:ext cx="3547266" cy="2450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7650B6-F7F1-900F-0C85-3477F6C4FA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8207"/>
          <a:stretch/>
        </p:blipFill>
        <p:spPr>
          <a:xfrm>
            <a:off x="4700426" y="4061526"/>
            <a:ext cx="3547267" cy="245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50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0FF1-FF5E-96AA-62E1-D8F743D6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55DF7-46AF-C31F-C721-50060C440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371600"/>
            <a:ext cx="5943600" cy="2967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E3953-46EC-8EDE-9FCC-BCB7EEBD6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253" y="1371600"/>
            <a:ext cx="5524500" cy="32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45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8679" y="216614"/>
            <a:ext cx="335978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10923647" cy="364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0" indent="-34290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presented an RNN-based approach for solving ODEs using the adjoint method.</a:t>
            </a:r>
          </a:p>
          <a:p>
            <a:pPr marL="793750" indent="-34290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dynamically determines its structure, eliminating the need to predefine the number of layers.</a:t>
            </a:r>
          </a:p>
          <a:p>
            <a:pPr marL="793750" indent="-34290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adjoint method ensures memory efficiency while providing accurate gradient computations.</a:t>
            </a:r>
          </a:p>
          <a:p>
            <a:pPr marL="793750" indent="-34290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adapts well to complex dynamical systems, enhancing computational efficiency.</a:t>
            </a:r>
          </a:p>
          <a:p>
            <a:pPr marL="793750" indent="-34290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could explore extensions to stochastic differential equations and hybrid physics-informed models.</a:t>
            </a:r>
          </a:p>
          <a:p>
            <a:pPr marL="793750" indent="-342900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7460A-0A74-3C3D-44E4-0C169F736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78343E-9B93-1E74-A2B8-0D3BF2EC38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679" y="216614"/>
            <a:ext cx="4445721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pc="-2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A3AAF2B-B985-A72A-3DA0-E73524354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10923647" cy="4112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algn="just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Raissi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Perdikaris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"Physics-Informed Neural Networks: A Deep Learning Framework for Solving Forward and Inverse Problems Involving Nonlinear Partial Differential Equations." IEEE Transactions on Neural Networks and Learning Systems, vol. 30, no. 9, (2019), pp. 123-136.</a:t>
            </a:r>
          </a:p>
          <a:p>
            <a:pPr marL="450850" algn="just">
              <a:lnSpc>
                <a:spcPct val="150000"/>
              </a:lnSpc>
              <a:spcBef>
                <a:spcPts val="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algn="just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X.Zhang,S.Ren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"Deep Residual Learning for Image Recognition." Proceedings of the IEEE Conference on Computer Vision and Pattern Recognition (CVPR), (2016), pp. 770-778. </a:t>
            </a:r>
          </a:p>
          <a:p>
            <a:pPr marL="450850" algn="just">
              <a:lnSpc>
                <a:spcPct val="150000"/>
              </a:lnSpc>
              <a:spcBef>
                <a:spcPts val="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algn="just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R.T.Q. Chen, Y.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Rubanova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Bettencourt. "Neural Ordinary Differential Equations." Advances in Neural Information Processing Systems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NeurIPS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(2018).</a:t>
            </a:r>
          </a:p>
        </p:txBody>
      </p:sp>
    </p:spTree>
    <p:extLst>
      <p:ext uri="{BB962C8B-B14F-4D97-AF65-F5344CB8AC3E}">
        <p14:creationId xmlns:p14="http://schemas.microsoft.com/office/powerpoint/2010/main" val="4271437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D6D2D-752A-17FA-7CA1-39A3994C8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F01BA2A-4CFA-6641-6743-2E36C3365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88679" y="216614"/>
            <a:ext cx="4445721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pc="-210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099D011-3F4C-B9DF-4526-1D3CF6285C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4176" y="670478"/>
            <a:ext cx="10923647" cy="5028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0" algn="just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 L. Zhang, G. Zhang, and Z. Li. "Diffusion Mechanism in Residual Neural Network: Theory and Applications." IEEE Transactions on Pattern Analysis and Machine Intelligence, (2023).</a:t>
            </a:r>
          </a:p>
          <a:p>
            <a:pPr marL="450850" algn="just">
              <a:lnSpc>
                <a:spcPct val="150000"/>
              </a:lnSpc>
              <a:spcBef>
                <a:spcPts val="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algn="just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 X. Li, Y. Chen, and W. Cai. "Attributes of Residual Neural Networks for Modeling Fractional Differential Equations."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Heliyon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9, no. 1, e12345, (2023).</a:t>
            </a:r>
          </a:p>
          <a:p>
            <a:pPr marL="450850" algn="just">
              <a:lnSpc>
                <a:spcPct val="150000"/>
              </a:lnSpc>
              <a:spcBef>
                <a:spcPts val="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algn="just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[6] Y. Yang, J. Sun, and M. Chen. "Physics-Informed Neural Networks for Solving Differential Equations."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arXiv:2408.10011, (2024).</a:t>
            </a:r>
          </a:p>
          <a:p>
            <a:pPr marL="450850" algn="just">
              <a:lnSpc>
                <a:spcPct val="150000"/>
              </a:lnSpc>
              <a:spcBef>
                <a:spcPts val="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850" algn="just">
              <a:lnSpc>
                <a:spcPct val="150000"/>
              </a:lnSpc>
              <a:spcBef>
                <a:spcPts val="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[7] J. Baggenstos and D. Salimova. "J. Baggenstos and D. Salimova."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arXiv:2111.00215, (2021).</a:t>
            </a:r>
          </a:p>
        </p:txBody>
      </p:sp>
    </p:spTree>
    <p:extLst>
      <p:ext uri="{BB962C8B-B14F-4D97-AF65-F5344CB8AC3E}">
        <p14:creationId xmlns:p14="http://schemas.microsoft.com/office/powerpoint/2010/main" val="1518060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38587" y="3043237"/>
            <a:ext cx="4314824" cy="7715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1998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324574" y="2542967"/>
            <a:ext cx="4716145" cy="4001673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-635" algn="ctr">
              <a:lnSpc>
                <a:spcPts val="2620"/>
              </a:lnSpc>
              <a:spcBef>
                <a:spcPts val="290"/>
              </a:spcBef>
            </a:pPr>
            <a:r>
              <a:rPr sz="2250" b="1" spc="-2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50" b="1" spc="-10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50" b="1" spc="-11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50" b="1" spc="-3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50" b="1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50" b="1" spc="-6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sz="2250" b="1" spc="-5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50" b="1" spc="-12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50" b="1" spc="-1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50" b="1" spc="-3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-6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50" b="1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50" b="1" spc="-1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50" b="1" spc="-5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50" b="1" spc="-12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114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250" b="1" spc="-12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50" b="1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50" b="1" spc="-16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250" b="1" spc="-3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50" b="1" spc="-6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r>
              <a:rPr sz="2250" b="1" spc="-5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50" b="1" spc="-3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50" b="1" spc="-10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  </a:t>
            </a:r>
            <a:r>
              <a:rPr sz="2250" b="1" spc="2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50" b="1" spc="-5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50" b="1" spc="-6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50" b="1" spc="-3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-4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50" b="1" spc="-3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-1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50" b="1" spc="-3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-5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50" b="1" spc="1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50" b="1" spc="-12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10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50" b="1" spc="-6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sz="2250" b="1" spc="1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sz="2250" b="1" spc="-3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-16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250" b="1" spc="-6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50" b="1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50" b="1" spc="-1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50" b="1" spc="-5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50" b="1" spc="-12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5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50" b="1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50" b="1" spc="-3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50" b="1" spc="-12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b="1" spc="-14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50" b="1" spc="-5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50" b="1" spc="-1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50" b="1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250" b="1" spc="-3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50" b="1" spc="-3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2250" b="1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50" b="1" spc="-6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50" b="1" spc="-5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2250" b="1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50" b="1" spc="-3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50" b="1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50" b="1" spc="-15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250" b="1" spc="-12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6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250" spc="-19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IN" sz="2250" spc="-195" dirty="0">
              <a:solidFill>
                <a:srgbClr val="FFFA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-635" algn="ctr">
              <a:lnSpc>
                <a:spcPts val="2620"/>
              </a:lnSpc>
              <a:spcBef>
                <a:spcPts val="290"/>
              </a:spcBef>
            </a:pPr>
            <a:endParaRPr lang="en-US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-635" algn="ctr">
              <a:lnSpc>
                <a:spcPts val="2620"/>
              </a:lnSpc>
              <a:spcBef>
                <a:spcPts val="290"/>
              </a:spcBef>
            </a:pPr>
            <a:r>
              <a:rPr lang="en-US" sz="22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Sumeet Gupta (22106071)</a:t>
            </a:r>
          </a:p>
          <a:p>
            <a:pPr marL="12700" marR="5080" indent="-635" algn="ctr">
              <a:lnSpc>
                <a:spcPts val="2620"/>
              </a:lnSpc>
              <a:spcBef>
                <a:spcPts val="290"/>
              </a:spcBef>
            </a:pPr>
            <a:r>
              <a:rPr lang="en-US" sz="22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Chavez Anthony (22106038)</a:t>
            </a:r>
          </a:p>
          <a:p>
            <a:pPr marL="12700" marR="5080" indent="-635" algn="ctr">
              <a:lnSpc>
                <a:spcPts val="2620"/>
              </a:lnSpc>
              <a:spcBef>
                <a:spcPts val="290"/>
              </a:spcBef>
            </a:pPr>
            <a:r>
              <a:rPr lang="en-US" sz="225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Kshitij</a:t>
            </a:r>
            <a:r>
              <a:rPr lang="en-US" sz="22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Chitnis</a:t>
            </a:r>
            <a:r>
              <a:rPr lang="en-US" sz="22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(22106078)</a:t>
            </a:r>
          </a:p>
          <a:p>
            <a:pPr marL="12700" marR="5080" indent="-635" algn="ctr">
              <a:lnSpc>
                <a:spcPts val="2620"/>
              </a:lnSpc>
              <a:spcBef>
                <a:spcPts val="290"/>
              </a:spcBef>
            </a:pPr>
            <a:r>
              <a:rPr lang="en-US" sz="22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Mohammed Ali Bardi(22106058)</a:t>
            </a:r>
          </a:p>
          <a:p>
            <a:pPr marL="859790" marR="852169" indent="180975" algn="ctr">
              <a:lnSpc>
                <a:spcPct val="127800"/>
              </a:lnSpc>
              <a:spcBef>
                <a:spcPts val="2095"/>
              </a:spcBef>
            </a:pPr>
            <a:r>
              <a:rPr lang="en-US" sz="2250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50" spc="-114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50" spc="-6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50" spc="-7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50" spc="-12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50" spc="-21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spc="-7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50" spc="-114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50" spc="-9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50" spc="-21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spc="-14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50" spc="-114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50" spc="-3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50" spc="-6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50" spc="-12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50" spc="-114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50" spc="-1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250" spc="-6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US" sz="2250" spc="-9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50" spc="-5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50" spc="-254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spc="2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250" spc="-12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50" spc="-9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250" spc="-5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50" spc="-200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50" spc="-85" dirty="0">
                <a:solidFill>
                  <a:srgbClr val="FFFA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Nirali Arora</a:t>
            </a:r>
            <a:endParaRPr lang="en-US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52400" y="685800"/>
            <a:ext cx="12191998" cy="8046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59460" algn="ctr">
              <a:lnSpc>
                <a:spcPct val="117100"/>
              </a:lnSpc>
              <a:spcBef>
                <a:spcPts val="95"/>
              </a:spcBef>
            </a:pP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Solving ODE using AI techniques</a:t>
            </a:r>
            <a:endParaRPr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748" y="1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2423" y="404390"/>
            <a:ext cx="170751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54" dirty="0">
                <a:latin typeface="Tahoma"/>
                <a:cs typeface="Tahoma"/>
              </a:rPr>
              <a:t>I</a:t>
            </a:r>
            <a:r>
              <a:rPr sz="4800" spc="-220" dirty="0">
                <a:latin typeface="Tahoma"/>
                <a:cs typeface="Tahoma"/>
              </a:rPr>
              <a:t>n</a:t>
            </a:r>
            <a:r>
              <a:rPr sz="4800" spc="-110" dirty="0">
                <a:latin typeface="Tahoma"/>
                <a:cs typeface="Tahoma"/>
              </a:rPr>
              <a:t>d</a:t>
            </a:r>
            <a:r>
              <a:rPr sz="4800" spc="-160" dirty="0">
                <a:latin typeface="Tahoma"/>
                <a:cs typeface="Tahoma"/>
              </a:rPr>
              <a:t>e</a:t>
            </a:r>
            <a:r>
              <a:rPr sz="4800" spc="-215" dirty="0">
                <a:latin typeface="Tahoma"/>
                <a:cs typeface="Tahoma"/>
              </a:rPr>
              <a:t>x</a:t>
            </a:r>
            <a:endParaRPr sz="48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" y="1371600"/>
            <a:ext cx="9067800" cy="46464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15900" indent="-203835">
              <a:lnSpc>
                <a:spcPct val="150000"/>
              </a:lnSpc>
              <a:spcBef>
                <a:spcPts val="1060"/>
              </a:spcBef>
              <a:buChar char="•"/>
              <a:tabLst>
                <a:tab pos="216535" algn="l"/>
              </a:tabLst>
            </a:pPr>
            <a:r>
              <a:rPr spc="-1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59385">
              <a:lnSpc>
                <a:spcPct val="150000"/>
              </a:lnSpc>
              <a:spcBef>
                <a:spcPts val="960"/>
              </a:spcBef>
              <a:buChar char="•"/>
              <a:tabLst>
                <a:tab pos="172085" algn="l"/>
              </a:tabLst>
            </a:pPr>
            <a:r>
              <a:rPr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pc="-7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59385">
              <a:lnSpc>
                <a:spcPct val="150000"/>
              </a:lnSpc>
              <a:spcBef>
                <a:spcPts val="960"/>
              </a:spcBef>
              <a:buChar char="•"/>
              <a:tabLst>
                <a:tab pos="172085" algn="l"/>
              </a:tabLst>
            </a:pPr>
            <a:r>
              <a:rPr lang="en-IN" spc="-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59385">
              <a:lnSpc>
                <a:spcPct val="150000"/>
              </a:lnSpc>
              <a:spcBef>
                <a:spcPts val="1185"/>
              </a:spcBef>
              <a:buChar char="•"/>
              <a:tabLst>
                <a:tab pos="172085" algn="l"/>
              </a:tabLst>
            </a:pPr>
            <a:r>
              <a:rPr lang="en-IN" spc="-9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59385">
              <a:lnSpc>
                <a:spcPct val="150000"/>
              </a:lnSpc>
              <a:spcBef>
                <a:spcPts val="585"/>
              </a:spcBef>
              <a:buChar char="•"/>
              <a:tabLst>
                <a:tab pos="172085" algn="l"/>
              </a:tabLst>
            </a:pPr>
            <a:r>
              <a:rPr lang="en-IN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pPr marL="171450" indent="-159385">
              <a:lnSpc>
                <a:spcPct val="150000"/>
              </a:lnSpc>
              <a:spcBef>
                <a:spcPts val="585"/>
              </a:spcBef>
              <a:buChar char="•"/>
              <a:tabLst>
                <a:tab pos="172085" algn="l"/>
              </a:tabLst>
            </a:pPr>
            <a:r>
              <a:rPr lang="en-IN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RNN</a:t>
            </a:r>
          </a:p>
          <a:p>
            <a:pPr marL="171450" indent="-159385">
              <a:lnSpc>
                <a:spcPct val="150000"/>
              </a:lnSpc>
              <a:spcBef>
                <a:spcPts val="585"/>
              </a:spcBef>
              <a:buChar char="•"/>
              <a:tabLst>
                <a:tab pos="172085" algn="l"/>
              </a:tabLst>
            </a:pPr>
            <a:r>
              <a:rPr lang="en-IN" spc="-9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59385">
              <a:lnSpc>
                <a:spcPct val="15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pc="-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59385">
              <a:lnSpc>
                <a:spcPct val="150000"/>
              </a:lnSpc>
              <a:spcBef>
                <a:spcPts val="660"/>
              </a:spcBef>
              <a:buChar char="•"/>
              <a:tabLst>
                <a:tab pos="172085" algn="l"/>
              </a:tabLst>
            </a:pPr>
            <a:r>
              <a:rPr lang="en-IN" spc="-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48814" y="491410"/>
            <a:ext cx="40919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5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5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5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54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5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5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5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5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5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54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54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8384" y="1752600"/>
            <a:ext cx="10972800" cy="4174861"/>
          </a:xfrm>
          <a:prstGeom prst="rect">
            <a:avLst/>
          </a:prstGeom>
        </p:spPr>
        <p:txBody>
          <a:bodyPr vert="horz" wrap="square" lIns="0" tIns="240665" rIns="0" bIns="0" rtlCol="0">
            <a:spAutoFit/>
          </a:bodyPr>
          <a:lstStyle/>
          <a:p>
            <a:pPr marL="214629" indent="-202565" algn="just">
              <a:lnSpc>
                <a:spcPct val="100000"/>
              </a:lnSpc>
              <a:spcBef>
                <a:spcPts val="1895"/>
              </a:spcBef>
              <a:buChar char="•"/>
              <a:tabLst>
                <a:tab pos="215265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Ordinary Differential Equations (ODEs) are essential in modeling dynamic systems, but traditional methods for solving them can be computationally expensive and inaccurate for complex problems.</a:t>
            </a:r>
          </a:p>
          <a:p>
            <a:pPr marL="214629" indent="-202565" algn="just">
              <a:lnSpc>
                <a:spcPct val="100000"/>
              </a:lnSpc>
              <a:spcBef>
                <a:spcPts val="1895"/>
              </a:spcBef>
              <a:buChar char="•"/>
              <a:tabLst>
                <a:tab pos="215265" algn="l"/>
              </a:tabLst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In this presentation, we explore the use of Residual Neural Networks (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ResNet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) as an efficient ODE solver. By leveraging the power of deep learning, </a:t>
            </a:r>
            <a:r>
              <a:rPr lang="en-US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ResNets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 can model complex, nonlinear relationships and provide a more accurate and scalable approach to solving ODEs compared to traditional methods.</a:t>
            </a:r>
          </a:p>
          <a:p>
            <a:pPr marL="214629" indent="-202565">
              <a:lnSpc>
                <a:spcPct val="100000"/>
              </a:lnSpc>
              <a:spcBef>
                <a:spcPts val="1895"/>
              </a:spcBef>
              <a:buChar char="•"/>
              <a:tabLst>
                <a:tab pos="215265" algn="l"/>
              </a:tabLst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Source sans pro" panose="020B0503030403020204" pitchFamily="34" charset="0"/>
              <a:cs typeface="Times New Roman" panose="02020603050405020304" pitchFamily="18" charset="0"/>
            </a:endParaRPr>
          </a:p>
          <a:p>
            <a:pPr marL="214629" indent="-202565">
              <a:lnSpc>
                <a:spcPct val="100000"/>
              </a:lnSpc>
              <a:spcBef>
                <a:spcPts val="1895"/>
              </a:spcBef>
              <a:buChar char="•"/>
              <a:tabLst>
                <a:tab pos="215265" algn="l"/>
              </a:tabLst>
            </a:pPr>
            <a:endParaRPr lang="en-US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1" y="0"/>
            <a:ext cx="12182008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01378" y="558466"/>
            <a:ext cx="31864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6230" y="1705518"/>
            <a:ext cx="10116570" cy="408842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4970" marR="106680" indent="-281305" algn="just">
              <a:lnSpc>
                <a:spcPct val="110300"/>
              </a:lnSpc>
              <a:buClr>
                <a:srgbClr val="FFFFFF"/>
              </a:buClr>
              <a:buSzPct val="164705"/>
              <a:buChar char="•"/>
              <a:tabLst>
                <a:tab pos="395605" algn="l"/>
              </a:tabLs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Develop an understanding of ODEs.</a:t>
            </a:r>
          </a:p>
          <a:p>
            <a:pPr marL="394970" marR="106680" indent="-281305" algn="just">
              <a:lnSpc>
                <a:spcPct val="110300"/>
              </a:lnSpc>
              <a:buClr>
                <a:srgbClr val="FFFFFF"/>
              </a:buClr>
              <a:buSzPct val="164705"/>
              <a:buChar char="•"/>
              <a:tabLst>
                <a:tab pos="395605" algn="l"/>
              </a:tabLs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Understand the concept of residual connections in deep learning.</a:t>
            </a:r>
          </a:p>
          <a:p>
            <a:pPr marL="394970" marR="106680" indent="-281305" algn="just">
              <a:lnSpc>
                <a:spcPct val="110300"/>
              </a:lnSpc>
              <a:buClr>
                <a:srgbClr val="FFFFFF"/>
              </a:buClr>
              <a:buSzPct val="164705"/>
              <a:buChar char="•"/>
              <a:tabLst>
                <a:tab pos="395605" algn="l"/>
              </a:tabLs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Demonstrate how RNNs can be used as solvers for ODEs.</a:t>
            </a:r>
          </a:p>
          <a:p>
            <a:pPr marL="394970" marR="106680" indent="-281305" algn="just">
              <a:lnSpc>
                <a:spcPct val="110300"/>
              </a:lnSpc>
              <a:buClr>
                <a:srgbClr val="FFFFFF"/>
              </a:buClr>
              <a:buSzPct val="164705"/>
              <a:buChar char="•"/>
              <a:tabLst>
                <a:tab pos="395605" algn="l"/>
              </a:tabLs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Show how neural networks, particularly residual networks, can approximate the solutions of ODEs.</a:t>
            </a:r>
          </a:p>
          <a:p>
            <a:pPr marL="394970" marR="106680" indent="-281305" algn="just">
              <a:lnSpc>
                <a:spcPct val="110300"/>
              </a:lnSpc>
              <a:buClr>
                <a:srgbClr val="FFFFFF"/>
              </a:buClr>
              <a:buSzPct val="164705"/>
              <a:buChar char="•"/>
              <a:tabLst>
                <a:tab pos="395605" algn="l"/>
              </a:tabLs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Compare the effectiveness of neural network-based methods with traditional ODE solvers (e.g., Runge-</a:t>
            </a:r>
            <a:r>
              <a:rPr lang="en-US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Kutta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).</a:t>
            </a:r>
          </a:p>
          <a:p>
            <a:pPr marL="394970" marR="106680" indent="-281305" algn="just">
              <a:lnSpc>
                <a:spcPct val="110300"/>
              </a:lnSpc>
              <a:buClr>
                <a:srgbClr val="FFFFFF"/>
              </a:buClr>
              <a:buSzPct val="164705"/>
              <a:buChar char="•"/>
              <a:tabLst>
                <a:tab pos="395605" algn="l"/>
              </a:tabLs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Discuss improvements in solving stiff equations and high-dimensional systems.</a:t>
            </a:r>
          </a:p>
          <a:p>
            <a:pPr marL="394970" marR="106680" indent="-281305" algn="just">
              <a:lnSpc>
                <a:spcPct val="110300"/>
              </a:lnSpc>
              <a:buClr>
                <a:srgbClr val="FFFFFF"/>
              </a:buClr>
              <a:buSzPct val="164705"/>
              <a:buChar char="•"/>
              <a:tabLst>
                <a:tab pos="395605" algn="l"/>
              </a:tabLst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Explore adjoint sensitivity and backpropagation through ODE solvers.</a:t>
            </a:r>
          </a:p>
          <a:p>
            <a:pPr marL="113665" marR="106680">
              <a:lnSpc>
                <a:spcPct val="110300"/>
              </a:lnSpc>
              <a:buClr>
                <a:srgbClr val="FFFFFF"/>
              </a:buClr>
              <a:buSzPct val="164705"/>
              <a:tabLst>
                <a:tab pos="395605" algn="l"/>
              </a:tabLst>
            </a:pPr>
            <a:endParaRPr lang="en-US" sz="2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94970" marR="106680" indent="-281305">
              <a:lnSpc>
                <a:spcPct val="110300"/>
              </a:lnSpc>
              <a:buClr>
                <a:srgbClr val="FFFFFF"/>
              </a:buClr>
              <a:buSzPct val="164705"/>
              <a:buChar char="•"/>
              <a:tabLst>
                <a:tab pos="395605" algn="l"/>
              </a:tabLst>
            </a:pPr>
            <a:endParaRPr lang="en-US" sz="22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0DDB-C46A-CFE1-7FBA-39D7FB1C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lang="en-US" dirty="0"/>
              <a:t> Survey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1FDD9-D856-9BFE-F4BA-EA999916B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294" y="2133600"/>
            <a:ext cx="10923647" cy="561692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A5D728-A3D3-F8E4-3C8C-40506FACD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996190"/>
              </p:ext>
            </p:extLst>
          </p:nvPr>
        </p:nvGraphicFramePr>
        <p:xfrm>
          <a:off x="620701" y="1524000"/>
          <a:ext cx="11037899" cy="462513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180202">
                  <a:extLst>
                    <a:ext uri="{9D8B030D-6E8A-4147-A177-3AD203B41FA5}">
                      <a16:colId xmlns:a16="http://schemas.microsoft.com/office/drawing/2014/main" val="2759649053"/>
                    </a:ext>
                  </a:extLst>
                </a:gridCol>
                <a:gridCol w="2051575">
                  <a:extLst>
                    <a:ext uri="{9D8B030D-6E8A-4147-A177-3AD203B41FA5}">
                      <a16:colId xmlns:a16="http://schemas.microsoft.com/office/drawing/2014/main" val="2242419358"/>
                    </a:ext>
                  </a:extLst>
                </a:gridCol>
                <a:gridCol w="1148522">
                  <a:extLst>
                    <a:ext uri="{9D8B030D-6E8A-4147-A177-3AD203B41FA5}">
                      <a16:colId xmlns:a16="http://schemas.microsoft.com/office/drawing/2014/main" val="1798055528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107186296"/>
                    </a:ext>
                  </a:extLst>
                </a:gridCol>
              </a:tblGrid>
              <a:tr h="302379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125211"/>
                  </a:ext>
                </a:extLst>
              </a:tr>
              <a:tr h="1838668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Physics-Informed Neural Networks: A Deep Learning Framework for Solving Forward and Inverse Problems Involving Nonlinear Partial Differential Equations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M. </a:t>
                      </a:r>
                      <a:r>
                        <a:rPr lang="en-US" sz="1800" b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Raissi</a:t>
                      </a:r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P. </a:t>
                      </a:r>
                      <a:r>
                        <a:rPr lang="en-US" sz="1800" b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Perdikaris</a:t>
                      </a:r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2015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paper introduces physics-informed neural networks (PINNs) as a unified deep learning framework for solving forward and inverse problems involving nonlinear partial differential equations.</a:t>
                      </a: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147412"/>
                  </a:ext>
                </a:extLst>
              </a:tr>
              <a:tr h="23902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Residual Learning for Image Recognition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K.He</a:t>
                      </a:r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X.Zhang,S.Ren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Although this paper primarily focuses on image recognition, it introduces deep residual learning, which has been foundational in developing neural network architectures for approximating differential equations. </a:t>
                      </a:r>
                      <a:endParaRPr lang="en-IN" sz="1800" b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36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90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D5664-29FE-626A-494E-B3C44A208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9C99-BD33-6832-508B-1E6D8F17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923A3-BCA8-8896-F66C-B3F9CF61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8294" y="2133600"/>
            <a:ext cx="10923647" cy="561692"/>
          </a:xfrm>
        </p:spPr>
        <p:txBody>
          <a:bodyPr/>
          <a:lstStyle/>
          <a:p>
            <a:pPr algn="l"/>
            <a:endParaRPr lang="en-IN" sz="1800" b="0" i="0" u="none" strike="noStrike" baseline="0" dirty="0">
              <a:latin typeface="Times-Roman"/>
            </a:endParaRPr>
          </a:p>
          <a:p>
            <a:pPr algn="l"/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C72EF8-C26E-2DA9-E099-978FC22AF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86791"/>
              </p:ext>
            </p:extLst>
          </p:nvPr>
        </p:nvGraphicFramePr>
        <p:xfrm>
          <a:off x="762000" y="793680"/>
          <a:ext cx="10896600" cy="4795228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011181">
                  <a:extLst>
                    <a:ext uri="{9D8B030D-6E8A-4147-A177-3AD203B41FA5}">
                      <a16:colId xmlns:a16="http://schemas.microsoft.com/office/drawing/2014/main" val="2759649053"/>
                    </a:ext>
                  </a:extLst>
                </a:gridCol>
                <a:gridCol w="2051575">
                  <a:extLst>
                    <a:ext uri="{9D8B030D-6E8A-4147-A177-3AD203B41FA5}">
                      <a16:colId xmlns:a16="http://schemas.microsoft.com/office/drawing/2014/main" val="2242419358"/>
                    </a:ext>
                  </a:extLst>
                </a:gridCol>
                <a:gridCol w="1148522">
                  <a:extLst>
                    <a:ext uri="{9D8B030D-6E8A-4147-A177-3AD203B41FA5}">
                      <a16:colId xmlns:a16="http://schemas.microsoft.com/office/drawing/2014/main" val="1798055528"/>
                    </a:ext>
                  </a:extLst>
                </a:gridCol>
                <a:gridCol w="3685322">
                  <a:extLst>
                    <a:ext uri="{9D8B030D-6E8A-4147-A177-3AD203B41FA5}">
                      <a16:colId xmlns:a16="http://schemas.microsoft.com/office/drawing/2014/main" val="4107186296"/>
                    </a:ext>
                  </a:extLst>
                </a:gridCol>
              </a:tblGrid>
              <a:tr h="302379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125211"/>
                  </a:ext>
                </a:extLst>
              </a:tr>
              <a:tr h="1838668"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Neural Ordinary Differential Equations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R.T.Q. Chen, Y. </a:t>
                      </a:r>
                      <a:r>
                        <a:rPr lang="en-US" sz="1800" b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Rubanova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This paper presents neural ordinary differential equations (Neural ODEs), a continuous-depth model inspired by residual networks. 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147412"/>
                  </a:ext>
                </a:extLst>
              </a:tr>
              <a:tr h="23902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Diffusion Mechanism in Residual Neural Network: Theory and Applications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L. Zhang, G. Zhang, and Z. Li</a:t>
                      </a:r>
                      <a:endParaRPr lang="en-IN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inspired by the convection-diffusion ordinary differential equations (ODEs), this paper proposes a novel diffusion residual network (Diff-</a:t>
                      </a:r>
                      <a:r>
                        <a:rPr lang="en-US" sz="1800" b="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ResNet</a:t>
                      </a:r>
                      <a:r>
                        <a:rPr lang="en-US" sz="18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). The authors analyze the diffusion mechanism in residual neural networks and demonstrate its applications in image recognition tasks. </a:t>
                      </a:r>
                      <a:endParaRPr lang="en-IN" sz="1800" b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36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549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2248" y="2133600"/>
            <a:ext cx="3013711" cy="2176878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815"/>
              </a:spcBef>
              <a:buSzPct val="112820"/>
              <a:tabLst>
                <a:tab pos="271145" algn="l"/>
                <a:tab pos="271780" algn="l"/>
              </a:tabLst>
            </a:pPr>
            <a:endParaRPr lang="en-IN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7466">
              <a:lnSpc>
                <a:spcPct val="100000"/>
              </a:lnSpc>
              <a:spcBef>
                <a:spcPts val="815"/>
              </a:spcBef>
              <a:buSzPct val="112820"/>
              <a:tabLst>
                <a:tab pos="271145" algn="l"/>
                <a:tab pos="271780" algn="l"/>
              </a:tabLst>
            </a:pPr>
            <a:endParaRPr lang="en-IN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271145" indent="-233679">
              <a:lnSpc>
                <a:spcPct val="100000"/>
              </a:lnSpc>
              <a:spcBef>
                <a:spcPts val="815"/>
              </a:spcBef>
              <a:buSzPct val="112820"/>
              <a:buChar char="•"/>
              <a:tabLst>
                <a:tab pos="271145" algn="l"/>
                <a:tab pos="271780" algn="l"/>
              </a:tabLst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Visual Studio Code</a:t>
            </a:r>
          </a:p>
          <a:p>
            <a:pPr marL="271145" indent="-233679">
              <a:lnSpc>
                <a:spcPct val="100000"/>
              </a:lnSpc>
              <a:spcBef>
                <a:spcPts val="815"/>
              </a:spcBef>
              <a:buSzPct val="112820"/>
              <a:buChar char="•"/>
              <a:tabLst>
                <a:tab pos="271145" algn="l"/>
                <a:tab pos="271780" algn="l"/>
              </a:tabLst>
            </a:pPr>
            <a:r>
              <a:rPr lang="en-IN" sz="2400" dirty="0">
                <a:solidFill>
                  <a:schemeClr val="bg1"/>
                </a:solidFill>
                <a:latin typeface="Times New Roman" panose="02020603050405020304" pitchFamily="18" charset="0"/>
                <a:ea typeface="Source sans pro" panose="020B0503030403020204" pitchFamily="34" charset="0"/>
                <a:cs typeface="Times New Roman" panose="02020603050405020304" pitchFamily="18" charset="0"/>
              </a:rPr>
              <a:t>Python</a:t>
            </a:r>
          </a:p>
          <a:p>
            <a:pPr marL="271145" indent="-233679">
              <a:lnSpc>
                <a:spcPct val="100000"/>
              </a:lnSpc>
              <a:spcBef>
                <a:spcPts val="815"/>
              </a:spcBef>
              <a:buSzPct val="112820"/>
              <a:buChar char="•"/>
              <a:tabLst>
                <a:tab pos="271145" algn="l"/>
                <a:tab pos="271780" algn="l"/>
              </a:tabLst>
            </a:pPr>
            <a:endParaRPr lang="en-IN" sz="2000" dirty="0">
              <a:solidFill>
                <a:schemeClr val="bg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8" name="Picture 4" descr="Opinionated guide on tweaking VS Code ...">
            <a:extLst>
              <a:ext uri="{FF2B5EF4-FFF2-40B4-BE49-F238E27FC236}">
                <a16:creationId xmlns:a16="http://schemas.microsoft.com/office/drawing/2014/main" id="{1BDF5FEA-DC3F-917D-D290-89E17E00F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1747956"/>
            <a:ext cx="2143125" cy="193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1E2024-E3EF-DB37-CC53-3C6F925A3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038600"/>
            <a:ext cx="5486400" cy="19433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FA1F3-D99C-E6D2-DD6E-22467C3E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9B72BE-58E5-3AF1-8E80-A35756DF0CE3}"/>
              </a:ext>
            </a:extLst>
          </p:cNvPr>
          <p:cNvSpPr/>
          <p:nvPr/>
        </p:nvSpPr>
        <p:spPr>
          <a:xfrm>
            <a:off x="748718" y="1818632"/>
            <a:ext cx="1873143" cy="665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Start</a:t>
            </a:r>
            <a:r>
              <a:rPr lang="en-US" dirty="0"/>
              <a:t> 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EF0DCD-51FE-38A4-8769-83A5D42C7246}"/>
              </a:ext>
            </a:extLst>
          </p:cNvPr>
          <p:cNvCxnSpPr>
            <a:cxnSpLocks/>
            <a:stCxn id="3" idx="6"/>
            <a:endCxn id="142" idx="1"/>
          </p:cNvCxnSpPr>
          <p:nvPr/>
        </p:nvCxnSpPr>
        <p:spPr>
          <a:xfrm>
            <a:off x="2621861" y="2151373"/>
            <a:ext cx="502339" cy="5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313165E-A7D6-3D16-6F96-A5CF5C789C52}"/>
              </a:ext>
            </a:extLst>
          </p:cNvPr>
          <p:cNvSpPr/>
          <p:nvPr/>
        </p:nvSpPr>
        <p:spPr>
          <a:xfrm>
            <a:off x="5909310" y="1818632"/>
            <a:ext cx="2057400" cy="727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forward pass </a:t>
            </a:r>
          </a:p>
          <a:p>
            <a:pPr algn="ctr"/>
            <a:r>
              <a:rPr lang="en-US" dirty="0"/>
              <a:t>Use </a:t>
            </a:r>
            <a:r>
              <a:rPr lang="en-US" dirty="0" err="1"/>
              <a:t>ODEint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E6CEA1-A3DE-6BB4-1530-287DDBF232F7}"/>
              </a:ext>
            </a:extLst>
          </p:cNvPr>
          <p:cNvSpPr/>
          <p:nvPr/>
        </p:nvSpPr>
        <p:spPr>
          <a:xfrm>
            <a:off x="8522570" y="1828784"/>
            <a:ext cx="1993900" cy="727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backpropagation 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E5AF46-615B-961E-0049-A21C6848A39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966710" y="2182170"/>
            <a:ext cx="555860" cy="10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ED1E9-38C1-04A0-7565-52845872973E}"/>
              </a:ext>
            </a:extLst>
          </p:cNvPr>
          <p:cNvSpPr/>
          <p:nvPr/>
        </p:nvSpPr>
        <p:spPr>
          <a:xfrm>
            <a:off x="8522570" y="3612024"/>
            <a:ext cx="2057400" cy="727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adjoint method?</a:t>
            </a:r>
            <a:endParaRPr lang="en-IN" dirty="0"/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D9697326-C26D-A1E7-0082-7D08ABB843D0}"/>
              </a:ext>
            </a:extLst>
          </p:cNvPr>
          <p:cNvSpPr/>
          <p:nvPr/>
        </p:nvSpPr>
        <p:spPr>
          <a:xfrm>
            <a:off x="6899910" y="3066718"/>
            <a:ext cx="1066800" cy="7270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  <a:endParaRPr lang="en-IN" dirty="0"/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2D0953DB-B4A2-EEFC-EEC4-9BADD55A0AC5}"/>
              </a:ext>
            </a:extLst>
          </p:cNvPr>
          <p:cNvSpPr/>
          <p:nvPr/>
        </p:nvSpPr>
        <p:spPr>
          <a:xfrm>
            <a:off x="6938010" y="3940001"/>
            <a:ext cx="1066800" cy="727075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5AB1BB-55C0-FE70-3058-27D13DDB077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9519520" y="2555859"/>
            <a:ext cx="31750" cy="105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D84481-2E26-685F-4E17-3259EC2C28CC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7966710" y="3430256"/>
            <a:ext cx="555860" cy="54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BDB201-629C-EBAA-459A-83961BA32D2C}"/>
              </a:ext>
            </a:extLst>
          </p:cNvPr>
          <p:cNvCxnSpPr>
            <a:cxnSpLocks/>
            <a:stCxn id="16" idx="1"/>
            <a:endCxn id="20" idx="3"/>
          </p:cNvCxnSpPr>
          <p:nvPr/>
        </p:nvCxnSpPr>
        <p:spPr>
          <a:xfrm flipH="1">
            <a:off x="8004810" y="3975562"/>
            <a:ext cx="517760" cy="327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C6B75-B268-BD42-3077-6F5659405F6E}"/>
              </a:ext>
            </a:extLst>
          </p:cNvPr>
          <p:cNvSpPr/>
          <p:nvPr/>
        </p:nvSpPr>
        <p:spPr>
          <a:xfrm>
            <a:off x="4167670" y="3533598"/>
            <a:ext cx="2057400" cy="727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Optimize loss</a:t>
            </a:r>
          </a:p>
          <a:p>
            <a:pPr algn="ctr"/>
            <a:r>
              <a:rPr lang="en-US" dirty="0"/>
              <a:t>function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0392F4-19A5-EEC9-4168-A0E7DFBFB2C4}"/>
              </a:ext>
            </a:extLst>
          </p:cNvPr>
          <p:cNvCxnSpPr>
            <a:cxnSpLocks/>
            <a:stCxn id="17" idx="1"/>
            <a:endCxn id="31" idx="3"/>
          </p:cNvCxnSpPr>
          <p:nvPr/>
        </p:nvCxnSpPr>
        <p:spPr>
          <a:xfrm flipH="1">
            <a:off x="6225070" y="3430256"/>
            <a:ext cx="674840" cy="466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8594C2C-BD95-FF01-2341-36CEFDDFEC4B}"/>
              </a:ext>
            </a:extLst>
          </p:cNvPr>
          <p:cNvCxnSpPr>
            <a:cxnSpLocks/>
            <a:stCxn id="20" idx="1"/>
            <a:endCxn id="31" idx="3"/>
          </p:cNvCxnSpPr>
          <p:nvPr/>
        </p:nvCxnSpPr>
        <p:spPr>
          <a:xfrm flipH="1" flipV="1">
            <a:off x="6225070" y="3897136"/>
            <a:ext cx="712940" cy="406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57F4829-DC91-E5BB-D85E-2223CFEC02DE}"/>
              </a:ext>
            </a:extLst>
          </p:cNvPr>
          <p:cNvSpPr/>
          <p:nvPr/>
        </p:nvSpPr>
        <p:spPr>
          <a:xfrm>
            <a:off x="1043470" y="3525355"/>
            <a:ext cx="2057400" cy="727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Visualize the </a:t>
            </a:r>
          </a:p>
          <a:p>
            <a:pPr algn="ctr"/>
            <a:r>
              <a:rPr lang="en-US" dirty="0"/>
              <a:t>trajectories</a:t>
            </a:r>
            <a:endParaRPr lang="en-IN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FED0DE-0A56-D02E-A486-A5E1C3FDBC29}"/>
              </a:ext>
            </a:extLst>
          </p:cNvPr>
          <p:cNvCxnSpPr>
            <a:cxnSpLocks/>
            <a:stCxn id="31" idx="1"/>
            <a:endCxn id="38" idx="3"/>
          </p:cNvCxnSpPr>
          <p:nvPr/>
        </p:nvCxnSpPr>
        <p:spPr>
          <a:xfrm flipH="1" flipV="1">
            <a:off x="3100870" y="3888893"/>
            <a:ext cx="1066800" cy="8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49321DE-5356-73ED-9D70-BA9B3DB1552B}"/>
              </a:ext>
            </a:extLst>
          </p:cNvPr>
          <p:cNvSpPr/>
          <p:nvPr/>
        </p:nvSpPr>
        <p:spPr>
          <a:xfrm>
            <a:off x="4100195" y="5296840"/>
            <a:ext cx="1873143" cy="66548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End</a:t>
            </a:r>
            <a:endParaRPr lang="en-IN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6C9E66C-1DD2-0662-1A78-98C14CDADC56}"/>
              </a:ext>
            </a:extLst>
          </p:cNvPr>
          <p:cNvCxnSpPr>
            <a:cxnSpLocks/>
            <a:stCxn id="38" idx="2"/>
            <a:endCxn id="128" idx="0"/>
          </p:cNvCxnSpPr>
          <p:nvPr/>
        </p:nvCxnSpPr>
        <p:spPr>
          <a:xfrm>
            <a:off x="2072170" y="4252430"/>
            <a:ext cx="0" cy="1013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8FD8409-05CD-5DAA-E0B9-FE18A49D1562}"/>
              </a:ext>
            </a:extLst>
          </p:cNvPr>
          <p:cNvSpPr/>
          <p:nvPr/>
        </p:nvSpPr>
        <p:spPr>
          <a:xfrm>
            <a:off x="3124200" y="1792910"/>
            <a:ext cx="2057400" cy="727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Define ODE  to </a:t>
            </a:r>
          </a:p>
          <a:p>
            <a:pPr algn="ctr"/>
            <a:r>
              <a:rPr lang="en-US" dirty="0"/>
              <a:t>be solved </a:t>
            </a:r>
            <a:endParaRPr lang="en-IN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375A5AF-BA33-9C5C-1675-0D45AFBA505C}"/>
              </a:ext>
            </a:extLst>
          </p:cNvPr>
          <p:cNvCxnSpPr>
            <a:cxnSpLocks/>
            <a:stCxn id="142" idx="3"/>
            <a:endCxn id="8" idx="1"/>
          </p:cNvCxnSpPr>
          <p:nvPr/>
        </p:nvCxnSpPr>
        <p:spPr>
          <a:xfrm>
            <a:off x="5181600" y="2156448"/>
            <a:ext cx="727710" cy="25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385E072-C4F0-D80E-23AC-34311EA025F7}"/>
              </a:ext>
            </a:extLst>
          </p:cNvPr>
          <p:cNvSpPr/>
          <p:nvPr/>
        </p:nvSpPr>
        <p:spPr>
          <a:xfrm>
            <a:off x="1043470" y="5266044"/>
            <a:ext cx="2057400" cy="7270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Compare with actual solution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7BFF442-1808-A535-2880-3F6D51AFEA1B}"/>
              </a:ext>
            </a:extLst>
          </p:cNvPr>
          <p:cNvCxnSpPr>
            <a:cxnSpLocks/>
            <a:stCxn id="128" idx="3"/>
            <a:endCxn id="51" idx="2"/>
          </p:cNvCxnSpPr>
          <p:nvPr/>
        </p:nvCxnSpPr>
        <p:spPr>
          <a:xfrm flipV="1">
            <a:off x="3100870" y="5629581"/>
            <a:ext cx="99932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19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</TotalTime>
  <Words>880</Words>
  <Application>Microsoft Office PowerPoint</Application>
  <PresentationFormat>Widescreen</PresentationFormat>
  <Paragraphs>103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Source sans pro</vt:lpstr>
      <vt:lpstr>Tahoma</vt:lpstr>
      <vt:lpstr>Times New Roman</vt:lpstr>
      <vt:lpstr>Times-Roman</vt:lpstr>
      <vt:lpstr>Trebuchet MS</vt:lpstr>
      <vt:lpstr>Office Theme</vt:lpstr>
      <vt:lpstr>Department of Computer Science &amp; Engineering  Artificial Intelligence &amp; Machine Learning</vt:lpstr>
      <vt:lpstr>Solving ODE using AI techniques</vt:lpstr>
      <vt:lpstr>Index</vt:lpstr>
      <vt:lpstr>Introduction</vt:lpstr>
      <vt:lpstr>Objectives</vt:lpstr>
      <vt:lpstr>Literature Survey</vt:lpstr>
      <vt:lpstr>PowerPoint Presentation</vt:lpstr>
      <vt:lpstr>Tools/softwares, Languages used</vt:lpstr>
      <vt:lpstr>Block Diagram</vt:lpstr>
      <vt:lpstr>Structure of RNN</vt:lpstr>
      <vt:lpstr>Implementation</vt:lpstr>
      <vt:lpstr>Conclusion</vt:lpstr>
      <vt:lpstr>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pptsem4.pdf</dc:title>
  <dc:creator>Aditya</dc:creator>
  <cp:keywords>DAF7O2JWRno,BAFnlCM1tqs</cp:keywords>
  <cp:lastModifiedBy>chavez anthony</cp:lastModifiedBy>
  <cp:revision>33</cp:revision>
  <dcterms:created xsi:type="dcterms:W3CDTF">2024-02-08T12:42:09Z</dcterms:created>
  <dcterms:modified xsi:type="dcterms:W3CDTF">2025-03-18T22:16:00Z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2024-02-08T00:00:00Z</vt:filetime>
  </property>
  <property fmtid="{D5CDD505-2E9C-101B-9397-08002B2CF9AE}" pid="3" name="Creator">
    <vt:lpwstr>Canva</vt:lpwstr>
  </property>
  <property fmtid="{D5CDD505-2E9C-101B-9397-08002B2CF9AE}" pid="4" name="LastSaved">
    <vt:filetime>2024-02-08T00:00:00Z</vt:filetime>
  </property>
</Properties>
</file>