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998a7cf-7695-4d6d-998d-931580ca46ea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6WSQWvcMBCF/0rReSkaWbLlHNNrKYGUXEIOI2m8qNFaxpbDpsv+9468C4G2kMNebM3o6XtPYk4ixGVK+P4DDyTuxH3OrwecX7+A2Inx0pPoQSkfoENvgBRKJXk3TyXmcRF3J1Fw3lN5isuKqYK4+fyyE5jSA+5rNWBaaCcmmpc8Yoq/6SLmrTKvdN4JOk4pz1iRjwULVewby7nmCPC1YUf0Jb7RI/ly7VoZjFcWLAaQRrfoarDlItiS/VdS0Zv9tzwWjCPb1F4nh84ajU5rcKwdGr1plzju0zXwx9mf71N9nHjgG9bXcL/YtnLOZ75O3wJikKClHRQ0fa9s+ykLt9z3ayl8vX+RpnNG2+BaomBa7RCGG5FkrVfSNKShlaAk9tbeiAzGNg10Epz2mobQh9tTQusVgvYAPRjsATv4FFnoWFw+/k3bgB8dcSCe3LrIa1km9PSAI9fPJzHNmce1RNp0PJ44BgrX9Vz/32Oh+WL9hGmtrtuci83mpX7+ALjGAxBfAwAA&quot;"/>
    <we:property name="creatorSessionId" value="&quot;72dac8c4-fb0b-47f7-aeff-59381513dfe0&quot;"/>
    <we:property name="creatorTenantId" value="&quot;3c71cbab-b5ed-4f3b-ac0d-95509d6c0e93&quot;"/>
    <we:property name="creatorUserId" value="&quot;10032003AA883122&quot;"/>
    <we:property name="datasetId" value="&quot;2c8e4512-fb95-4d06-8b9f-04888a7dddc6&quot;"/>
    <we:property name="embedUrl" value="&quot;/reportEmbed?reportId=36d66c0e-33d6-4c63-8486-4eaa8f927b97&amp;groupId=64f8e7fa-01ab-477e-93cd-4c40bdb2daaa&amp;w=2&amp;config=eyJjbHVzdGVyVXJsIjoiaHR0cHM6Ly9XQUJJLVVTLUVBU1QyLUMtUFJJTUFSWS1yZWRpcmVjdC5hbmFseXNpcy53aW5kb3dzLm5ldCIsImVtYmVkRmVhdHVyZXMiOnsidXNhZ2VNZXRyaWNzVk5leHQiOnRydWV9fQ%3D%3D&amp;disableSensitivityBanner=true&quot;"/>
    <we:property name="initialStateBookmark" value="&quot;H4sIAAAAAAAAA6WSX0vkMBTFv8qS50Fy27RNfVPxyfUP6+KLyHLT3A7RTFPaVMYd+t33pjMguILCvLS5pye/c5PenbBu7D2+3eCGxKk4D+Flg8PLDxAr0R2029ur67NfV39uzq4vWQ59dKEbxelORBzWFB/cOKFPBBYfn1YCvb/Ddapa9COtRE/DGDr07i/tzfwpDhPNK0Hb3ocBE/I+YqSEfWU715wNJzknYhPdK91TEw+qlrZoMg0aLchClWgk28a9YensU0tCL/EXoYvoOo5JGkHZZAiqAaihwBqwgqSPrlv7Q8Pve3+/9elWIm2jCdt0H+aZgxNpnvlAttB5DpUEoxpFra0ttF/ScOn8fIqRD/gfkrRuMlnkpKCUkEmstT4SWReVKZS2piSyRakMHt1lXQKilaCkbjPI6zrT5ZHISraVLhQapcDwX2xzJb9Eug3P3kfWgntXxIZ4ctMiTHHssaE77Lh+3Il+CDyu0dF+NrY9dpbsYT2k908XadgHP6CflmngYRZLBrfijKdv+uf5KT3+AVFAgEeHAwAA&quot;"/>
    <we:property name="isFiltersActionButtonVisible" value="true"/>
    <we:property name="isVisualContainerHeaderHidden" value="false"/>
    <we:property name="pageDisplayName" value="&quot;Summary&quot;"/>
    <we:property name="pageName" value="&quot;180d5c2818ad10546ab0&quot;"/>
    <we:property name="reportEmbeddedTime" value="&quot;2024-10-10T15:34:59.211Z&quot;"/>
    <we:property name="reportName" value="&quot;Final_Assignment_EV_Saurabh_Srivastava_Anthony Denis&quot;"/>
    <we:property name="reportState" value="&quot;CONNECTED&quot;"/>
    <we:property name="reportUrl" value="&quot;/groups/64f8e7fa-01ab-477e-93cd-4c40bdb2daaa/reports/36d66c0e-33d6-4c63-8486-4eaa8f927b97/180d5c2818ad10546ab0?bookmarkGuid=01c6dfc2-2cc4-401c-9698-9b5600848c3b&amp;bookmarkUsage=1&amp;ctid=3c71cbab-b5ed-4f3b-ac0d-95509d6c0e93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Denis, Anthony Philippe</cp:lastModifiedBy>
  <cp:revision>5</cp:revision>
  <dcterms:created xsi:type="dcterms:W3CDTF">2018-06-07T21:39:02Z</dcterms:created>
  <dcterms:modified xsi:type="dcterms:W3CDTF">2025-02-18T23:37:54Z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