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1" r:id="rId2"/>
    <p:sldId id="2563" r:id="rId3"/>
    <p:sldId id="2565" r:id="rId4"/>
    <p:sldId id="2576" r:id="rId5"/>
    <p:sldId id="2577" r:id="rId6"/>
    <p:sldId id="2578" r:id="rId7"/>
    <p:sldId id="2579" r:id="rId8"/>
    <p:sldId id="2580" r:id="rId9"/>
    <p:sldId id="2581" r:id="rId10"/>
    <p:sldId id="2582" r:id="rId11"/>
    <p:sldId id="2566" r:id="rId12"/>
    <p:sldId id="2583" r:id="rId13"/>
    <p:sldId id="2585" r:id="rId14"/>
    <p:sldId id="2584" r:id="rId15"/>
    <p:sldId id="2567" r:id="rId16"/>
    <p:sldId id="2568" r:id="rId17"/>
    <p:sldId id="2586" r:id="rId18"/>
    <p:sldId id="25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DA81E-B6DD-4CA0-9C2D-B0C27B95DC2C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ACE72-845C-4C82-9104-9C4FDA2BC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conteúdos gerados pela IA podem estar incorretos.
---
Esta apresentação oferece um resumo da documentação do projeto, abordando elementos essenciais como o Diagrama Entidade-Relacionamento, requisitos funcionais e não funcionais, wireframe e estrutura do banco de dados.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42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9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Neste slide, apresentaremos as principais entidades identificadas no DER, como Usuário, Produto e Pedido, e descreveremos como essas entidades se relacionam entre si. Essa visualização é essencial para o desenvolvimento eficaz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692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7E785-9F3D-B4F3-DBD7-AEC584B4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5904966-9964-4E7A-C7AB-D8B56D449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2052A5-CA2E-CCA8-E8E9-A4FCDD464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9FAEDC-01E6-0757-0B11-CDA2E99BD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660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064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279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funcionais definem as ações que o sistema deve ser capaz de realizar. Neste slide, listaremos os principais requisitos funcionais, incluindo funções como cadastro de usuários, geração de relatórios e consulta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68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075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76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não funcionais definem as características do sistema, como desempenho, segurança e usabilidade. Neste slide, discutiremos os principais requisitos não funcionais que o sistema deve atender.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580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projeto visa desenvolver um sistema que atenda às necessidades específicas dos usuários. Neste slide, iremos fornecer uma breve descrição do objetivo do projeto, seu escopo e a importância de sua implementação.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42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2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BD02F-07C1-89D0-1040-9B5A8EAA9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CCAE29-7A9D-A41F-1BA4-0F00CF8FB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1A03109-27B6-D74E-EC2E-48A1149ED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7189CE-6B5C-CD09-70E8-EAE065D08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45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E7731-0869-6845-FD7A-736591987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4A5D747-5642-84A6-F201-0D388F8CB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DBF42F-BBE0-0DFB-C2FC-E62AD84E9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51CD14-C5AA-11A5-AEB6-92886D4D3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670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B1719-33C1-3000-EDA3-339AAFA87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60B08B-EE9C-C471-472D-9A8916C0D9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E20BD8-500C-FF2B-4DEA-7F223F39E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89025-0CC5-9EB9-CC2E-91BCA0728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38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046CD-A4FE-9B2F-502F-19140DDE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431A0B6-0493-7094-CE50-7BA97BC94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BB7518D-3EDA-94D1-1AB8-3F1C8DC8A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A71158-AD40-B942-47EC-D25892476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46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606F1-6BFD-5C4B-2FB6-EFF39D5D3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114C6CE-B405-0089-9F5C-9EFEBEAC3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9C3F6C-95A1-C768-2473-B5A1975ED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BE3511-AEC6-08C1-F907-854F34C8C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3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4A25C-1BF9-8B1B-A3B7-34830E35E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591DD7-DC2D-E118-F256-51DCC756D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9F2C59-7C07-4102-BA30-B4EC4A358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4F9DED-E24D-DC60-076F-8606CE288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22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5028B-BC6E-A4CE-25D1-0D609D1A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7415060" cy="3685731"/>
          </a:xfrm>
        </p:spPr>
        <p:txBody>
          <a:bodyPr anchor="t">
            <a:normAutofit/>
          </a:bodyPr>
          <a:lstStyle/>
          <a:p>
            <a:pPr algn="l"/>
            <a:r>
              <a:rPr lang="pt-BR" sz="5600" dirty="0"/>
              <a:t>PROJETO </a:t>
            </a:r>
            <a:br>
              <a:rPr lang="pt-BR" sz="5600" dirty="0"/>
            </a:br>
            <a:r>
              <a:rPr lang="pt-BR" sz="5600" dirty="0"/>
              <a:t>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B2DD6-BA01-E45F-79B9-D3303D65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rmAutofit/>
          </a:bodyPr>
          <a:lstStyle/>
          <a:p>
            <a:pPr algn="l"/>
            <a:r>
              <a:rPr lang="pt-BR" sz="2200" dirty="0"/>
              <a:t>Nome do </a:t>
            </a:r>
            <a:r>
              <a:rPr lang="pt-BR" sz="2200" dirty="0" smtClean="0"/>
              <a:t>Aluno: Anthony Gabriel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07268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EF25F5-F22F-2CF9-C788-AA2BDEC6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Resum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do Fluxo do Sistema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4F39B7-8DF3-EF44-7DC3-3046CC72137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cadastra novos materiais no sistema.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secretaria solicita materiais necessários para suas atividades.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avalia o pedido e realiza a separação do material solicitado.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Após a entrega, o sistema atualiza o estoque e emite o comprovante da movimentação.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Relatórios são gerados periodicamente para prestação de contas e auditoria interna.</a:t>
            </a:r>
          </a:p>
        </p:txBody>
      </p:sp>
    </p:spTree>
    <p:extLst>
      <p:ext uri="{BB962C8B-B14F-4D97-AF65-F5344CB8AC3E}">
        <p14:creationId xmlns:p14="http://schemas.microsoft.com/office/powerpoint/2010/main" val="1612116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1DB411-7458-14D3-524B-E30B904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88" y="-555594"/>
            <a:ext cx="5477785" cy="13368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Requisitos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Funcionais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94D168E9-8A27-E555-24A7-0E0A781DEB9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56594767"/>
              </p:ext>
            </p:extLst>
          </p:nvPr>
        </p:nvGraphicFramePr>
        <p:xfrm>
          <a:off x="416988" y="905610"/>
          <a:ext cx="11380060" cy="4945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806">
                  <a:extLst>
                    <a:ext uri="{9D8B030D-6E8A-4147-A177-3AD203B41FA5}">
                      <a16:colId xmlns:a16="http://schemas.microsoft.com/office/drawing/2014/main" val="2067662009"/>
                    </a:ext>
                  </a:extLst>
                </a:gridCol>
                <a:gridCol w="2337926">
                  <a:extLst>
                    <a:ext uri="{9D8B030D-6E8A-4147-A177-3AD203B41FA5}">
                      <a16:colId xmlns:a16="http://schemas.microsoft.com/office/drawing/2014/main" val="3375634270"/>
                    </a:ext>
                  </a:extLst>
                </a:gridCol>
                <a:gridCol w="8300328">
                  <a:extLst>
                    <a:ext uri="{9D8B030D-6E8A-4147-A177-3AD203B41FA5}">
                      <a16:colId xmlns:a16="http://schemas.microsoft.com/office/drawing/2014/main" val="4088907626"/>
                    </a:ext>
                  </a:extLst>
                </a:gridCol>
              </a:tblGrid>
              <a:tr h="371070">
                <a:tc gridSpan="3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16280"/>
                  </a:ext>
                </a:extLst>
              </a:tr>
              <a:tr h="1189458">
                <a:tc>
                  <a:txBody>
                    <a:bodyPr/>
                    <a:lstStyle/>
                    <a:p>
                      <a:r>
                        <a:rPr lang="pt-BR" dirty="0"/>
                        <a:t>R01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fazer o registro dos materiais que serão controlados no sistema almoxarifado. Pode ser material de consumo ou permanentes. Para cada item deve ter (Código, descrição, categoria, quantidade mínima, unidades medida, nome </a:t>
                      </a:r>
                      <a:r>
                        <a:rPr lang="pt-BR" dirty="0" smtClean="0"/>
                        <a:t>fornecedor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45030"/>
                  </a:ext>
                </a:extLst>
              </a:tr>
              <a:tr h="640477">
                <a:tc>
                  <a:txBody>
                    <a:bodyPr/>
                    <a:lstStyle/>
                    <a:p>
                      <a:r>
                        <a:rPr lang="pt-BR" dirty="0"/>
                        <a:t>R02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que tenha uma tela para poder cadastrar as entradas dos produtos por meio de notas fiscais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09395"/>
                  </a:ext>
                </a:extLst>
              </a:tr>
              <a:tr h="914968">
                <a:tc>
                  <a:txBody>
                    <a:bodyPr/>
                    <a:lstStyle/>
                    <a:p>
                      <a:r>
                        <a:rPr lang="pt-BR" dirty="0"/>
                        <a:t>R03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Requisição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2500"/>
                        </a:spcBef>
                        <a:buNone/>
                      </a:pPr>
                      <a:r>
                        <a:rPr lang="pt-B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Permitir que as secretarias realizem solicitações de materiais diretamente pelo sistema.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07738"/>
                  </a:ext>
                </a:extLst>
              </a:tr>
              <a:tr h="914968">
                <a:tc>
                  <a:txBody>
                    <a:bodyPr/>
                    <a:lstStyle/>
                    <a:p>
                      <a:r>
                        <a:rPr lang="pt-BR" dirty="0" smtClean="0"/>
                        <a:t>R04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Requisição De</a:t>
                      </a:r>
                      <a:r>
                        <a:rPr lang="pt-BR" baseline="0" dirty="0" smtClean="0"/>
                        <a:t> Status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161342"/>
                  </a:ext>
                </a:extLst>
              </a:tr>
              <a:tr h="914968">
                <a:tc>
                  <a:txBody>
                    <a:bodyPr/>
                    <a:lstStyle/>
                    <a:p>
                      <a:r>
                        <a:rPr lang="pt-BR" dirty="0" smtClean="0"/>
                        <a:t>R05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Requisição Rejeição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usuário desejo registrar o motivo de rejeição, se aplicável.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021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4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8209A-6CBD-3F3A-0245-B1270A58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ADE68D-5E75-5D63-4B8C-6BEFCE9D06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EBBD5-D789-5683-1A46-F9DE2DD7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DER [R01]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442951" y="4073931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DFE2EF-772F-35BA-4CA6-6616D0425D5D}"/>
              </a:ext>
            </a:extLst>
          </p:cNvPr>
          <p:cNvSpPr/>
          <p:nvPr/>
        </p:nvSpPr>
        <p:spPr>
          <a:xfrm>
            <a:off x="1229932" y="1804037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658156" y="4194300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99F8BAD-9514-0635-F42A-11BDC57F2DF8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443767" y="4518252"/>
            <a:ext cx="99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2050960" y="2678189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267494" y="2722897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2807056" y="4657538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29125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8478168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UnidadeMedida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Estoque</a:t>
                      </a:r>
                      <a:r>
                        <a:rPr lang="pt-BR" baseline="0" dirty="0" err="1" smtClean="0"/>
                        <a:t>Atual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Somente Leitura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Epermanente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Boolean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CodigoCategoria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Produto</a:t>
            </a:r>
          </a:p>
        </p:txBody>
      </p:sp>
    </p:spTree>
    <p:extLst>
      <p:ext uri="{BB962C8B-B14F-4D97-AF65-F5344CB8AC3E}">
        <p14:creationId xmlns:p14="http://schemas.microsoft.com/office/powerpoint/2010/main" val="700592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7165206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8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CDB794-FD66-B57C-5DB2-D14CF730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95" y="2665927"/>
            <a:ext cx="5916168" cy="919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Wireframe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737096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Formulário web de login">
            <a:extLst>
              <a:ext uri="{FF2B5EF4-FFF2-40B4-BE49-F238E27FC236}">
                <a16:creationId xmlns:a16="http://schemas.microsoft.com/office/drawing/2014/main" id="{9574661C-9C71-44C7-9C38-D5812FB73B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7263" r="22617" b="1"/>
          <a:stretch/>
        </p:blipFill>
        <p:spPr>
          <a:xfrm>
            <a:off x="1403817" y="1133346"/>
            <a:ext cx="3748431" cy="52352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415" y="218946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Login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103755768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Produto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467160" y="3119853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Unidade</a:t>
            </a:r>
            <a:endParaRPr lang="en-US" sz="2000" b="0" dirty="0"/>
          </a:p>
        </p:txBody>
      </p:sp>
      <p:sp>
        <p:nvSpPr>
          <p:cNvPr id="16" name="Retângulo 15"/>
          <p:cNvSpPr/>
          <p:nvPr/>
        </p:nvSpPr>
        <p:spPr>
          <a:xfrm>
            <a:off x="2689946" y="3265308"/>
            <a:ext cx="1735298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4188178" y="3318281"/>
            <a:ext cx="237066" cy="2835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3669653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9284D-EDF1-4C67-C63F-C7E773F7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53" y="138594"/>
            <a:ext cx="10336871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470043-6B1C-57FC-4F15-0FAD899F9E7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919262" y="1905189"/>
            <a:ext cx="11032331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Usar um diagrama UML: pode ser de atividade,</a:t>
            </a:r>
            <a:r>
              <a:rPr lang="pt-BR" sz="1400" dirty="0"/>
              <a:t> estado</a:t>
            </a:r>
          </a:p>
        </p:txBody>
      </p:sp>
    </p:spTree>
    <p:extLst>
      <p:ext uri="{BB962C8B-B14F-4D97-AF65-F5344CB8AC3E}">
        <p14:creationId xmlns:p14="http://schemas.microsoft.com/office/powerpoint/2010/main" val="3395640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lustração 3D.">
            <a:extLst>
              <a:ext uri="{FF2B5EF4-FFF2-40B4-BE49-F238E27FC236}">
                <a16:creationId xmlns:a16="http://schemas.microsoft.com/office/drawing/2014/main" id="{5AE52070-2197-4C47-AD66-664AE4BABC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46300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04F46E-89A6-0254-3C0B-A8EFB025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-419907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724719-90E6-28A0-6F62-77C265C4C37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Objetivo do Projeto</a:t>
            </a:r>
          </a:p>
          <a:p>
            <a:pPr marL="0" lvl="1" indent="0">
              <a:buNone/>
            </a:pPr>
            <a:r>
              <a:rPr lang="pt-BR" sz="1400" dirty="0"/>
              <a:t>O objetivo principal do projeto é desenvolver um sistema que atenda de forma eficaz às necessidades dos usuários de um sistema de Almoxarifado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Escopo do Projeto</a:t>
            </a:r>
          </a:p>
          <a:p>
            <a:pPr marL="0" lvl="1" indent="0">
              <a:buNone/>
            </a:pPr>
            <a:r>
              <a:rPr lang="pt-BR" sz="1400" dirty="0"/>
              <a:t>O escopo do projeto abrange todas as funcionalidades e requisitos que o sistema deve atender, garantindo uma entrega completa e eficiente.</a:t>
            </a:r>
          </a:p>
        </p:txBody>
      </p:sp>
    </p:spTree>
    <p:extLst>
      <p:ext uri="{BB962C8B-B14F-4D97-AF65-F5344CB8AC3E}">
        <p14:creationId xmlns:p14="http://schemas.microsoft.com/office/powerpoint/2010/main" val="1739451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CCD66-A97F-A354-45EA-76C3AAA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CENÁRIO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7CC6BD-7C78-94FA-A6A4-ECBB06F839F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68502" y="1381461"/>
            <a:ext cx="11444455" cy="4095078"/>
          </a:xfrm>
        </p:spPr>
        <p:txBody>
          <a:bodyPr>
            <a:no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Prefeitura Municipal de Nova Esperança realiza compras regulares de materiais de consumo e permanentes para atender às demandas de suas diversas secretarias, como Saúde, Educação, Obras e Administração. Esses materiais incluem desde itens básicos, como papel, canetas e material de limpeza, até equipamentos maiores, como computadores, móveis e ferramentas.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Atualmente, o gerenciamento desses materiais é feito de forma manual, o que tem gerado problemas recorrentes, como: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Falta de controle sobre o estoque mínimo, resultando na ausência de itens essenciais.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Excesso de produtos desnecessários, que ocupam espaço e geram custos adicionais.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Dificuldade para rastrear as solicitações e entregas realizadas por cada secretaria.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Falhas na prestação de contas e na auditoria devido à ausência de dados consolidados e relatórios precisos.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resolver esses problemas, a prefeitura decidiu implementar um sistema de almoxarifado web que permita o gerenciamento centralizado do estoque de materiais. Esse sistema será utilizado tanto pelo almoxarifado principal quanto pelos almoxarifados das secretarias que demandarem controle específico de seus </a:t>
            </a:r>
          </a:p>
        </p:txBody>
      </p:sp>
    </p:spTree>
    <p:extLst>
      <p:ext uri="{BB962C8B-B14F-4D97-AF65-F5344CB8AC3E}">
        <p14:creationId xmlns:p14="http://schemas.microsoft.com/office/powerpoint/2010/main" val="205643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FCA66C-0EF7-1894-76F3-C62E33101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D40FB4-97DC-F5FF-9E7A-C10E078A15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814CED-5FC4-BEB3-CF56-B1C47F93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81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Cadastro de Produtos: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C8BFA4-590B-EFEF-D71B-13273B10F10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o registro de todos os materiais, diferenciando-os entre materiais de consumo (como papel e materiais de limpeza) e materiais permanentes (como cadeiras e equipamentos eletrônicos).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Cada item cadastrado deve conter: código único, nome, descrição, categoria (consumo ou permanente), quantidade mínima, unidade de medida (ex.: unidades, pacotes, quilos), preço estimado, e fornecedor.</a:t>
            </a:r>
          </a:p>
        </p:txBody>
      </p:sp>
    </p:spTree>
    <p:extLst>
      <p:ext uri="{BB962C8B-B14F-4D97-AF65-F5344CB8AC3E}">
        <p14:creationId xmlns:p14="http://schemas.microsoft.com/office/powerpoint/2010/main" val="242242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E450C-3284-7D6A-26B9-CF093C022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1D6A68-C3BD-3399-CCA8-A7290FC8E0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B2EBA-4C50-A422-4631-38FA3BA7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Controle de Estoque: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841E46-82B9-28A3-FAB8-E3D4419CA42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entradas de produtos adquiridos por meio de notas fiscais ou transferências de outro almoxarifado.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Controlar as saídas de materiais para as secretarias solicitantes, com emissão de requisições e comprovantes de entrega. Atualizar automaticamente o saldo em estoque após cada movimentação.</a:t>
            </a:r>
          </a:p>
        </p:txBody>
      </p:sp>
    </p:spTree>
    <p:extLst>
      <p:ext uri="{BB962C8B-B14F-4D97-AF65-F5344CB8AC3E}">
        <p14:creationId xmlns:p14="http://schemas.microsoft.com/office/powerpoint/2010/main" val="3479386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80BD00-BB96-A5C0-6B53-CF70A892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39A533-5E9C-439F-5CF1-06FFAB778C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85AD78-A390-44F7-B831-592FA309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Gestão de Requisições: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832666-4528-952F-DDF1-C3A07C21AD5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84245" y="1381461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Permitir que as secretarias realizem solicitações de materiais diretamente pelo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Acompanhar o status da solicitação (pendente, atendida, parcialmente atendida, ou rejeitada).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o motivo de rejeição, se aplicável.</a:t>
            </a:r>
          </a:p>
        </p:txBody>
      </p:sp>
    </p:spTree>
    <p:extLst>
      <p:ext uri="{BB962C8B-B14F-4D97-AF65-F5344CB8AC3E}">
        <p14:creationId xmlns:p14="http://schemas.microsoft.com/office/powerpoint/2010/main" val="2132237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C6446-DB0C-5144-9447-C351313E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2A2D76-411A-C189-4AD9-6426869968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774DB-4AEA-7BA1-049A-B1413658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Relatórios e Transparência: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B205D8-863A-879F-7A1C-4F86078F860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relatórios detalhados de entradas e saídas por período, secretaria, ou tipo de material.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Emitir relatórios financeiros com o custo total de materiais comprados e utilizados.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Criar gráficos com a projeção do consumo para melhor planejamento</a:t>
            </a:r>
          </a:p>
        </p:txBody>
      </p:sp>
    </p:spTree>
    <p:extLst>
      <p:ext uri="{BB962C8B-B14F-4D97-AF65-F5344CB8AC3E}">
        <p14:creationId xmlns:p14="http://schemas.microsoft.com/office/powerpoint/2010/main" val="1911555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DC585D-EC44-C267-B574-5096BCA87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82AA53-DA69-E258-8B64-8F8CE86FCD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DEF611-59DF-343D-DBC5-5163969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4ED402-5C98-8C06-91A2-7F6C2FCC6DE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2608837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7B05E-3C40-604A-1697-55218517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27E16A-554C-D4AC-900E-AA69DDAEDE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1FD698-770F-206D-5FFE-5D262482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30D680-D32A-9F14-6156-D8028BE7C58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991382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1613</Words>
  <Application>Microsoft Office PowerPoint</Application>
  <PresentationFormat>Widescreen</PresentationFormat>
  <Paragraphs>150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Aptos</vt:lpstr>
      <vt:lpstr>Arial</vt:lpstr>
      <vt:lpstr>Neue Haas Grotesk Text Pro</vt:lpstr>
      <vt:lpstr>VanillaVTI</vt:lpstr>
      <vt:lpstr>PROJETO  ALMOXARIFADO</vt:lpstr>
      <vt:lpstr>Introdução ao projeto</vt:lpstr>
      <vt:lpstr>CENÁRIO</vt:lpstr>
      <vt:lpstr>Cadastro de Produtos:</vt:lpstr>
      <vt:lpstr>Controle de Estoque:</vt:lpstr>
      <vt:lpstr>Gestão de Requisições:</vt:lpstr>
      <vt:lpstr>Relatórios e Transparência:</vt:lpstr>
      <vt:lpstr>Controle de Usuários e Permissões:</vt:lpstr>
      <vt:lpstr>Controle de Usuários e Permissões:</vt:lpstr>
      <vt:lpstr>Resumo do Fluxo do Sistema</vt:lpstr>
      <vt:lpstr>Requisitos Funcionais</vt:lpstr>
      <vt:lpstr>DER [R01]</vt:lpstr>
      <vt:lpstr>DICIONÁRIO DE DADOS [R01]</vt:lpstr>
      <vt:lpstr>DICIONÁRIO DE DADOS [R01]</vt:lpstr>
      <vt:lpstr>Wireframe</vt:lpstr>
      <vt:lpstr>Tela de Login</vt:lpstr>
      <vt:lpstr>Tela Produto</vt:lpstr>
      <vt:lpstr>Diagrama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ALMOXARIFADO</dc:title>
  <dc:creator>Reginaldo Reis</dc:creator>
  <cp:lastModifiedBy>Tarde Cetafest</cp:lastModifiedBy>
  <cp:revision>15</cp:revision>
  <dcterms:created xsi:type="dcterms:W3CDTF">2025-01-20T01:59:29Z</dcterms:created>
  <dcterms:modified xsi:type="dcterms:W3CDTF">2025-01-22T18:38:08Z</dcterms:modified>
</cp:coreProperties>
</file>