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84" r:id="rId15"/>
    <p:sldId id="2585" r:id="rId16"/>
    <p:sldId id="2590" r:id="rId17"/>
    <p:sldId id="2591" r:id="rId18"/>
    <p:sldId id="2594" r:id="rId19"/>
    <p:sldId id="2592" r:id="rId20"/>
    <p:sldId id="2593" r:id="rId21"/>
    <p:sldId id="2567" r:id="rId22"/>
    <p:sldId id="2568" r:id="rId23"/>
    <p:sldId id="2586" r:id="rId24"/>
    <p:sldId id="2589" r:id="rId25"/>
    <p:sldId id="2588" r:id="rId26"/>
    <p:sldId id="25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612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49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45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72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887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80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0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/>
              <a:t>Nome do </a:t>
            </a:r>
            <a:r>
              <a:rPr lang="pt-BR" sz="2200" dirty="0" smtClean="0"/>
              <a:t>Aluno: Anthony Gabriel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39849" y="4855649"/>
            <a:ext cx="396424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1783644" y="5340801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  <p:sp>
        <p:nvSpPr>
          <p:cNvPr id="22" name="Retângulo 21"/>
          <p:cNvSpPr/>
          <p:nvPr/>
        </p:nvSpPr>
        <p:spPr>
          <a:xfrm>
            <a:off x="2092249" y="5008049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688119" y="5036542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10" y="164470"/>
            <a:ext cx="10517176" cy="46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18773" y="4037373"/>
            <a:ext cx="2424448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083215" y="1738499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533978" y="415774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319589" y="4481694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926782" y="2641631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143316" y="26863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682878" y="462098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201613" y="2260036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382484" y="57123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85175" y="2242018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082185" y="164470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76152" y="5869286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457034" y="39621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5095001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130680" y="595309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177556" y="557620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036397" y="231767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936629" y="238040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722523" y="2713235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599689" y="6277049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93381" y="6028360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0549809" y="4327854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25" idx="2"/>
          </p:cNvCxnSpPr>
          <p:nvPr/>
        </p:nvCxnSpPr>
        <p:spPr>
          <a:xfrm flipV="1">
            <a:off x="10429203" y="1091159"/>
            <a:ext cx="0" cy="18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34131" y="2656488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osango 3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326006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513389" y="2686339"/>
            <a:ext cx="6853" cy="30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77458" y="5460143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39057" y="49157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60683" y="374086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744104" y="317349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995600" y="5895066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594315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2371595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865603" y="24116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101298" y="1026641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353767" y="225391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800354" y="492503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583893" y="60672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9559201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DescricaoCat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2867952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DescricaoPro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IdItensEntrada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</a:t>
                      </a:r>
                      <a:r>
                        <a:rPr lang="pt-BR" baseline="0" dirty="0" smtClean="0"/>
                        <a:t>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1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PrecoProd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4564333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Observação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600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9317294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IntensEntrada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40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66778831"/>
              </p:ext>
            </p:extLst>
          </p:nvPr>
        </p:nvGraphicFramePr>
        <p:xfrm>
          <a:off x="566670" y="2250628"/>
          <a:ext cx="100712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</a:t>
                      </a:r>
                      <a:r>
                        <a:rPr lang="pt-BR" baseline="0" dirty="0" smtClean="0"/>
                        <a:t>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IdItensSaida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</a:t>
                      </a:r>
                      <a:r>
                        <a:rPr lang="pt-BR" baseline="0" dirty="0" smtClean="0"/>
                        <a:t>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504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8120903"/>
              </p:ext>
            </p:extLst>
          </p:nvPr>
        </p:nvGraphicFramePr>
        <p:xfrm>
          <a:off x="566670" y="2250628"/>
          <a:ext cx="10071279" cy="334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8322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CNPJ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r>
                        <a:rPr lang="pt-BR" baseline="0" dirty="0" smtClean="0"/>
                        <a:t> 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Unique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51213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5239075"/>
              </p:ext>
            </p:extLst>
          </p:nvPr>
        </p:nvGraphicFramePr>
        <p:xfrm>
          <a:off x="566670" y="2250628"/>
          <a:ext cx="10071279" cy="334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8322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CNPJ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r>
                        <a:rPr lang="pt-BR" baseline="0" dirty="0" smtClean="0"/>
                        <a:t> 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Unique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51213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Secretaria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78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99067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20399" y="1319049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363860" y="2550550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562520"/>
            <a:ext cx="5916168" cy="36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1363860" y="1911172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5140384" y="4822916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099159" y="2554776"/>
            <a:ext cx="4803064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7902223" y="2553295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Opções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63860" y="2949412"/>
            <a:ext cx="1735298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961382"/>
            <a:ext cx="5916168" cy="36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01</a:t>
            </a:r>
            <a:endParaRPr lang="en-US" sz="2000" b="0" dirty="0"/>
          </a:p>
        </p:txBody>
      </p:sp>
      <p:sp>
        <p:nvSpPr>
          <p:cNvPr id="25" name="Retângulo 24"/>
          <p:cNvSpPr/>
          <p:nvPr/>
        </p:nvSpPr>
        <p:spPr>
          <a:xfrm>
            <a:off x="3099159" y="2953638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902223" y="2941017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3374388"/>
            <a:ext cx="5916168" cy="405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02</a:t>
            </a:r>
            <a:endParaRPr lang="en-US" sz="2000" b="0" dirty="0"/>
          </a:p>
        </p:txBody>
      </p:sp>
      <p:sp>
        <p:nvSpPr>
          <p:cNvPr id="28" name="Retângulo 27"/>
          <p:cNvSpPr/>
          <p:nvPr/>
        </p:nvSpPr>
        <p:spPr>
          <a:xfrm>
            <a:off x="3099159" y="3366644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7902223" y="3354023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5459121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5879660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2201</Words>
  <Application>Microsoft Office PowerPoint</Application>
  <PresentationFormat>Widescreen</PresentationFormat>
  <Paragraphs>308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Wireframe</vt:lpstr>
      <vt:lpstr>Tela de Login</vt:lpstr>
      <vt:lpstr>Tela Categoria (lista)</vt:lpstr>
      <vt:lpstr>Tela Categoria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Tarde Cetafest</cp:lastModifiedBy>
  <cp:revision>22</cp:revision>
  <dcterms:created xsi:type="dcterms:W3CDTF">2025-01-20T01:59:29Z</dcterms:created>
  <dcterms:modified xsi:type="dcterms:W3CDTF">2025-02-14T19:59:04Z</dcterms:modified>
</cp:coreProperties>
</file>