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90" r:id="rId17"/>
    <p:sldId id="2591" r:id="rId18"/>
    <p:sldId id="2594" r:id="rId19"/>
    <p:sldId id="2592" r:id="rId20"/>
    <p:sldId id="2593" r:id="rId21"/>
    <p:sldId id="2567" r:id="rId22"/>
    <p:sldId id="2568" r:id="rId23"/>
    <p:sldId id="2586" r:id="rId24"/>
    <p:sldId id="2589" r:id="rId25"/>
    <p:sldId id="2588" r:id="rId26"/>
    <p:sldId id="2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61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849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45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726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887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19559201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DescricaoCat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02867952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DescricaoPro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81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PrecoProd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24564333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Observação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007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9317294"/>
              </p:ext>
            </p:extLst>
          </p:nvPr>
        </p:nvGraphicFramePr>
        <p:xfrm>
          <a:off x="566670" y="2250628"/>
          <a:ext cx="1007127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CodigoProduto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Quantidade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Preco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Total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Intens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40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0268220"/>
              </p:ext>
            </p:extLst>
          </p:nvPr>
        </p:nvGraphicFramePr>
        <p:xfrm>
          <a:off x="566670" y="2250628"/>
          <a:ext cx="1007127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IdItensSaida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</a:t>
                      </a:r>
                      <a:r>
                        <a:rPr lang="pt-BR" baseline="0" dirty="0" smtClean="0"/>
                        <a:t>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5040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8120903"/>
              </p:ext>
            </p:extLst>
          </p:nvPr>
        </p:nvGraphicFramePr>
        <p:xfrm>
          <a:off x="566670" y="2250628"/>
          <a:ext cx="10071279" cy="334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r>
                        <a:rPr lang="pt-BR" baseline="0" dirty="0" smtClean="0"/>
                        <a:t> 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121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053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239075"/>
              </p:ext>
            </p:extLst>
          </p:nvPr>
        </p:nvGraphicFramePr>
        <p:xfrm>
          <a:off x="566670" y="2250628"/>
          <a:ext cx="10071279" cy="3349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IdSecretaria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NomeSecretaria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83229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CNPJ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r>
                        <a:rPr lang="pt-BR" baseline="0" dirty="0" smtClean="0"/>
                        <a:t> </a:t>
                      </a:r>
                      <a:endParaRPr lang="pt-B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051213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Tabela Secretaria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1787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 xmlns="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2198</Words>
  <Application>Microsoft Office PowerPoint</Application>
  <PresentationFormat>Widescreen</PresentationFormat>
  <Paragraphs>308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Manha Cetafest</cp:lastModifiedBy>
  <cp:revision>19</cp:revision>
  <dcterms:created xsi:type="dcterms:W3CDTF">2025-01-20T01:59:29Z</dcterms:created>
  <dcterms:modified xsi:type="dcterms:W3CDTF">2025-02-13T14:28:48Z</dcterms:modified>
</cp:coreProperties>
</file>