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h Nguyen" initials="MN" lastIdx="9" clrIdx="0">
    <p:extLst>
      <p:ext uri="{19B8F6BF-5375-455C-9EA6-DF929625EA0E}">
        <p15:presenceInfo xmlns:p15="http://schemas.microsoft.com/office/powerpoint/2012/main" userId="Minh Nguy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18T12:29:57.721" idx="1">
    <p:pos x="4600" y="1415"/>
    <p:text>Le projet est viable économiquement =&gt; réel intérêt pour les surfeurs</p:text>
    <p:extLst>
      <p:ext uri="{C676402C-5697-4E1C-873F-D02D1690AC5C}">
        <p15:threadingInfo xmlns:p15="http://schemas.microsoft.com/office/powerpoint/2012/main" timeZoneBias="-60"/>
      </p:ext>
    </p:extLst>
  </p:cm>
  <p:cm authorId="1" dt="2017-12-18T12:30:30.451" idx="2">
    <p:pos x="4600" y="1551"/>
    <p:text>Sujet qui nous passionne, référence sur internet surfeurs de longue date, capable d'analyser, prendre les décision appropriées</p:text>
    <p:extLst mod="1">
      <p:ext uri="{C676402C-5697-4E1C-873F-D02D1690AC5C}">
        <p15:threadingInfo xmlns:p15="http://schemas.microsoft.com/office/powerpoint/2012/main" timeZoneBias="-60">
          <p15:parentCm authorId="1" idx="1"/>
        </p15:threadingInfo>
      </p:ext>
    </p:extLst>
  </p:cm>
  <p:cm authorId="1" dt="2017-12-18T12:31:59.224" idx="4">
    <p:pos x="7130" y="2383"/>
    <p:text>Paramètres qualitatifs =&gt; NS, Description, Wetsuit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18T12:39:27.900" idx="6">
    <p:pos x="4014" y="1811"/>
    <p:text>Connaissances sur l'échelle de Beaufort, les combinaisons à mettre suivant la température,</p:text>
    <p:extLst mod="1">
      <p:ext uri="{C676402C-5697-4E1C-873F-D02D1690AC5C}">
        <p15:threadingInfo xmlns:p15="http://schemas.microsoft.com/office/powerpoint/2012/main" timeZoneBias="-60"/>
      </p:ext>
    </p:extLst>
  </p:cm>
  <p:cm authorId="1" dt="2017-12-18T15:32:29.538" idx="9">
    <p:pos x="812" y="2993"/>
    <p:text>Croisez les sources de différentes sources de site de surf qualifiés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12-18T12:42:43.714" idx="7">
    <p:pos x="1685" y="1501"/>
    <p:text>Une des limites de notre projet pourrait être sur la précision des paramètres. En effet nous avons formulé des hypothèses afin de simplifier notre SE tout en maintenant une cohérence dans les résultats. Par exemple, dans la réalité, la taille de la vague dépends des tailles des différentes houles, de la force mais aussi de la direction du vent, de la présence de bancs de sable sur le fond marin ou non</p:text>
    <p:extLst>
      <p:ext uri="{C676402C-5697-4E1C-873F-D02D1690AC5C}">
        <p15:threadingInfo xmlns:p15="http://schemas.microsoft.com/office/powerpoint/2012/main" timeZoneBias="-60"/>
      </p:ext>
    </p:extLst>
  </p:cm>
  <p:cm authorId="1" dt="2017-12-18T12:47:46.707" idx="8">
    <p:pos x="1685" y="1637"/>
    <p:text>Toutefois, une des forces de notre SE réside dans l'adaptabilité de ses fonctions et de sa base de connaissances. Par exemple, nous avons actuellement 5 spots répertoriés, mais il serait facile d'en rajouter plus.</p:text>
    <p:extLst>
      <p:ext uri="{C676402C-5697-4E1C-873F-D02D1690AC5C}">
        <p15:threadingInfo xmlns:p15="http://schemas.microsoft.com/office/powerpoint/2012/main" timeZoneBias="-60">
          <p15:parentCm authorId="1" idx="7"/>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3732663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88874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343897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948814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13760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BE93DAF-97EF-4BD7-B202-3739CC3A2D8A}" type="datetimeFigureOut">
              <a:rPr lang="fr-FR" smtClean="0"/>
              <a:t>18/12/2017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47120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BE93DAF-97EF-4BD7-B202-3739CC3A2D8A}" type="datetimeFigureOut">
              <a:rPr lang="fr-FR" smtClean="0"/>
              <a:t>18/12/2017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62499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BE93DAF-97EF-4BD7-B202-3739CC3A2D8A}" type="datetimeFigureOut">
              <a:rPr lang="fr-FR" smtClean="0"/>
              <a:t>18/12/2017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87477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BE93DAF-97EF-4BD7-B202-3739CC3A2D8A}" type="datetimeFigureOut">
              <a:rPr lang="fr-FR" smtClean="0"/>
              <a:t>18/12/2017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208077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BE93DAF-97EF-4BD7-B202-3739CC3A2D8A}" type="datetimeFigureOut">
              <a:rPr lang="fr-FR" smtClean="0"/>
              <a:t>18/12/2017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772374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BE93DAF-97EF-4BD7-B202-3739CC3A2D8A}" type="datetimeFigureOut">
              <a:rPr lang="fr-FR" smtClean="0"/>
              <a:t>18/12/2017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273073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4093B-B572-40F1-B258-2F02290892E6}" type="slidenum">
              <a:rPr lang="fr-FR" smtClean="0"/>
              <a:t>‹N°›</a:t>
            </a:fld>
            <a:endParaRPr lang="fr-FR"/>
          </a:p>
        </p:txBody>
      </p:sp>
    </p:spTree>
    <p:extLst>
      <p:ext uri="{BB962C8B-B14F-4D97-AF65-F5344CB8AC3E}">
        <p14:creationId xmlns:p14="http://schemas.microsoft.com/office/powerpoint/2010/main" val="1648276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641909"/>
            <a:ext cx="9144000" cy="2387600"/>
          </a:xfrm>
        </p:spPr>
        <p:txBody>
          <a:bodyPr/>
          <a:lstStyle/>
          <a:p>
            <a:r>
              <a:rPr lang="fr-FR" sz="7200" dirty="0" smtClean="0">
                <a:solidFill>
                  <a:schemeClr val="bg1"/>
                </a:solidFill>
                <a:latin typeface="Champagne &amp; Limousines" panose="020B0502020202020204" pitchFamily="34" charset="0"/>
                <a:ea typeface="Champagne &amp; Limousines" panose="020B0502020202020204" pitchFamily="34" charset="0"/>
              </a:rPr>
              <a:t>Conduite d’expertise d’un SE d’ordre 0+</a:t>
            </a:r>
            <a:endParaRPr lang="fr-FR" sz="7200" dirty="0">
              <a:solidFill>
                <a:schemeClr val="bg1"/>
              </a:solidFill>
              <a:latin typeface="Champagne &amp; Limousines" panose="020B0502020202020204" pitchFamily="34" charset="0"/>
              <a:ea typeface="Champagne &amp; Limousines" panose="020B0502020202020204" pitchFamily="34" charset="0"/>
            </a:endParaRPr>
          </a:p>
        </p:txBody>
      </p:sp>
      <p:sp>
        <p:nvSpPr>
          <p:cNvPr id="3" name="Sous-titre 2"/>
          <p:cNvSpPr>
            <a:spLocks noGrp="1"/>
          </p:cNvSpPr>
          <p:nvPr>
            <p:ph type="subTitle" idx="1"/>
          </p:nvPr>
        </p:nvSpPr>
        <p:spPr>
          <a:xfrm>
            <a:off x="1524000" y="4183928"/>
            <a:ext cx="9144000" cy="1655762"/>
          </a:xfrm>
        </p:spPr>
        <p:txBody>
          <a:bodyPr>
            <a:normAutofit/>
          </a:bodyPr>
          <a:lstStyle/>
          <a:p>
            <a:r>
              <a:rPr lang="fr-FR" sz="4000" dirty="0" smtClean="0">
                <a:solidFill>
                  <a:schemeClr val="bg1"/>
                </a:solidFill>
                <a:latin typeface="Champagne &amp; Limousines" panose="020B0502020202020204" pitchFamily="34" charset="0"/>
                <a:ea typeface="Champagne &amp; Limousines" panose="020B0502020202020204" pitchFamily="34" charset="0"/>
              </a:rPr>
              <a:t>Système-Expert lié à la prédiction pour le Surf</a:t>
            </a:r>
            <a:endParaRPr lang="fr-FR" sz="40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97362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843426"/>
            <a:ext cx="10515600" cy="1325563"/>
          </a:xfrm>
        </p:spPr>
        <p:txBody>
          <a:bodyPr/>
          <a:lstStyle/>
          <a:p>
            <a:r>
              <a:rPr lang="fr-FR" sz="4800" dirty="0" smtClean="0">
                <a:latin typeface="Champagne &amp; Limousines" panose="020B0502020202020204" pitchFamily="34" charset="0"/>
                <a:ea typeface="Champagne &amp; Limousines" panose="020B0502020202020204" pitchFamily="34" charset="0"/>
              </a:rPr>
              <a:t>Pourquoi un SE? Pourquoi le résoudre?</a:t>
            </a:r>
            <a:endParaRPr lang="fr-FR" sz="4800"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838200" y="2683755"/>
            <a:ext cx="10515600" cy="4351338"/>
          </a:xfrm>
        </p:spPr>
        <p:txBody>
          <a:bodyPr>
            <a:normAutofit/>
          </a:bodyPr>
          <a:lstStyle/>
          <a:p>
            <a:r>
              <a:rPr lang="fr-FR" sz="3600" dirty="0" smtClean="0">
                <a:solidFill>
                  <a:schemeClr val="bg1"/>
                </a:solidFill>
                <a:latin typeface="Champagne &amp; Limousines" panose="020B0502020202020204" pitchFamily="34" charset="0"/>
                <a:ea typeface="Champagne &amp; Limousines" panose="020B0502020202020204" pitchFamily="34" charset="0"/>
              </a:rPr>
              <a:t>Pas d’approche mathématique/algorithme connu</a:t>
            </a:r>
          </a:p>
          <a:p>
            <a:r>
              <a:rPr lang="fr-FR" sz="3600" dirty="0" smtClean="0">
                <a:solidFill>
                  <a:schemeClr val="bg1"/>
                </a:solidFill>
                <a:latin typeface="Champagne &amp; Limousines" panose="020B0502020202020204" pitchFamily="34" charset="0"/>
                <a:ea typeface="Champagne &amp; Limousines" panose="020B0502020202020204" pitchFamily="34" charset="0"/>
              </a:rPr>
              <a:t>Connaissances dans le domaine + Internet</a:t>
            </a:r>
          </a:p>
          <a:p>
            <a:r>
              <a:rPr lang="fr-FR" sz="3600" dirty="0" smtClean="0">
                <a:solidFill>
                  <a:schemeClr val="bg1"/>
                </a:solidFill>
                <a:latin typeface="Champagne &amp; Limousines" panose="020B0502020202020204" pitchFamily="34" charset="0"/>
                <a:ea typeface="Champagne &amp; Limousines" panose="020B0502020202020204" pitchFamily="34" charset="0"/>
              </a:rPr>
              <a:t>Expertise formalisable</a:t>
            </a:r>
          </a:p>
          <a:p>
            <a:r>
              <a:rPr lang="fr-FR" sz="3600" dirty="0" smtClean="0">
                <a:solidFill>
                  <a:schemeClr val="bg1"/>
                </a:solidFill>
                <a:latin typeface="Champagne &amp; Limousines" panose="020B0502020202020204" pitchFamily="34" charset="0"/>
                <a:ea typeface="Champagne &amp; Limousines" panose="020B0502020202020204" pitchFamily="34" charset="0"/>
              </a:rPr>
              <a:t>Hypothèse émises cohérentes et pas trop réductrices</a:t>
            </a:r>
          </a:p>
          <a:p>
            <a:r>
              <a:rPr lang="fr-FR" sz="3600" dirty="0" smtClean="0">
                <a:solidFill>
                  <a:schemeClr val="bg1"/>
                </a:solidFill>
                <a:latin typeface="Champagne &amp; Limousines" panose="020B0502020202020204" pitchFamily="34" charset="0"/>
                <a:ea typeface="Champagne &amp; Limousines" panose="020B0502020202020204" pitchFamily="34" charset="0"/>
              </a:rPr>
              <a:t>Paramètres qualitatifs plus importants que les paramètres quantitatifs</a:t>
            </a:r>
          </a:p>
          <a:p>
            <a:endParaRPr lang="fr-FR" sz="36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87533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357902"/>
            <a:ext cx="10515600" cy="1325563"/>
          </a:xfrm>
        </p:spPr>
        <p:txBody>
          <a:bodyPr/>
          <a:lstStyle/>
          <a:p>
            <a:r>
              <a:rPr lang="fr-FR" sz="5400" dirty="0" smtClean="0">
                <a:solidFill>
                  <a:schemeClr val="tx1">
                    <a:lumMod val="75000"/>
                    <a:lumOff val="25000"/>
                  </a:schemeClr>
                </a:solidFill>
                <a:latin typeface="Champagne &amp; Limousines" panose="020B0502020202020204" pitchFamily="34" charset="0"/>
                <a:ea typeface="Champagne &amp; Limousines" panose="020B0502020202020204" pitchFamily="34" charset="0"/>
              </a:rPr>
              <a:t>Sources d’expertise</a:t>
            </a:r>
            <a:endParaRPr lang="fr-FR" sz="5400" dirty="0">
              <a:solidFill>
                <a:schemeClr val="tx1">
                  <a:lumMod val="75000"/>
                  <a:lumOff val="25000"/>
                </a:schemeClr>
              </a:solidFill>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838200" y="2818402"/>
            <a:ext cx="10515600" cy="4351338"/>
          </a:xfrm>
        </p:spPr>
        <p:txBody>
          <a:bodyPr>
            <a:normAutofit/>
          </a:bodyPr>
          <a:lstStyle/>
          <a:p>
            <a:r>
              <a:rPr lang="fr-FR" sz="4000" dirty="0" smtClean="0">
                <a:solidFill>
                  <a:schemeClr val="bg1"/>
                </a:solidFill>
                <a:latin typeface="Champagne &amp; Limousines" panose="020B0502020202020204" pitchFamily="34" charset="0"/>
                <a:ea typeface="Champagne &amp; Limousines" panose="020B0502020202020204" pitchFamily="34" charset="0"/>
              </a:rPr>
              <a:t>Expertise </a:t>
            </a:r>
            <a:r>
              <a:rPr lang="fr-FR" sz="4000" dirty="0" smtClean="0">
                <a:solidFill>
                  <a:schemeClr val="bg1"/>
                </a:solidFill>
                <a:latin typeface="Champagne &amp; Limousines" panose="020B0502020202020204" pitchFamily="34" charset="0"/>
                <a:ea typeface="Champagne &amp; Limousines" panose="020B0502020202020204" pitchFamily="34" charset="0"/>
              </a:rPr>
              <a:t>d’amis et d’anciens </a:t>
            </a:r>
            <a:r>
              <a:rPr lang="fr-FR" sz="4000" dirty="0" smtClean="0">
                <a:solidFill>
                  <a:schemeClr val="bg1"/>
                </a:solidFill>
                <a:latin typeface="Champagne &amp; Limousines" panose="020B0502020202020204" pitchFamily="34" charset="0"/>
                <a:ea typeface="Champagne &amp; Limousines" panose="020B0502020202020204" pitchFamily="34" charset="0"/>
              </a:rPr>
              <a:t>surfeurs</a:t>
            </a:r>
          </a:p>
          <a:p>
            <a:r>
              <a:rPr lang="fr-FR" sz="4000" dirty="0" smtClean="0">
                <a:solidFill>
                  <a:schemeClr val="bg1"/>
                </a:solidFill>
                <a:latin typeface="Champagne &amp; Limousines" panose="020B0502020202020204" pitchFamily="34" charset="0"/>
                <a:ea typeface="Champagne &amp; Limousines" panose="020B0502020202020204" pitchFamily="34" charset="0"/>
              </a:rPr>
              <a:t>Témoignages de professionnels</a:t>
            </a:r>
            <a:endParaRPr lang="fr-FR" sz="4000" dirty="0" smtClean="0">
              <a:solidFill>
                <a:schemeClr val="bg1"/>
              </a:solidFill>
              <a:latin typeface="Champagne &amp; Limousines" panose="020B0502020202020204" pitchFamily="34" charset="0"/>
              <a:ea typeface="Champagne &amp; Limousines" panose="020B0502020202020204" pitchFamily="34" charset="0"/>
            </a:endParaRPr>
          </a:p>
          <a:p>
            <a:r>
              <a:rPr lang="fr-FR" sz="4000" dirty="0" smtClean="0">
                <a:solidFill>
                  <a:schemeClr val="bg1"/>
                </a:solidFill>
                <a:latin typeface="Champagne &amp; Limousines" panose="020B0502020202020204" pitchFamily="34" charset="0"/>
                <a:ea typeface="Champagne &amp; Limousines" panose="020B0502020202020204" pitchFamily="34" charset="0"/>
              </a:rPr>
              <a:t>Internet :</a:t>
            </a:r>
          </a:p>
          <a:p>
            <a:r>
              <a:rPr lang="fr-FR" sz="4000" dirty="0" smtClean="0">
                <a:solidFill>
                  <a:schemeClr val="bg1"/>
                </a:solidFill>
                <a:latin typeface="Champagne &amp; Limousines" panose="020B0502020202020204" pitchFamily="34" charset="0"/>
                <a:ea typeface="Champagne &amp; Limousines" panose="020B0502020202020204" pitchFamily="34" charset="0"/>
              </a:rPr>
              <a:t> </a:t>
            </a:r>
            <a:r>
              <a:rPr lang="fr-FR" sz="4000" dirty="0">
                <a:latin typeface="Champagne &amp; Limousines" panose="020B0502020202020204" pitchFamily="34" charset="0"/>
                <a:ea typeface="Champagne &amp; Limousines" panose="020B0502020202020204" pitchFamily="34" charset="0"/>
              </a:rPr>
              <a:t>http://</a:t>
            </a:r>
            <a:r>
              <a:rPr lang="fr-FR" sz="4000" dirty="0">
                <a:latin typeface="Champagne &amp; Limousines" panose="020B0502020202020204" pitchFamily="34" charset="0"/>
                <a:ea typeface="Champagne &amp; Limousines" panose="020B0502020202020204" pitchFamily="34" charset="0"/>
              </a:rPr>
              <a:t>www.thesurfingsite.com/Wetsuits.html</a:t>
            </a:r>
          </a:p>
          <a:p>
            <a:r>
              <a:rPr lang="fr-FR" sz="4000" dirty="0" smtClean="0">
                <a:latin typeface="Champagne &amp; Limousines" panose="020B0502020202020204" pitchFamily="34" charset="0"/>
                <a:ea typeface="Champagne &amp; Limousines" panose="020B0502020202020204" pitchFamily="34" charset="0"/>
              </a:rPr>
              <a:t> https</a:t>
            </a:r>
            <a:r>
              <a:rPr lang="fr-FR" sz="4000" dirty="0">
                <a:latin typeface="Champagne &amp; Limousines" panose="020B0502020202020204" pitchFamily="34" charset="0"/>
                <a:ea typeface="Champagne &amp; Limousines" panose="020B0502020202020204" pitchFamily="34" charset="0"/>
              </a:rPr>
              <a:t>://www.lavoile.org/beaufort.htm</a:t>
            </a:r>
            <a:endParaRPr lang="fr-FR" sz="4000" dirty="0" smtClean="0">
              <a:latin typeface="Champagne &amp; Limousines" panose="020B0502020202020204" pitchFamily="34" charset="0"/>
              <a:ea typeface="Champagne &amp; Limousines" panose="020B0502020202020204" pitchFamily="34" charset="0"/>
            </a:endParaRPr>
          </a:p>
          <a:p>
            <a:endParaRPr lang="fr-FR" sz="40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195612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tx1">
                    <a:lumMod val="75000"/>
                    <a:lumOff val="25000"/>
                  </a:schemeClr>
                </a:solidFill>
                <a:latin typeface="Champagne &amp; Limousines" panose="020B0502020202020204" pitchFamily="34" charset="0"/>
                <a:ea typeface="Champagne &amp; Limousines" panose="020B0502020202020204" pitchFamily="34" charset="0"/>
              </a:rPr>
              <a:t>BF et BR</a:t>
            </a:r>
            <a:endParaRPr lang="fr-FR" dirty="0">
              <a:solidFill>
                <a:schemeClr val="tx1">
                  <a:lumMod val="75000"/>
                  <a:lumOff val="25000"/>
                </a:schemeClr>
              </a:solidFill>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p:txBody>
          <a:bodyPr/>
          <a:lstStyle/>
          <a:p>
            <a:endParaRPr lang="fr-FR"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191210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6832" y="-133639"/>
            <a:ext cx="10515600" cy="1325563"/>
          </a:xfrm>
        </p:spPr>
        <p:txBody>
          <a:bodyPr/>
          <a:lstStyle/>
          <a:p>
            <a:r>
              <a:rPr lang="fr-FR" dirty="0" smtClean="0">
                <a:solidFill>
                  <a:schemeClr val="tx1">
                    <a:lumMod val="75000"/>
                    <a:lumOff val="25000"/>
                  </a:schemeClr>
                </a:solidFill>
                <a:latin typeface="Champagne &amp; Limousines" panose="020B0502020202020204" pitchFamily="34" charset="0"/>
                <a:ea typeface="Champagne &amp; Limousines" panose="020B0502020202020204" pitchFamily="34" charset="0"/>
              </a:rPr>
              <a:t>Structures de données</a:t>
            </a:r>
            <a:endParaRPr lang="fr-FR" dirty="0">
              <a:solidFill>
                <a:schemeClr val="tx1">
                  <a:lumMod val="75000"/>
                  <a:lumOff val="25000"/>
                </a:schemeClr>
              </a:solidFill>
              <a:latin typeface="Champagne &amp; Limousines" panose="020B0502020202020204" pitchFamily="34" charset="0"/>
              <a:ea typeface="Champagne &amp; Limousines" panose="020B0502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32" y="1191924"/>
            <a:ext cx="11698335" cy="5498523"/>
          </a:xfrm>
        </p:spPr>
      </p:pic>
    </p:spTree>
    <p:extLst>
      <p:ext uri="{BB962C8B-B14F-4D97-AF65-F5344CB8AC3E}">
        <p14:creationId xmlns:p14="http://schemas.microsoft.com/office/powerpoint/2010/main" val="102380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tx1">
                    <a:lumMod val="75000"/>
                    <a:lumOff val="25000"/>
                  </a:schemeClr>
                </a:solidFill>
                <a:latin typeface="Champagne &amp; Limousines" panose="020B0502020202020204" pitchFamily="34" charset="0"/>
                <a:ea typeface="Champagne &amp; Limousines" panose="020B0502020202020204" pitchFamily="34" charset="0"/>
              </a:rPr>
              <a:t>Moteur de recherche</a:t>
            </a:r>
            <a:endParaRPr lang="fr-FR" dirty="0">
              <a:solidFill>
                <a:schemeClr val="tx1">
                  <a:lumMod val="75000"/>
                  <a:lumOff val="25000"/>
                </a:schemeClr>
              </a:solidFill>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p:txBody>
          <a:bodyPr/>
          <a:lstStyle/>
          <a:p>
            <a:endParaRPr lang="fr-FR">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244425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4132" y="829359"/>
            <a:ext cx="10515600" cy="1325563"/>
          </a:xfrm>
        </p:spPr>
        <p:txBody>
          <a:bodyPr/>
          <a:lstStyle/>
          <a:p>
            <a:r>
              <a:rPr lang="fr-FR" dirty="0" smtClean="0">
                <a:solidFill>
                  <a:schemeClr val="tx1">
                    <a:lumMod val="75000"/>
                    <a:lumOff val="25000"/>
                  </a:schemeClr>
                </a:solidFill>
                <a:latin typeface="Champagne &amp; Limousines" panose="020B0502020202020204" pitchFamily="34" charset="0"/>
                <a:ea typeface="Champagne &amp; Limousines" panose="020B0502020202020204" pitchFamily="34" charset="0"/>
              </a:rPr>
              <a:t>Démonstration et limites de notre SE</a:t>
            </a:r>
            <a:endParaRPr lang="fr-FR" dirty="0">
              <a:solidFill>
                <a:schemeClr val="tx1">
                  <a:lumMod val="75000"/>
                  <a:lumOff val="25000"/>
                </a:schemeClr>
              </a:solidFill>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824132" y="2289859"/>
            <a:ext cx="10515600" cy="4351338"/>
          </a:xfrm>
        </p:spPr>
        <p:txBody>
          <a:bodyPr/>
          <a:lstStyle/>
          <a:p>
            <a:r>
              <a:rPr lang="fr-FR" dirty="0" smtClean="0">
                <a:solidFill>
                  <a:schemeClr val="bg1"/>
                </a:solidFill>
                <a:latin typeface="Champagne &amp; Limousines" panose="020B0502020202020204" pitchFamily="34" charset="0"/>
                <a:ea typeface="Champagne &amp; Limousines" panose="020B0502020202020204" pitchFamily="34" charset="0"/>
              </a:rPr>
              <a:t>Démonstration</a:t>
            </a:r>
          </a:p>
          <a:p>
            <a:r>
              <a:rPr lang="fr-FR" dirty="0" smtClean="0">
                <a:solidFill>
                  <a:schemeClr val="bg1"/>
                </a:solidFill>
                <a:latin typeface="Champagne &amp; Limousines" panose="020B0502020202020204" pitchFamily="34" charset="0"/>
                <a:ea typeface="Champagne &amp; Limousines" panose="020B0502020202020204" pitchFamily="34" charset="0"/>
              </a:rPr>
              <a:t>Limites</a:t>
            </a:r>
            <a:endParaRPr lang="fr-FR"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42375977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87</Words>
  <Application>Microsoft Office PowerPoint</Application>
  <PresentationFormat>Grand écran</PresentationFormat>
  <Paragraphs>20</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Champagne &amp; Limousines</vt:lpstr>
      <vt:lpstr>Thème Office</vt:lpstr>
      <vt:lpstr>Conduite d’expertise d’un SE d’ordre 0+</vt:lpstr>
      <vt:lpstr>Pourquoi un SE? Pourquoi le résoudre?</vt:lpstr>
      <vt:lpstr>Sources d’expertise</vt:lpstr>
      <vt:lpstr>BF et BR</vt:lpstr>
      <vt:lpstr>Structures de données</vt:lpstr>
      <vt:lpstr>Moteur de recherche</vt:lpstr>
      <vt:lpstr>Démonstration et limites de notre 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Conduite d’expertise d’un SE d’ordre 0+</dc:title>
  <dc:creator>Minh Nguyen</dc:creator>
  <cp:lastModifiedBy>Minh Nguyen</cp:lastModifiedBy>
  <cp:revision>7</cp:revision>
  <dcterms:created xsi:type="dcterms:W3CDTF">2017-12-18T11:33:10Z</dcterms:created>
  <dcterms:modified xsi:type="dcterms:W3CDTF">2017-12-18T14:35:02Z</dcterms:modified>
</cp:coreProperties>
</file>