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h Nguyen" initials="MN" lastIdx="8" clrIdx="0">
    <p:extLst>
      <p:ext uri="{19B8F6BF-5375-455C-9EA6-DF929625EA0E}">
        <p15:presenceInfo xmlns:p15="http://schemas.microsoft.com/office/powerpoint/2012/main" userId="Minh Nguy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18T12:29:57.721" idx="1">
    <p:pos x="4600" y="1415"/>
    <p:text>Le projet est viable économiquement =&gt; réel intérêt pour les surfeurs</p:text>
    <p:extLst>
      <p:ext uri="{C676402C-5697-4E1C-873F-D02D1690AC5C}">
        <p15:threadingInfo xmlns:p15="http://schemas.microsoft.com/office/powerpoint/2012/main" timeZoneBias="-60"/>
      </p:ext>
    </p:extLst>
  </p:cm>
  <p:cm authorId="1" dt="2017-12-18T12:30:30.451" idx="2">
    <p:pos x="4600" y="1551"/>
    <p:text>L'expertise humaine est fournie par nous, surfeurs de longue date, capable d'analyser, prendre les décision appropriées</p:text>
    <p:extLst>
      <p:ext uri="{C676402C-5697-4E1C-873F-D02D1690AC5C}">
        <p15:threadingInfo xmlns:p15="http://schemas.microsoft.com/office/powerpoint/2012/main" timeZoneBias="-60">
          <p15:parentCm authorId="1" idx="1"/>
        </p15:threadingInfo>
      </p:ext>
    </p:extLst>
  </p:cm>
  <p:cm authorId="1" dt="2017-12-18T12:31:07.708" idx="3">
    <p:pos x="4600" y="1687"/>
    <p:text>De</p:text>
    <p:extLst>
      <p:ext uri="{C676402C-5697-4E1C-873F-D02D1690AC5C}">
        <p15:threadingInfo xmlns:p15="http://schemas.microsoft.com/office/powerpoint/2012/main" timeZoneBias="-60">
          <p15:parentCm authorId="1" idx="1"/>
        </p15:threadingInfo>
      </p:ext>
    </p:extLst>
  </p:cm>
  <p:cm authorId="1" dt="2017-12-18T12:31:59.224" idx="4">
    <p:pos x="7130" y="2383"/>
    <p:text>Paramètres qualitatifs =&gt; NS, Description, Wetsuit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18T12:34:21.349" idx="5">
    <p:pos x="2897" y="1178"/>
    <p:text>Surfeurs de longue date, nous avons appris à connaître les différents paramètres intéressants lorsque nous sommes en recherche de la vague parfaite. De plus, nous avons aussi pu déterminer des conditions non mathématiques, mais nécessitant une connaissance du milieu: exemple, déterminer le type de planche a utiliser en fonction de la popularité du spot et la taille de la vague =&gt; subjectif mais confiance en notre expertise, renforcée par des amis et anciens surfeurs</p:text>
    <p:extLst>
      <p:ext uri="{C676402C-5697-4E1C-873F-D02D1690AC5C}">
        <p15:threadingInfo xmlns:p15="http://schemas.microsoft.com/office/powerpoint/2012/main" timeZoneBias="-60"/>
      </p:ext>
    </p:extLst>
  </p:cm>
  <p:cm authorId="1" dt="2017-12-18T12:39:27.900" idx="6">
    <p:pos x="1825" y="1860"/>
    <p:text>Connaissances sur l'échelle de Beaufort, les combinaisons à mettre suivant la température,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18T12:42:43.714" idx="7">
    <p:pos x="1685" y="1501"/>
    <p:text>Une des limites de notre projet pourrait être sur la précision des paramètres. En effet nous avons formulé des hypothèses afin de simplifier notre SE tout en maintenant une cohérence dans les résultats. Par exemple, dans la réalité, la taille de la vague dépends des tailles des différentes houles, de la force mais aussi de la direction du vent, de la présence de bancs de sable sur le fond marin ou non</p:text>
    <p:extLst>
      <p:ext uri="{C676402C-5697-4E1C-873F-D02D1690AC5C}">
        <p15:threadingInfo xmlns:p15="http://schemas.microsoft.com/office/powerpoint/2012/main" timeZoneBias="-60"/>
      </p:ext>
    </p:extLst>
  </p:cm>
  <p:cm authorId="1" dt="2017-12-18T12:47:46.707" idx="8">
    <p:pos x="1685" y="1637"/>
    <p:text>Toutefois, une des forces de notre SE réside dans l'adaptabilité de ses fonctions et de sa base de connaissances. Par exemple, nous avons actuellement 5 spots répertoriés, mais il serait facile d'en rajouter plus.</p:text>
    <p:extLst>
      <p:ext uri="{C676402C-5697-4E1C-873F-D02D1690AC5C}">
        <p15:threadingInfo xmlns:p15="http://schemas.microsoft.com/office/powerpoint/2012/main" timeZoneBias="-60">
          <p15:parentCm authorId="1" idx="7"/>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73266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8874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343897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94881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13760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4712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BE93DAF-97EF-4BD7-B202-3739CC3A2D8A}" type="datetimeFigureOut">
              <a:rPr lang="fr-FR" smtClean="0"/>
              <a:t>18/12/2017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62499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BE93DAF-97EF-4BD7-B202-3739CC3A2D8A}" type="datetimeFigureOut">
              <a:rPr lang="fr-FR" smtClean="0"/>
              <a:t>18/12/2017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187477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BE93DAF-97EF-4BD7-B202-3739CC3A2D8A}" type="datetimeFigureOut">
              <a:rPr lang="fr-FR" smtClean="0"/>
              <a:t>18/12/2017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08077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77237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BE93DAF-97EF-4BD7-B202-3739CC3A2D8A}" type="datetimeFigureOut">
              <a:rPr lang="fr-FR" smtClean="0"/>
              <a:t>18/12/2017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974093B-B572-40F1-B258-2F02290892E6}" type="slidenum">
              <a:rPr lang="fr-FR" smtClean="0"/>
              <a:t>‹N°›</a:t>
            </a:fld>
            <a:endParaRPr lang="fr-FR"/>
          </a:p>
        </p:txBody>
      </p:sp>
    </p:spTree>
    <p:extLst>
      <p:ext uri="{BB962C8B-B14F-4D97-AF65-F5344CB8AC3E}">
        <p14:creationId xmlns:p14="http://schemas.microsoft.com/office/powerpoint/2010/main" val="273073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93DAF-97EF-4BD7-B202-3739CC3A2D8A}" type="datetimeFigureOut">
              <a:rPr lang="fr-FR" smtClean="0"/>
              <a:t>18/12/2017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4093B-B572-40F1-B258-2F02290892E6}" type="slidenum">
              <a:rPr lang="fr-FR" smtClean="0"/>
              <a:t>‹N°›</a:t>
            </a:fld>
            <a:endParaRPr lang="fr-FR"/>
          </a:p>
        </p:txBody>
      </p:sp>
    </p:spTree>
    <p:extLst>
      <p:ext uri="{BB962C8B-B14F-4D97-AF65-F5344CB8AC3E}">
        <p14:creationId xmlns:p14="http://schemas.microsoft.com/office/powerpoint/2010/main" val="164827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Conduite d’expertise d’un SE d’ordre 0+</a:t>
            </a:r>
            <a:endParaRPr lang="fr-FR" dirty="0"/>
          </a:p>
        </p:txBody>
      </p:sp>
      <p:sp>
        <p:nvSpPr>
          <p:cNvPr id="3" name="Sous-titre 2"/>
          <p:cNvSpPr>
            <a:spLocks noGrp="1"/>
          </p:cNvSpPr>
          <p:nvPr>
            <p:ph type="subTitle" idx="1"/>
          </p:nvPr>
        </p:nvSpPr>
        <p:spPr/>
        <p:txBody>
          <a:bodyPr/>
          <a:lstStyle/>
          <a:p>
            <a:r>
              <a:rPr lang="fr-FR" dirty="0" smtClean="0"/>
              <a:t>Système-Expert lié à la prédiction pour le Surf</a:t>
            </a:r>
            <a:endParaRPr lang="fr-FR" dirty="0"/>
          </a:p>
        </p:txBody>
      </p:sp>
    </p:spTree>
    <p:extLst>
      <p:ext uri="{BB962C8B-B14F-4D97-AF65-F5344CB8AC3E}">
        <p14:creationId xmlns:p14="http://schemas.microsoft.com/office/powerpoint/2010/main" val="97362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un SE? Pourquoi le résoudre?</a:t>
            </a:r>
            <a:endParaRPr lang="fr-FR" dirty="0"/>
          </a:p>
        </p:txBody>
      </p:sp>
      <p:sp>
        <p:nvSpPr>
          <p:cNvPr id="3" name="Espace réservé du contenu 2"/>
          <p:cNvSpPr>
            <a:spLocks noGrp="1"/>
          </p:cNvSpPr>
          <p:nvPr>
            <p:ph idx="1"/>
          </p:nvPr>
        </p:nvSpPr>
        <p:spPr/>
        <p:txBody>
          <a:bodyPr>
            <a:normAutofit/>
          </a:bodyPr>
          <a:lstStyle/>
          <a:p>
            <a:r>
              <a:rPr lang="fr-FR" sz="3200" dirty="0" smtClean="0"/>
              <a:t>Pas d’approche mathématique/algorithme connu</a:t>
            </a:r>
          </a:p>
          <a:p>
            <a:r>
              <a:rPr lang="fr-FR" sz="3200" dirty="0" smtClean="0"/>
              <a:t>Connaissances dans le domaine + Internet</a:t>
            </a:r>
          </a:p>
          <a:p>
            <a:r>
              <a:rPr lang="fr-FR" sz="3200" dirty="0" smtClean="0"/>
              <a:t>Expertise formalisable</a:t>
            </a:r>
          </a:p>
          <a:p>
            <a:r>
              <a:rPr lang="fr-FR" sz="3200" dirty="0" smtClean="0"/>
              <a:t>Hypothèse émises cohérentes et pas trop réductrices</a:t>
            </a:r>
          </a:p>
          <a:p>
            <a:r>
              <a:rPr lang="fr-FR" sz="3200" dirty="0" smtClean="0"/>
              <a:t>Paramètres qualitatifs plus importants que les paramètres quantitatifs</a:t>
            </a:r>
          </a:p>
          <a:p>
            <a:endParaRPr lang="fr-FR" sz="3200" dirty="0"/>
          </a:p>
        </p:txBody>
      </p:sp>
    </p:spTree>
    <p:extLst>
      <p:ext uri="{BB962C8B-B14F-4D97-AF65-F5344CB8AC3E}">
        <p14:creationId xmlns:p14="http://schemas.microsoft.com/office/powerpoint/2010/main" val="87533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Sources d’expertise</a:t>
            </a:r>
            <a:endParaRPr lang="fr-FR" dirty="0"/>
          </a:p>
        </p:txBody>
      </p:sp>
      <p:sp>
        <p:nvSpPr>
          <p:cNvPr id="3" name="Espace réservé du contenu 2"/>
          <p:cNvSpPr>
            <a:spLocks noGrp="1"/>
          </p:cNvSpPr>
          <p:nvPr>
            <p:ph idx="1"/>
          </p:nvPr>
        </p:nvSpPr>
        <p:spPr/>
        <p:txBody>
          <a:bodyPr>
            <a:normAutofit/>
          </a:bodyPr>
          <a:lstStyle/>
          <a:p>
            <a:r>
              <a:rPr lang="fr-FR" sz="3200" dirty="0" smtClean="0"/>
              <a:t>Expérience personnelle</a:t>
            </a:r>
          </a:p>
          <a:p>
            <a:r>
              <a:rPr lang="fr-FR" sz="3200" dirty="0" smtClean="0"/>
              <a:t>Expertise d’amis et d’anciens surfeurs</a:t>
            </a:r>
          </a:p>
          <a:p>
            <a:r>
              <a:rPr lang="fr-FR" sz="3200" dirty="0" smtClean="0"/>
              <a:t>Internet</a:t>
            </a:r>
          </a:p>
          <a:p>
            <a:endParaRPr lang="fr-FR" sz="3200" dirty="0"/>
          </a:p>
        </p:txBody>
      </p:sp>
    </p:spTree>
    <p:extLst>
      <p:ext uri="{BB962C8B-B14F-4D97-AF65-F5344CB8AC3E}">
        <p14:creationId xmlns:p14="http://schemas.microsoft.com/office/powerpoint/2010/main" val="195612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BF et BR</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91210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Structures de données</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02380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Moteur de recherche</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44425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Démonstration et limites de notre SE</a:t>
            </a:r>
            <a:endParaRPr lang="fr-FR" dirty="0"/>
          </a:p>
        </p:txBody>
      </p:sp>
      <p:sp>
        <p:nvSpPr>
          <p:cNvPr id="3" name="Espace réservé du contenu 2"/>
          <p:cNvSpPr>
            <a:spLocks noGrp="1"/>
          </p:cNvSpPr>
          <p:nvPr>
            <p:ph idx="1"/>
          </p:nvPr>
        </p:nvSpPr>
        <p:spPr/>
        <p:txBody>
          <a:bodyPr/>
          <a:lstStyle/>
          <a:p>
            <a:r>
              <a:rPr lang="fr-FR" dirty="0" smtClean="0"/>
              <a:t>Démonstration</a:t>
            </a:r>
          </a:p>
          <a:p>
            <a:r>
              <a:rPr lang="fr-FR" dirty="0" smtClean="0"/>
              <a:t>Limites</a:t>
            </a:r>
            <a:endParaRPr lang="fr-FR" dirty="0"/>
          </a:p>
        </p:txBody>
      </p:sp>
    </p:spTree>
    <p:extLst>
      <p:ext uri="{BB962C8B-B14F-4D97-AF65-F5344CB8AC3E}">
        <p14:creationId xmlns:p14="http://schemas.microsoft.com/office/powerpoint/2010/main" val="42375977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77</Words>
  <Application>Microsoft Office PowerPoint</Application>
  <PresentationFormat>Grand écran</PresentationFormat>
  <Paragraphs>18</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Conduite d’expertise d’un SE d’ordre 0+</vt:lpstr>
      <vt:lpstr>Pourquoi un SE? Pourquoi le résoudre?</vt:lpstr>
      <vt:lpstr>Sources d’expertise</vt:lpstr>
      <vt:lpstr>BF et BR</vt:lpstr>
      <vt:lpstr>Structures de données</vt:lpstr>
      <vt:lpstr>Moteur de recherche</vt:lpstr>
      <vt:lpstr>Démonstration et limites de notre 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Conduite d’expertise d’un SE d’ordre 0+</dc:title>
  <dc:creator>Minh Nguyen</dc:creator>
  <cp:lastModifiedBy>Minh Nguyen</cp:lastModifiedBy>
  <cp:revision>3</cp:revision>
  <dcterms:created xsi:type="dcterms:W3CDTF">2017-12-18T11:33:10Z</dcterms:created>
  <dcterms:modified xsi:type="dcterms:W3CDTF">2017-12-18T11:49:53Z</dcterms:modified>
</cp:coreProperties>
</file>