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3" r:id="rId12"/>
    <p:sldId id="272" r:id="rId13"/>
    <p:sldId id="271" r:id="rId14"/>
    <p:sldId id="274" r:id="rId15"/>
    <p:sldId id="263" r:id="rId16"/>
    <p:sldId id="265" r:id="rId17"/>
    <p:sldId id="266" r:id="rId18"/>
    <p:sldId id="267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7558-FF5D-45E9-97D3-8C17CB73D2FD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1543A-2FB7-476B-BD8D-F73987DCE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543A-2FB7-476B-BD8D-F73987DCE3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8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8BA7B0-CA1C-4F95-BAC9-B3093C6BF324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9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AE0B-BD48-46B6-B963-8532B7B3179D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BDD59-2B7E-437B-86C3-1D3AA2FC7FF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7CEE68-883C-43E1-B8A3-748FB26CAA4A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37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06962C-DA17-4E25-9798-84DCB20390B2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1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A655-91A9-4386-BEF7-E4D8C074486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1BC2-095A-4D58-BB9A-007104F322FB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4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1312-D3F3-4AB9-8B40-DBD0C327A32E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3A861-9BED-4EA8-9B8D-56D72059F536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94-03DA-4334-B988-5C18E03DC747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31F95-EF45-4406-997F-C5B4FF900F7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4CC-D563-44D0-987B-843CB78E11FE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5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70-7787-4385-9658-FE10DA84C0C4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8102-A8C7-41BC-900A-ADE88AAA3ADC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1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AF4-E742-4DF3-9380-A9B62E257226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394-92A1-488E-BBC3-05996EE10E41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DBD4-CDC4-47E9-A29A-2441711B8B8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E377-3AEB-41C7-AEE6-489FBE66BBC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5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Managing SBOMs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SPDX (Tagged value)</a:t>
            </a:r>
          </a:p>
          <a:p>
            <a:endParaRPr lang="en-GB" dirty="0"/>
          </a:p>
          <a:p>
            <a:r>
              <a:rPr lang="en-GB" dirty="0" smtClean="0"/>
              <a:t>Supports Version 2.2 of SPDX standard</a:t>
            </a:r>
          </a:p>
          <a:p>
            <a:endParaRPr lang="en-GB" dirty="0"/>
          </a:p>
          <a:p>
            <a:r>
              <a:rPr lang="en-GB" dirty="0" smtClean="0"/>
              <a:t>Extracts </a:t>
            </a:r>
            <a:r>
              <a:rPr lang="en-GB" i="1" dirty="0" err="1" smtClean="0"/>
              <a:t>PackageName</a:t>
            </a:r>
            <a:r>
              <a:rPr lang="en-GB" dirty="0" smtClean="0"/>
              <a:t> and </a:t>
            </a:r>
            <a:r>
              <a:rPr lang="en-GB" i="1" dirty="0" err="1" smtClean="0"/>
              <a:t>PackageVersion</a:t>
            </a:r>
            <a:r>
              <a:rPr lang="en-GB" dirty="0" smtClean="0"/>
              <a:t> from SBOM</a:t>
            </a:r>
          </a:p>
          <a:p>
            <a:pPr lvl="1"/>
            <a:r>
              <a:rPr lang="en-GB" dirty="0" err="1" smtClean="0"/>
              <a:t>PackageName</a:t>
            </a:r>
            <a:r>
              <a:rPr lang="en-GB" dirty="0" smtClean="0"/>
              <a:t> must precede </a:t>
            </a:r>
            <a:r>
              <a:rPr lang="en-GB" dirty="0" err="1" smtClean="0"/>
              <a:t>PackageVersion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Invalid/incomplete SBOMs are silently ignored…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CycloneDX</a:t>
            </a:r>
            <a:r>
              <a:rPr lang="en-GB" dirty="0" smtClean="0"/>
              <a:t> (XML)</a:t>
            </a:r>
          </a:p>
          <a:p>
            <a:endParaRPr lang="en-GB" dirty="0" smtClean="0"/>
          </a:p>
          <a:p>
            <a:r>
              <a:rPr lang="en-GB" dirty="0" smtClean="0"/>
              <a:t>Extract components identified as library items</a:t>
            </a:r>
          </a:p>
          <a:p>
            <a:pPr lvl="1"/>
            <a:r>
              <a:rPr lang="en-GB" dirty="0" smtClean="0"/>
              <a:t>Extract name of component and version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Invalid/incomplete SBOMs are silently ignored…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CSV </a:t>
            </a:r>
          </a:p>
          <a:p>
            <a:endParaRPr lang="en-GB" dirty="0" smtClean="0"/>
          </a:p>
          <a:p>
            <a:r>
              <a:rPr lang="en-GB" dirty="0" smtClean="0"/>
              <a:t>Contains Product, Version  pairs</a:t>
            </a:r>
          </a:p>
          <a:p>
            <a:endParaRPr lang="en-GB" dirty="0"/>
          </a:p>
          <a:p>
            <a:r>
              <a:rPr lang="en-GB" dirty="0" smtClean="0"/>
              <a:t>TBC - Generate a SPDX </a:t>
            </a:r>
            <a:r>
              <a:rPr lang="en-GB" dirty="0" err="1" smtClean="0"/>
              <a:t>Lite</a:t>
            </a:r>
            <a:r>
              <a:rPr lang="en-GB" dirty="0" smtClean="0"/>
              <a:t> record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Directory</a:t>
            </a:r>
          </a:p>
          <a:p>
            <a:endParaRPr lang="en-GB" dirty="0"/>
          </a:p>
          <a:p>
            <a:r>
              <a:rPr lang="en-GB" dirty="0" smtClean="0"/>
              <a:t>Recursive directory list of files</a:t>
            </a:r>
          </a:p>
          <a:p>
            <a:endParaRPr lang="en-GB" dirty="0"/>
          </a:p>
          <a:p>
            <a:r>
              <a:rPr lang="en-GB" dirty="0" smtClean="0"/>
              <a:t>Product, Version extracted from filename</a:t>
            </a:r>
          </a:p>
          <a:p>
            <a:pPr lvl="1"/>
            <a:r>
              <a:rPr lang="en-GB" dirty="0" smtClean="0"/>
              <a:t>Initially RPM filename parsing supported</a:t>
            </a:r>
          </a:p>
          <a:p>
            <a:pPr lvl="1"/>
            <a:endParaRPr lang="en-GB" dirty="0"/>
          </a:p>
          <a:p>
            <a:r>
              <a:rPr lang="en-GB" dirty="0"/>
              <a:t>TBC - Generate a SPDX </a:t>
            </a:r>
            <a:r>
              <a:rPr lang="en-GB" dirty="0" err="1"/>
              <a:t>Lite</a:t>
            </a:r>
            <a:r>
              <a:rPr lang="en-GB" dirty="0"/>
              <a:t>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STAIKA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Initialise repository</a:t>
            </a:r>
          </a:p>
          <a:p>
            <a:endParaRPr lang="en-GB" dirty="0" smtClean="0"/>
          </a:p>
          <a:p>
            <a:r>
              <a:rPr lang="en-GB" dirty="0" smtClean="0"/>
              <a:t>Generate SBOM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Add SBOMs to repository</a:t>
            </a:r>
          </a:p>
          <a:p>
            <a:pPr lvl="1"/>
            <a:r>
              <a:rPr lang="en-GB" dirty="0" smtClean="0"/>
              <a:t>Typically part of CI/CD pipeline</a:t>
            </a:r>
          </a:p>
          <a:p>
            <a:endParaRPr lang="en-GB" dirty="0"/>
          </a:p>
          <a:p>
            <a:r>
              <a:rPr lang="en-GB" dirty="0" smtClean="0"/>
              <a:t>Query repository to address use cases (see next slides)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my organisation impacted?</a:t>
            </a:r>
          </a:p>
          <a:p>
            <a:r>
              <a:rPr lang="en-GB" dirty="0"/>
              <a:t>Does my product use version X of component Y?</a:t>
            </a:r>
          </a:p>
          <a:p>
            <a:r>
              <a:rPr lang="en-GB" dirty="0"/>
              <a:t>What </a:t>
            </a:r>
            <a:r>
              <a:rPr lang="en-GB" dirty="0" smtClean="0"/>
              <a:t>version(s) </a:t>
            </a:r>
            <a:r>
              <a:rPr lang="en-GB" dirty="0"/>
              <a:t>of component Y is being used?</a:t>
            </a:r>
          </a:p>
          <a:p>
            <a:r>
              <a:rPr lang="en-GB" dirty="0"/>
              <a:t>What vulnerabilities exist within my product? And what needs to be fixed?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Is my organisation impacted?</a:t>
            </a:r>
          </a:p>
          <a:p>
            <a:endParaRPr lang="en-GB" dirty="0" smtClean="0"/>
          </a:p>
          <a:p>
            <a:r>
              <a:rPr lang="en-GB" dirty="0" err="1" smtClean="0"/>
              <a:t>Staika</a:t>
            </a:r>
            <a:r>
              <a:rPr lang="en-GB" dirty="0" smtClean="0"/>
              <a:t> –module &lt;xx&gt;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Does </a:t>
            </a:r>
            <a:r>
              <a:rPr lang="en-GB" b="1" dirty="0"/>
              <a:t>my product use version X of component Y</a:t>
            </a:r>
            <a:r>
              <a:rPr lang="en-GB" b="1" dirty="0" smtClean="0"/>
              <a:t>?</a:t>
            </a:r>
          </a:p>
          <a:p>
            <a:endParaRPr lang="en-GB" b="1" dirty="0"/>
          </a:p>
          <a:p>
            <a:r>
              <a:rPr lang="en-GB" dirty="0" err="1" smtClean="0"/>
              <a:t>Statika</a:t>
            </a:r>
            <a:r>
              <a:rPr lang="en-GB" dirty="0" smtClean="0"/>
              <a:t> –p &lt;project name&gt; -m &lt;product name&gt; | grep &lt;version&gt;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What version(s) </a:t>
            </a:r>
            <a:r>
              <a:rPr lang="en-GB" b="1" dirty="0"/>
              <a:t>of component Y is being </a:t>
            </a:r>
            <a:r>
              <a:rPr lang="en-GB" b="1" dirty="0" smtClean="0"/>
              <a:t>used?</a:t>
            </a:r>
          </a:p>
          <a:p>
            <a:endParaRPr lang="en-GB" b="1" dirty="0"/>
          </a:p>
          <a:p>
            <a:r>
              <a:rPr lang="en-GB" dirty="0" err="1"/>
              <a:t>Statika</a:t>
            </a:r>
            <a:r>
              <a:rPr lang="en-GB" dirty="0"/>
              <a:t> –p &lt;project name&gt; -m &lt;product name</a:t>
            </a:r>
            <a:r>
              <a:rPr lang="en-GB" dirty="0" smtClean="0"/>
              <a:t>&gt;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What </a:t>
            </a:r>
            <a:r>
              <a:rPr lang="en-GB" b="1" dirty="0"/>
              <a:t>vulnerabilities exist within my product? </a:t>
            </a:r>
            <a:endParaRPr lang="en-GB" b="1" dirty="0" smtClean="0"/>
          </a:p>
          <a:p>
            <a:endParaRPr lang="en-GB" dirty="0"/>
          </a:p>
          <a:p>
            <a:r>
              <a:rPr lang="en-GB" dirty="0" err="1"/>
              <a:t>Statika</a:t>
            </a:r>
            <a:r>
              <a:rPr lang="en-GB" dirty="0"/>
              <a:t> –p &lt;project name&gt; </a:t>
            </a:r>
            <a:r>
              <a:rPr lang="en-GB" dirty="0" smtClean="0"/>
              <a:t>--scan --latest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And </a:t>
            </a:r>
            <a:r>
              <a:rPr lang="en-GB" b="1" dirty="0"/>
              <a:t>what needs to be fixed</a:t>
            </a:r>
            <a:r>
              <a:rPr lang="en-GB" b="1" dirty="0" smtClean="0"/>
              <a:t>?</a:t>
            </a:r>
          </a:p>
          <a:p>
            <a:endParaRPr lang="en-GB" dirty="0"/>
          </a:p>
          <a:p>
            <a:r>
              <a:rPr lang="en-GB" dirty="0" smtClean="0"/>
              <a:t>TBA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</a:p>
          <a:p>
            <a:r>
              <a:rPr lang="en-GB" dirty="0" smtClean="0"/>
              <a:t>Producing SBOMs</a:t>
            </a:r>
          </a:p>
          <a:p>
            <a:r>
              <a:rPr lang="en-GB" dirty="0" smtClean="0"/>
              <a:t>SBOM Management</a:t>
            </a:r>
          </a:p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from GITHUB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</a:p>
          <a:p>
            <a:pPr lvl="1"/>
            <a:r>
              <a:rPr lang="en-GB" dirty="0" smtClean="0"/>
              <a:t>Heartbleed, Shellshock, </a:t>
            </a:r>
            <a:r>
              <a:rPr lang="en-GB" dirty="0" err="1" smtClean="0"/>
              <a:t>Logshell</a:t>
            </a:r>
            <a:r>
              <a:rPr lang="en-GB" dirty="0" smtClean="0"/>
              <a:t>, …. And there will be more!</a:t>
            </a:r>
          </a:p>
          <a:p>
            <a:pPr lvl="1"/>
            <a:endParaRPr lang="en-GB" dirty="0"/>
          </a:p>
          <a:p>
            <a:r>
              <a:rPr lang="en-GB" dirty="0" smtClean="0"/>
              <a:t>Key question - Am I affected?</a:t>
            </a:r>
          </a:p>
          <a:p>
            <a:endParaRPr lang="en-GB" dirty="0"/>
          </a:p>
          <a:p>
            <a:r>
              <a:rPr lang="en-GB" dirty="0" smtClean="0"/>
              <a:t>Typical use cases</a:t>
            </a:r>
          </a:p>
          <a:p>
            <a:pPr lvl="1"/>
            <a:r>
              <a:rPr lang="en-GB" dirty="0" smtClean="0"/>
              <a:t>Is my organisation impacted?</a:t>
            </a:r>
          </a:p>
          <a:p>
            <a:pPr lvl="1"/>
            <a:r>
              <a:rPr lang="en-GB" dirty="0" smtClean="0"/>
              <a:t>Does my product use version X of component Y?</a:t>
            </a:r>
          </a:p>
          <a:p>
            <a:pPr lvl="1"/>
            <a:r>
              <a:rPr lang="en-GB" dirty="0" smtClean="0"/>
              <a:t>What version(s) of component Y is being used?</a:t>
            </a:r>
          </a:p>
          <a:p>
            <a:pPr lvl="1"/>
            <a:r>
              <a:rPr lang="en-GB" dirty="0" smtClean="0"/>
              <a:t>What vulnerabilities exist within my product? And what needs to be fixed?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Software Bill of Materials (SBOM) consists of a list of components used to create a product</a:t>
            </a:r>
          </a:p>
          <a:p>
            <a:pPr lvl="1"/>
            <a:r>
              <a:rPr lang="en-GB" dirty="0" smtClean="0"/>
              <a:t>Should include all </a:t>
            </a:r>
            <a:r>
              <a:rPr lang="en-GB" b="1" dirty="0" smtClean="0"/>
              <a:t>EXPLICIT</a:t>
            </a:r>
            <a:r>
              <a:rPr lang="en-GB" dirty="0" smtClean="0"/>
              <a:t> dependencies</a:t>
            </a:r>
          </a:p>
          <a:p>
            <a:pPr lvl="1"/>
            <a:r>
              <a:rPr lang="en-GB" dirty="0" smtClean="0"/>
              <a:t>Includes version of component</a:t>
            </a:r>
          </a:p>
          <a:p>
            <a:pPr lvl="1"/>
            <a:endParaRPr lang="en-GB" dirty="0"/>
          </a:p>
          <a:p>
            <a:r>
              <a:rPr lang="en-GB" dirty="0" smtClean="0"/>
              <a:t>Should be aligned with production of product</a:t>
            </a:r>
          </a:p>
          <a:p>
            <a:pPr lvl="1"/>
            <a:r>
              <a:rPr lang="en-GB" dirty="0" smtClean="0"/>
              <a:t>Produce as part of CI/CD pipeline</a:t>
            </a:r>
          </a:p>
          <a:p>
            <a:pPr lvl="1"/>
            <a:r>
              <a:rPr lang="en-GB" dirty="0" smtClean="0"/>
              <a:t>‘After the event’ SBOMs not ideal</a:t>
            </a:r>
          </a:p>
          <a:p>
            <a:pPr lvl="1"/>
            <a:endParaRPr lang="en-GB" dirty="0"/>
          </a:p>
          <a:p>
            <a:r>
              <a:rPr lang="en-GB" dirty="0" smtClean="0"/>
              <a:t>Maintain SBOMs within or across projects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Explicit (or direct)</a:t>
            </a:r>
          </a:p>
          <a:p>
            <a:pPr lvl="1"/>
            <a:r>
              <a:rPr lang="en-GB" dirty="0" smtClean="0"/>
              <a:t>Record of all 3</a:t>
            </a:r>
            <a:r>
              <a:rPr lang="en-GB" baseline="30000" dirty="0" smtClean="0"/>
              <a:t>rd</a:t>
            </a:r>
            <a:r>
              <a:rPr lang="en-GB" dirty="0" smtClean="0"/>
              <a:t> party components explicitly used in building product (e.g. through compilation, include files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Includes ALL 3</a:t>
            </a:r>
            <a:r>
              <a:rPr lang="en-GB" baseline="30000" dirty="0" smtClean="0"/>
              <a:t>rd</a:t>
            </a:r>
            <a:r>
              <a:rPr lang="en-GB" dirty="0" smtClean="0"/>
              <a:t> party libraries</a:t>
            </a:r>
          </a:p>
          <a:p>
            <a:pPr lvl="1"/>
            <a:r>
              <a:rPr lang="en-GB" u="sng" dirty="0" smtClean="0"/>
              <a:t>THIS IS THE MINIMUM REQUIREMENT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Implicit (or indirect)</a:t>
            </a:r>
          </a:p>
          <a:p>
            <a:pPr lvl="1"/>
            <a:r>
              <a:rPr lang="en-GB" dirty="0" smtClean="0"/>
              <a:t>Record of all components required by 3</a:t>
            </a:r>
            <a:r>
              <a:rPr lang="en-GB" baseline="30000" dirty="0" smtClean="0"/>
              <a:t>rd</a:t>
            </a:r>
            <a:r>
              <a:rPr lang="en-GB" dirty="0" smtClean="0"/>
              <a:t> party components</a:t>
            </a:r>
          </a:p>
          <a:p>
            <a:pPr lvl="1"/>
            <a:endParaRPr lang="en-GB" dirty="0"/>
          </a:p>
          <a:p>
            <a:r>
              <a:rPr lang="en-GB" dirty="0" smtClean="0"/>
              <a:t>The VERISON of each component is essential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tools exist</a:t>
            </a:r>
          </a:p>
          <a:p>
            <a:endParaRPr lang="en-GB" dirty="0"/>
          </a:p>
          <a:p>
            <a:r>
              <a:rPr lang="en-GB" dirty="0" smtClean="0"/>
              <a:t>TERN used for containers</a:t>
            </a:r>
          </a:p>
          <a:p>
            <a:endParaRPr lang="en-GB" dirty="0"/>
          </a:p>
          <a:p>
            <a:r>
              <a:rPr lang="en-GB" dirty="0" smtClean="0"/>
              <a:t>Roll your own….</a:t>
            </a:r>
          </a:p>
          <a:p>
            <a:pPr lvl="1"/>
            <a:r>
              <a:rPr lang="en-GB" dirty="0" smtClean="0"/>
              <a:t>E.g. to use CSV file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Maintain a set of SBOMs related to a project within a repository (database)</a:t>
            </a:r>
          </a:p>
          <a:p>
            <a:pPr lvl="1"/>
            <a:r>
              <a:rPr lang="en-GB" dirty="0" smtClean="0"/>
              <a:t>SBOM will evolve as project evolves so keep a record of each SBOM</a:t>
            </a:r>
          </a:p>
          <a:p>
            <a:pPr lvl="1"/>
            <a:endParaRPr lang="en-GB" dirty="0"/>
          </a:p>
          <a:p>
            <a:r>
              <a:rPr lang="en-GB" dirty="0" smtClean="0"/>
              <a:t>Provide search facilities to interrogate repository</a:t>
            </a:r>
          </a:p>
          <a:p>
            <a:pPr lvl="1"/>
            <a:r>
              <a:rPr lang="en-GB" dirty="0" smtClean="0"/>
              <a:t>Find record of SBOMs</a:t>
            </a:r>
          </a:p>
          <a:p>
            <a:pPr lvl="1"/>
            <a:r>
              <a:rPr lang="en-GB" dirty="0" smtClean="0"/>
              <a:t>Find products (and versions)</a:t>
            </a:r>
          </a:p>
          <a:p>
            <a:endParaRPr lang="en-GB" dirty="0"/>
          </a:p>
          <a:p>
            <a:r>
              <a:rPr lang="en-GB" dirty="0" smtClean="0"/>
              <a:t>Optionally provide SBOM generation facilities</a:t>
            </a:r>
          </a:p>
          <a:p>
            <a:pPr lvl="1"/>
            <a:r>
              <a:rPr lang="en-GB" dirty="0" smtClean="0"/>
              <a:t>Probably using 3</a:t>
            </a:r>
            <a:r>
              <a:rPr lang="en-GB" baseline="30000" dirty="0" smtClean="0"/>
              <a:t>rd</a:t>
            </a:r>
            <a:r>
              <a:rPr lang="en-GB" dirty="0" smtClean="0"/>
              <a:t> party tooling</a:t>
            </a:r>
          </a:p>
          <a:p>
            <a:endParaRPr lang="en-GB" dirty="0"/>
          </a:p>
          <a:p>
            <a:r>
              <a:rPr lang="en-GB" dirty="0" smtClean="0"/>
              <a:t>Provide audit facilities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STATIKA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repository for managing SBOMs</a:t>
            </a:r>
          </a:p>
          <a:p>
            <a:pPr lvl="1"/>
            <a:r>
              <a:rPr lang="en-GB" dirty="0" smtClean="0"/>
              <a:t>Various formats supported</a:t>
            </a:r>
          </a:p>
          <a:p>
            <a:endParaRPr lang="en-GB" dirty="0" smtClean="0"/>
          </a:p>
          <a:p>
            <a:r>
              <a:rPr lang="en-GB" dirty="0" smtClean="0"/>
              <a:t>Provides query functions to assess impact</a:t>
            </a:r>
          </a:p>
          <a:p>
            <a:endParaRPr lang="en-GB" dirty="0"/>
          </a:p>
          <a:p>
            <a:r>
              <a:rPr lang="en-GB" dirty="0" smtClean="0"/>
              <a:t>Links with external scanner to find vulnerabilities </a:t>
            </a:r>
          </a:p>
          <a:p>
            <a:endParaRPr lang="en-GB" dirty="0"/>
          </a:p>
          <a:p>
            <a:r>
              <a:rPr lang="en-GB" dirty="0" smtClean="0"/>
              <a:t>Operates in offline (i.e. network isolated) mode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SBOM formats</a:t>
            </a:r>
          </a:p>
          <a:p>
            <a:pPr lvl="1"/>
            <a:r>
              <a:rPr lang="en-GB" dirty="0" smtClean="0"/>
              <a:t>SPDX (Tagged value)</a:t>
            </a:r>
          </a:p>
          <a:p>
            <a:pPr lvl="1"/>
            <a:r>
              <a:rPr lang="en-GB" dirty="0" err="1" smtClean="0"/>
              <a:t>CycloneDX</a:t>
            </a:r>
            <a:r>
              <a:rPr lang="en-GB" dirty="0" smtClean="0"/>
              <a:t> (XML)</a:t>
            </a:r>
          </a:p>
          <a:p>
            <a:pPr lvl="1"/>
            <a:r>
              <a:rPr lang="en-GB" dirty="0" smtClean="0"/>
              <a:t>CSV </a:t>
            </a:r>
          </a:p>
          <a:p>
            <a:pPr lvl="1"/>
            <a:r>
              <a:rPr lang="en-GB" dirty="0" smtClean="0"/>
              <a:t>Directory</a:t>
            </a:r>
          </a:p>
          <a:p>
            <a:pPr lvl="1"/>
            <a:endParaRPr lang="en-GB" dirty="0"/>
          </a:p>
          <a:p>
            <a:r>
              <a:rPr lang="en-GB" dirty="0" smtClean="0"/>
              <a:t>All processed files stored locally with tool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2925</TotalTime>
  <Words>709</Words>
  <Application>Microsoft Office PowerPoint</Application>
  <PresentationFormat>Widescreen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Managing SBOMs</vt:lpstr>
      <vt:lpstr>PowerPoint Presentation</vt:lpstr>
      <vt:lpstr>OVERVIEW</vt:lpstr>
      <vt:lpstr>SBOMs</vt:lpstr>
      <vt:lpstr>Dependency Management</vt:lpstr>
      <vt:lpstr>SBOM Generation</vt:lpstr>
      <vt:lpstr>SBOM Management</vt:lpstr>
      <vt:lpstr>Introducing STATIKA </vt:lpstr>
      <vt:lpstr>SBOM Format support</vt:lpstr>
      <vt:lpstr>SBOM Format support</vt:lpstr>
      <vt:lpstr>SBOM Format support</vt:lpstr>
      <vt:lpstr>SBOM Format support</vt:lpstr>
      <vt:lpstr>SBOM Format support</vt:lpstr>
      <vt:lpstr>STAIKA Setup</vt:lpstr>
      <vt:lpstr>SBOM Usage</vt:lpstr>
      <vt:lpstr>SBOM Usage</vt:lpstr>
      <vt:lpstr>SBOM Usage</vt:lpstr>
      <vt:lpstr>SBOM Usage</vt:lpstr>
      <vt:lpstr>SBOM Usage</vt:lpstr>
      <vt:lpstr>DOWNLOAD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SBOMs</dc:title>
  <dc:creator>Anthony Harrison</dc:creator>
  <cp:lastModifiedBy>Anthony Harrison</cp:lastModifiedBy>
  <cp:revision>11</cp:revision>
  <dcterms:created xsi:type="dcterms:W3CDTF">2021-12-28T14:12:23Z</dcterms:created>
  <dcterms:modified xsi:type="dcterms:W3CDTF">2021-12-30T14:58:18Z</dcterms:modified>
</cp:coreProperties>
</file>