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18"/>
  </p:notesMasterIdLst>
  <p:handoutMasterIdLst>
    <p:handoutMasterId r:id="rId19"/>
  </p:handoutMasterIdLst>
  <p:sldIdLst>
    <p:sldId id="357" r:id="rId3"/>
    <p:sldId id="356" r:id="rId4"/>
    <p:sldId id="348" r:id="rId5"/>
    <p:sldId id="358" r:id="rId6"/>
    <p:sldId id="279" r:id="rId7"/>
    <p:sldId id="351" r:id="rId8"/>
    <p:sldId id="349" r:id="rId9"/>
    <p:sldId id="350" r:id="rId10"/>
    <p:sldId id="336" r:id="rId11"/>
    <p:sldId id="352" r:id="rId12"/>
    <p:sldId id="338" r:id="rId13"/>
    <p:sldId id="339" r:id="rId14"/>
    <p:sldId id="340" r:id="rId15"/>
    <p:sldId id="341" r:id="rId16"/>
    <p:sldId id="34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E3E12-D542-4778-A7DA-C811FDACBC52}" v="6" dt="2022-07-27T03:19:10.460"/>
    <p1510:client id="{5FCE777C-913B-43A3-B980-05647A91F370}" v="14" dt="2022-06-08T01:11:46.183"/>
    <p1510:client id="{B115A406-0075-4164-8374-1DF538652663}" v="7" dt="2022-09-22T14:42:38.276"/>
    <p1510:client id="{C52DAB13-B9EC-47C0-A9EB-37EA36971028}" v="176" dt="2022-07-13T01:55:27.805"/>
    <p1510:client id="{D1F0D735-265E-4325-B699-0D08DD596023}" v="99" dt="2022-03-02T02:57:33.288"/>
    <p1510:client id="{E68E2F8C-2928-4AE1-80E2-9833D8306089}" v="74" dt="2021-09-29T02:36:08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3" autoAdjust="0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E68E2F8C-2928-4AE1-80E2-9833D8306089}"/>
    <pc:docChg chg="addSld delSld modSld addMainMaster delMainMaster modMainMaster">
      <pc:chgData name="Joseph Su" userId="547037e20b00b288" providerId="Windows Live" clId="Web-{E68E2F8C-2928-4AE1-80E2-9833D8306089}" dt="2021-09-29T02:36:08.165" v="39" actId="20577"/>
      <pc:docMkLst>
        <pc:docMk/>
      </pc:docMkLst>
      <pc:sldChg chg="delSp modSp mod modClrScheme chgLayout">
        <pc:chgData name="Joseph Su" userId="547037e20b00b288" providerId="Windows Live" clId="Web-{E68E2F8C-2928-4AE1-80E2-9833D8306089}" dt="2021-09-29T02:34:01.359" v="10" actId="20577"/>
        <pc:sldMkLst>
          <pc:docMk/>
          <pc:sldMk cId="3873570725" sldId="279"/>
        </pc:sldMkLst>
        <pc:spChg chg="mod">
          <ac:chgData name="Joseph Su" userId="547037e20b00b288" providerId="Windows Live" clId="Web-{E68E2F8C-2928-4AE1-80E2-9833D8306089}" dt="2021-09-29T02:34:01.359" v="10" actId="20577"/>
          <ac:spMkLst>
            <pc:docMk/>
            <pc:sldMk cId="3873570725" sldId="279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3873570725" sldId="27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4:36.283" v="15" actId="20577"/>
        <pc:sldMkLst>
          <pc:docMk/>
          <pc:sldMk cId="2856078629" sldId="336"/>
        </pc:sldMkLst>
        <pc:spChg chg="mod">
          <ac:chgData name="Joseph Su" userId="547037e20b00b288" providerId="Windows Live" clId="Web-{E68E2F8C-2928-4AE1-80E2-9833D8306089}" dt="2021-09-29T02:34:36.283" v="15" actId="20577"/>
          <ac:spMkLst>
            <pc:docMk/>
            <pc:sldMk cId="2856078629" sldId="336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2856078629" sldId="33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4:58.410" v="20" actId="20577"/>
        <pc:sldMkLst>
          <pc:docMk/>
          <pc:sldMk cId="1409516296" sldId="338"/>
        </pc:sldMkLst>
        <pc:spChg chg="mod">
          <ac:chgData name="Joseph Su" userId="547037e20b00b288" providerId="Windows Live" clId="Web-{E68E2F8C-2928-4AE1-80E2-9833D8306089}" dt="2021-09-29T02:34:58.410" v="20" actId="20577"/>
          <ac:spMkLst>
            <pc:docMk/>
            <pc:sldMk cId="1409516296" sldId="338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1409516296" sldId="338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5:01.676" v="21" actId="20577"/>
        <pc:sldMkLst>
          <pc:docMk/>
          <pc:sldMk cId="1345633256" sldId="339"/>
        </pc:sldMkLst>
        <pc:spChg chg="mod">
          <ac:chgData name="Joseph Su" userId="547037e20b00b288" providerId="Windows Live" clId="Web-{E68E2F8C-2928-4AE1-80E2-9833D8306089}" dt="2021-09-29T02:35:01.676" v="21" actId="20577"/>
          <ac:spMkLst>
            <pc:docMk/>
            <pc:sldMk cId="1345633256" sldId="339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1345633256" sldId="33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5:18.442" v="26"/>
        <pc:sldMkLst>
          <pc:docMk/>
          <pc:sldMk cId="406447648" sldId="340"/>
        </pc:sldMkLst>
        <pc:spChg chg="mod">
          <ac:chgData name="Joseph Su" userId="547037e20b00b288" providerId="Windows Live" clId="Web-{E68E2F8C-2928-4AE1-80E2-9833D8306089}" dt="2021-09-29T02:35:10.036" v="24" actId="20577"/>
          <ac:spMkLst>
            <pc:docMk/>
            <pc:sldMk cId="406447648" sldId="340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406447648" sldId="340"/>
            <ac:spMk id="7" creationId="{00000000-0000-0000-0000-000000000000}"/>
          </ac:spMkLst>
        </pc:spChg>
        <pc:spChg chg="mod">
          <ac:chgData name="Joseph Su" userId="547037e20b00b288" providerId="Windows Live" clId="Web-{E68E2F8C-2928-4AE1-80E2-9833D8306089}" dt="2021-09-29T02:35:12.848" v="25" actId="20577"/>
          <ac:spMkLst>
            <pc:docMk/>
            <pc:sldMk cId="406447648" sldId="340"/>
            <ac:spMk id="9" creationId="{00000000-0000-0000-0000-000000000000}"/>
          </ac:spMkLst>
        </pc:spChg>
        <pc:cxnChg chg="mod">
          <ac:chgData name="Joseph Su" userId="547037e20b00b288" providerId="Windows Live" clId="Web-{E68E2F8C-2928-4AE1-80E2-9833D8306089}" dt="2021-09-29T02:35:18.442" v="26"/>
          <ac:cxnSpMkLst>
            <pc:docMk/>
            <pc:sldMk cId="406447648" sldId="340"/>
            <ac:cxnSpMk id="8" creationId="{00000000-0000-0000-0000-000000000000}"/>
          </ac:cxnSpMkLst>
        </pc:cxnChg>
      </pc:sldChg>
      <pc:sldChg chg="delSp modSp mod modClrScheme chgLayout">
        <pc:chgData name="Joseph Su" userId="547037e20b00b288" providerId="Windows Live" clId="Web-{E68E2F8C-2928-4AE1-80E2-9833D8306089}" dt="2021-09-29T02:35:31.537" v="29" actId="20577"/>
        <pc:sldMkLst>
          <pc:docMk/>
          <pc:sldMk cId="852659729" sldId="341"/>
        </pc:sldMkLst>
        <pc:spChg chg="mod">
          <ac:chgData name="Joseph Su" userId="547037e20b00b288" providerId="Windows Live" clId="Web-{E68E2F8C-2928-4AE1-80E2-9833D8306089}" dt="2021-09-29T02:35:31.537" v="29" actId="20577"/>
          <ac:spMkLst>
            <pc:docMk/>
            <pc:sldMk cId="852659729" sldId="341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852659729" sldId="341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5:44.038" v="33" actId="20577"/>
        <pc:sldMkLst>
          <pc:docMk/>
          <pc:sldMk cId="1176300434" sldId="342"/>
        </pc:sldMkLst>
        <pc:spChg chg="mod">
          <ac:chgData name="Joseph Su" userId="547037e20b00b288" providerId="Windows Live" clId="Web-{E68E2F8C-2928-4AE1-80E2-9833D8306089}" dt="2021-09-29T02:35:44.038" v="33" actId="20577"/>
          <ac:spMkLst>
            <pc:docMk/>
            <pc:sldMk cId="1176300434" sldId="342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1176300434" sldId="342"/>
            <ac:spMk id="7" creationId="{00000000-0000-0000-0000-000000000000}"/>
          </ac:spMkLst>
        </pc:spChg>
      </pc:sldChg>
      <pc:sldChg chg="delSp del mod modClrScheme chgLayout">
        <pc:chgData name="Joseph Su" userId="547037e20b00b288" providerId="Windows Live" clId="Web-{E68E2F8C-2928-4AE1-80E2-9833D8306089}" dt="2021-09-29T02:33:46.217" v="6"/>
        <pc:sldMkLst>
          <pc:docMk/>
          <pc:sldMk cId="3253086836" sldId="343"/>
        </pc:sldMkLst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3253086836" sldId="343"/>
            <ac:spMk id="7" creationId="{00000000-0000-0000-0000-000000000000}"/>
          </ac:spMkLst>
        </pc:spChg>
      </pc:sldChg>
      <pc:sldChg chg="delSp del mod modClrScheme chgLayout">
        <pc:chgData name="Joseph Su" userId="547037e20b00b288" providerId="Windows Live" clId="Web-{E68E2F8C-2928-4AE1-80E2-9833D8306089}" dt="2021-09-29T02:34:01.890" v="11"/>
        <pc:sldMkLst>
          <pc:docMk/>
          <pc:sldMk cId="3461903476" sldId="346"/>
        </pc:sldMkLst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3461903476" sldId="346"/>
            <ac:spMk id="7" creationId="{00000000-0000-0000-0000-000000000000}"/>
          </ac:spMkLst>
        </pc:spChg>
      </pc:sldChg>
      <pc:sldChg chg="delSp del mod modClrScheme delDesignElem chgLayout">
        <pc:chgData name="Joseph Su" userId="547037e20b00b288" providerId="Windows Live" clId="Web-{E68E2F8C-2928-4AE1-80E2-9833D8306089}" dt="2021-09-29T02:33:47.671" v="7"/>
        <pc:sldMkLst>
          <pc:docMk/>
          <pc:sldMk cId="3899365371" sldId="347"/>
        </pc:sldMkLst>
        <pc:spChg chg="del">
          <ac:chgData name="Joseph Su" userId="547037e20b00b288" providerId="Windows Live" clId="Web-{E68E2F8C-2928-4AE1-80E2-9833D8306089}" dt="2021-09-29T02:33:25.060" v="2"/>
          <ac:spMkLst>
            <pc:docMk/>
            <pc:sldMk cId="3899365371" sldId="347"/>
            <ac:spMk id="8" creationId="{01682243-D7CC-6C47-AB0E-AB69BA39A2D9}"/>
          </ac:spMkLst>
        </pc:spChg>
        <pc:spChg chg="del">
          <ac:chgData name="Joseph Su" userId="547037e20b00b288" providerId="Windows Live" clId="Web-{E68E2F8C-2928-4AE1-80E2-9833D8306089}" dt="2021-09-29T02:33:25.060" v="2"/>
          <ac:spMkLst>
            <pc:docMk/>
            <pc:sldMk cId="3899365371" sldId="347"/>
            <ac:spMk id="9" creationId="{3F1F644F-B5B2-944A-BA14-8827539A0B1D}"/>
          </ac:spMkLst>
        </pc:spChg>
        <pc:spChg chg="del">
          <ac:chgData name="Joseph Su" userId="547037e20b00b288" providerId="Windows Live" clId="Web-{E68E2F8C-2928-4AE1-80E2-9833D8306089}" dt="2021-09-29T02:33:25.060" v="2"/>
          <ac:spMkLst>
            <pc:docMk/>
            <pc:sldMk cId="3899365371" sldId="347"/>
            <ac:spMk id="10" creationId="{BEB9B620-AD27-724B-9A6C-E92E412D2D67}"/>
          </ac:spMkLst>
        </pc:spChg>
        <pc:spChg chg="del">
          <ac:chgData name="Joseph Su" userId="547037e20b00b288" providerId="Windows Live" clId="Web-{E68E2F8C-2928-4AE1-80E2-9833D8306089}" dt="2021-09-29T02:33:25.060" v="2"/>
          <ac:spMkLst>
            <pc:docMk/>
            <pc:sldMk cId="3899365371" sldId="347"/>
            <ac:spMk id="11" creationId="{31BFCCDF-0801-BC43-B7B5-7883AD6DC2B1}"/>
          </ac:spMkLst>
        </pc:spChg>
        <pc:spChg chg="del">
          <ac:chgData name="Joseph Su" userId="547037e20b00b288" providerId="Windows Live" clId="Web-{E68E2F8C-2928-4AE1-80E2-9833D8306089}" dt="2021-09-29T02:33:25.060" v="2"/>
          <ac:spMkLst>
            <pc:docMk/>
            <pc:sldMk cId="3899365371" sldId="347"/>
            <ac:spMk id="12" creationId="{520BD741-56C4-7844-9A20-A959256F4C73}"/>
          </ac:spMkLst>
        </pc:spChg>
        <pc:spChg chg="del">
          <ac:chgData name="Joseph Su" userId="547037e20b00b288" providerId="Windows Live" clId="Web-{E68E2F8C-2928-4AE1-80E2-9833D8306089}" dt="2021-09-29T02:33:25.060" v="2"/>
          <ac:spMkLst>
            <pc:docMk/>
            <pc:sldMk cId="3899365371" sldId="347"/>
            <ac:spMk id="13" creationId="{08977058-9FC4-444A-957C-2DCCC3068404}"/>
          </ac:spMkLst>
        </pc:spChg>
        <pc:spChg chg="del">
          <ac:chgData name="Joseph Su" userId="547037e20b00b288" providerId="Windows Live" clId="Web-{E68E2F8C-2928-4AE1-80E2-9833D8306089}" dt="2021-09-29T02:33:25.060" v="2"/>
          <ac:spMkLst>
            <pc:docMk/>
            <pc:sldMk cId="3899365371" sldId="347"/>
            <ac:spMk id="14" creationId="{D3FA701B-EF3E-B242-962D-7AEAB6FA276B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3899365371" sldId="347"/>
            <ac:spMk id="17" creationId="{16C64932-4B04-634E-A644-6910C038FE9F}"/>
          </ac:spMkLst>
        </pc:spChg>
      </pc:sldChg>
      <pc:sldChg chg="delSp mod modClrScheme chgLayout">
        <pc:chgData name="Joseph Su" userId="547037e20b00b288" providerId="Windows Live" clId="Web-{E68E2F8C-2928-4AE1-80E2-9833D8306089}" dt="2021-09-29T02:33:28.013" v="3"/>
        <pc:sldMkLst>
          <pc:docMk/>
          <pc:sldMk cId="118145243" sldId="348"/>
        </pc:sldMkLst>
        <pc:spChg chg="del">
          <ac:chgData name="Joseph Su" userId="547037e20b00b288" providerId="Windows Live" clId="Web-{E68E2F8C-2928-4AE1-80E2-9833D8306089}" dt="2021-09-29T02:33:16.512" v="0"/>
          <ac:spMkLst>
            <pc:docMk/>
            <pc:sldMk cId="118145243" sldId="348"/>
            <ac:spMk id="7" creationId="{00000000-0000-0000-0000-000000000000}"/>
          </ac:spMkLst>
        </pc:spChg>
      </pc:sldChg>
      <pc:sldChg chg="delSp mod modClrScheme chgLayout">
        <pc:chgData name="Joseph Su" userId="547037e20b00b288" providerId="Windows Live" clId="Web-{E68E2F8C-2928-4AE1-80E2-9833D8306089}" dt="2021-09-29T02:33:28.013" v="3"/>
        <pc:sldMkLst>
          <pc:docMk/>
          <pc:sldMk cId="4278213491" sldId="349"/>
        </pc:sldMkLst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4278213491" sldId="34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4:22.657" v="13" actId="20577"/>
        <pc:sldMkLst>
          <pc:docMk/>
          <pc:sldMk cId="517704454" sldId="350"/>
        </pc:sldMkLst>
        <pc:spChg chg="mod">
          <ac:chgData name="Joseph Su" userId="547037e20b00b288" providerId="Windows Live" clId="Web-{E68E2F8C-2928-4AE1-80E2-9833D8306089}" dt="2021-09-29T02:34:22.657" v="13" actId="20577"/>
          <ac:spMkLst>
            <pc:docMk/>
            <pc:sldMk cId="517704454" sldId="350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517704454" sldId="35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4:11.829" v="12" actId="20577"/>
        <pc:sldMkLst>
          <pc:docMk/>
          <pc:sldMk cId="4231197974" sldId="351"/>
        </pc:sldMkLst>
        <pc:spChg chg="mod">
          <ac:chgData name="Joseph Su" userId="547037e20b00b288" providerId="Windows Live" clId="Web-{E68E2F8C-2928-4AE1-80E2-9833D8306089}" dt="2021-09-29T02:34:11.829" v="12" actId="20577"/>
          <ac:spMkLst>
            <pc:docMk/>
            <pc:sldMk cId="4231197974" sldId="351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4231197974" sldId="351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4:46.003" v="17" actId="20577"/>
        <pc:sldMkLst>
          <pc:docMk/>
          <pc:sldMk cId="563364347" sldId="352"/>
        </pc:sldMkLst>
        <pc:spChg chg="mod">
          <ac:chgData name="Joseph Su" userId="547037e20b00b288" providerId="Windows Live" clId="Web-{E68E2F8C-2928-4AE1-80E2-9833D8306089}" dt="2021-09-29T02:34:46.003" v="17" actId="20577"/>
          <ac:spMkLst>
            <pc:docMk/>
            <pc:sldMk cId="563364347" sldId="352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563364347" sldId="352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6:08.165" v="39" actId="20577"/>
        <pc:sldMkLst>
          <pc:docMk/>
          <pc:sldMk cId="838169395" sldId="353"/>
        </pc:sldMkLst>
        <pc:spChg chg="mod">
          <ac:chgData name="Joseph Su" userId="547037e20b00b288" providerId="Windows Live" clId="Web-{E68E2F8C-2928-4AE1-80E2-9833D8306089}" dt="2021-09-29T02:36:08.165" v="39" actId="20577"/>
          <ac:spMkLst>
            <pc:docMk/>
            <pc:sldMk cId="838169395" sldId="353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838169395" sldId="35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5:51.429" v="35" actId="20577"/>
        <pc:sldMkLst>
          <pc:docMk/>
          <pc:sldMk cId="346117838" sldId="354"/>
        </pc:sldMkLst>
        <pc:spChg chg="mod">
          <ac:chgData name="Joseph Su" userId="547037e20b00b288" providerId="Windows Live" clId="Web-{E68E2F8C-2928-4AE1-80E2-9833D8306089}" dt="2021-09-29T02:35:51.429" v="35" actId="20577"/>
          <ac:spMkLst>
            <pc:docMk/>
            <pc:sldMk cId="346117838" sldId="354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346117838" sldId="35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E68E2F8C-2928-4AE1-80E2-9833D8306089}" dt="2021-09-29T02:35:59.055" v="37" actId="20577"/>
        <pc:sldMkLst>
          <pc:docMk/>
          <pc:sldMk cId="693017839" sldId="355"/>
        </pc:sldMkLst>
        <pc:spChg chg="mod">
          <ac:chgData name="Joseph Su" userId="547037e20b00b288" providerId="Windows Live" clId="Web-{E68E2F8C-2928-4AE1-80E2-9833D8306089}" dt="2021-09-29T02:35:59.055" v="37" actId="20577"/>
          <ac:spMkLst>
            <pc:docMk/>
            <pc:sldMk cId="693017839" sldId="355"/>
            <ac:spMk id="4" creationId="{00000000-0000-0000-0000-000000000000}"/>
          </ac:spMkLst>
        </pc:spChg>
        <pc:spChg chg="del">
          <ac:chgData name="Joseph Su" userId="547037e20b00b288" providerId="Windows Live" clId="Web-{E68E2F8C-2928-4AE1-80E2-9833D8306089}" dt="2021-09-29T02:33:18.184" v="1"/>
          <ac:spMkLst>
            <pc:docMk/>
            <pc:sldMk cId="693017839" sldId="355"/>
            <ac:spMk id="7" creationId="{00000000-0000-0000-0000-000000000000}"/>
          </ac:spMkLst>
        </pc:spChg>
      </pc:sldChg>
      <pc:sldChg chg="add">
        <pc:chgData name="Joseph Su" userId="547037e20b00b288" providerId="Windows Live" clId="Web-{E68E2F8C-2928-4AE1-80E2-9833D8306089}" dt="2021-09-29T02:33:44.311" v="4"/>
        <pc:sldMkLst>
          <pc:docMk/>
          <pc:sldMk cId="2356034411" sldId="356"/>
        </pc:sldMkLst>
      </pc:sldChg>
      <pc:sldChg chg="add">
        <pc:chgData name="Joseph Su" userId="547037e20b00b288" providerId="Windows Live" clId="Web-{E68E2F8C-2928-4AE1-80E2-9833D8306089}" dt="2021-09-29T02:33:44.342" v="5"/>
        <pc:sldMkLst>
          <pc:docMk/>
          <pc:sldMk cId="2271550406" sldId="357"/>
        </pc:sldMkLst>
      </pc:sldChg>
      <pc:sldMasterChg chg="add del mod addSldLayout delSldLayout modSldLayout">
        <pc:chgData name="Joseph Su" userId="547037e20b00b288" providerId="Windows Live" clId="Web-{E68E2F8C-2928-4AE1-80E2-9833D8306089}" dt="2021-09-29T02:33:44.311" v="4"/>
        <pc:sldMasterMkLst>
          <pc:docMk/>
          <pc:sldMasterMk cId="3237799214" sldId="2147483648"/>
        </pc:sldMasterMkLst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 mod">
          <pc:chgData name="Joseph Su" userId="547037e20b00b288" providerId="Windows Live" clId="Web-{E68E2F8C-2928-4AE1-80E2-9833D8306089}" dt="2021-09-29T02:33:44.311" v="4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E68E2F8C-2928-4AE1-80E2-9833D8306089}" dt="2021-09-29T02:33:28.013" v="3"/>
        <pc:sldMasterMkLst>
          <pc:docMk/>
          <pc:sldMasterMk cId="3066271735" sldId="2147483660"/>
        </pc:sldMasterMkLst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1161512300" sldId="2147483661"/>
          </pc:sldLayoutMkLst>
        </pc:sldLayoutChg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126404875" sldId="2147483662"/>
          </pc:sldLayoutMkLst>
        </pc:sldLayoutChg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1133467599" sldId="2147483663"/>
          </pc:sldLayoutMkLst>
        </pc:sldLayoutChg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647684476" sldId="2147483664"/>
          </pc:sldLayoutMkLst>
        </pc:sldLayoutChg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2172380543" sldId="2147483665"/>
          </pc:sldLayoutMkLst>
        </pc:sldLayoutChg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3918554176" sldId="2147483666"/>
          </pc:sldLayoutMkLst>
        </pc:sldLayoutChg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706439957" sldId="2147483667"/>
          </pc:sldLayoutMkLst>
        </pc:sldLayoutChg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2495583265" sldId="2147483668"/>
          </pc:sldLayoutMkLst>
        </pc:sldLayoutChg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2647954239" sldId="2147483669"/>
          </pc:sldLayoutMkLst>
        </pc:sldLayoutChg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3581647737" sldId="2147483670"/>
          </pc:sldLayoutMkLst>
        </pc:sldLayoutChg>
        <pc:sldLayoutChg chg="add del mod replId">
          <pc:chgData name="Joseph Su" userId="547037e20b00b288" providerId="Windows Live" clId="Web-{E68E2F8C-2928-4AE1-80E2-9833D8306089}" dt="2021-09-29T02:33:28.013" v="3"/>
          <pc:sldLayoutMkLst>
            <pc:docMk/>
            <pc:sldMasterMk cId="3066271735" sldId="2147483660"/>
            <pc:sldLayoutMk cId="2413470272" sldId="2147483671"/>
          </pc:sldLayoutMkLst>
        </pc:sldLayoutChg>
      </pc:sldMasterChg>
      <pc:sldMasterChg chg="add addSldLayout modSldLayout">
        <pc:chgData name="Joseph Su" userId="547037e20b00b288" providerId="Windows Live" clId="Web-{E68E2F8C-2928-4AE1-80E2-9833D8306089}" dt="2021-09-29T02:33:28.013" v="3"/>
        <pc:sldMasterMkLst>
          <pc:docMk/>
          <pc:sldMasterMk cId="2827959301" sldId="2147483672"/>
        </pc:sldMasterMkLst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4129113417" sldId="2147483673"/>
          </pc:sldLayoutMkLst>
        </pc:sldLayoutChg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43047160" sldId="2147483674"/>
          </pc:sldLayoutMkLst>
        </pc:sldLayoutChg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2231079972" sldId="2147483675"/>
          </pc:sldLayoutMkLst>
        </pc:sldLayoutChg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2329288201" sldId="2147483676"/>
          </pc:sldLayoutMkLst>
        </pc:sldLayoutChg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772477374" sldId="2147483677"/>
          </pc:sldLayoutMkLst>
        </pc:sldLayoutChg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1171014324" sldId="2147483678"/>
          </pc:sldLayoutMkLst>
        </pc:sldLayoutChg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339576594" sldId="2147483679"/>
          </pc:sldLayoutMkLst>
        </pc:sldLayoutChg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208082642" sldId="2147483680"/>
          </pc:sldLayoutMkLst>
        </pc:sldLayoutChg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3078057405" sldId="2147483681"/>
          </pc:sldLayoutMkLst>
        </pc:sldLayoutChg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2810433737" sldId="2147483682"/>
          </pc:sldLayoutMkLst>
        </pc:sldLayoutChg>
        <pc:sldLayoutChg chg="add mod replId">
          <pc:chgData name="Joseph Su" userId="547037e20b00b288" providerId="Windows Live" clId="Web-{E68E2F8C-2928-4AE1-80E2-9833D8306089}" dt="2021-09-29T02:33:28.013" v="3"/>
          <pc:sldLayoutMkLst>
            <pc:docMk/>
            <pc:sldMasterMk cId="2827959301" sldId="2147483672"/>
            <pc:sldLayoutMk cId="1958124307" sldId="2147483683"/>
          </pc:sldLayoutMkLst>
        </pc:sldLayoutChg>
      </pc:sldMasterChg>
    </pc:docChg>
  </pc:docChgLst>
  <pc:docChgLst>
    <pc:chgData name="Joseph Su" userId="547037e20b00b288" providerId="Windows Live" clId="Web-{C52DAB13-B9EC-47C0-A9EB-37EA36971028}"/>
    <pc:docChg chg="addSld modSld">
      <pc:chgData name="Joseph Su" userId="547037e20b00b288" providerId="Windows Live" clId="Web-{C52DAB13-B9EC-47C0-A9EB-37EA36971028}" dt="2022-07-13T01:55:27.805" v="103" actId="20577"/>
      <pc:docMkLst>
        <pc:docMk/>
      </pc:docMkLst>
      <pc:sldChg chg="modSp">
        <pc:chgData name="Joseph Su" userId="547037e20b00b288" providerId="Windows Live" clId="Web-{C52DAB13-B9EC-47C0-A9EB-37EA36971028}" dt="2022-07-13T01:55:27.805" v="103" actId="20577"/>
        <pc:sldMkLst>
          <pc:docMk/>
          <pc:sldMk cId="3873570725" sldId="279"/>
        </pc:sldMkLst>
        <pc:spChg chg="mod">
          <ac:chgData name="Joseph Su" userId="547037e20b00b288" providerId="Windows Live" clId="Web-{C52DAB13-B9EC-47C0-A9EB-37EA36971028}" dt="2022-07-13T01:55:27.805" v="103" actId="20577"/>
          <ac:spMkLst>
            <pc:docMk/>
            <pc:sldMk cId="3873570725" sldId="279"/>
            <ac:spMk id="4" creationId="{00000000-0000-0000-0000-000000000000}"/>
          </ac:spMkLst>
        </pc:spChg>
      </pc:sldChg>
      <pc:sldChg chg="modSp">
        <pc:chgData name="Joseph Su" userId="547037e20b00b288" providerId="Windows Live" clId="Web-{C52DAB13-B9EC-47C0-A9EB-37EA36971028}" dt="2022-07-13T01:51:24.220" v="90" actId="1076"/>
        <pc:sldMkLst>
          <pc:docMk/>
          <pc:sldMk cId="118145243" sldId="348"/>
        </pc:sldMkLst>
        <pc:spChg chg="mod">
          <ac:chgData name="Joseph Su" userId="547037e20b00b288" providerId="Windows Live" clId="Web-{C52DAB13-B9EC-47C0-A9EB-37EA36971028}" dt="2022-07-13T01:51:24.220" v="90" actId="1076"/>
          <ac:spMkLst>
            <pc:docMk/>
            <pc:sldMk cId="118145243" sldId="348"/>
            <ac:spMk id="4" creationId="{00000000-0000-0000-0000-000000000000}"/>
          </ac:spMkLst>
        </pc:spChg>
      </pc:sldChg>
      <pc:sldChg chg="modSp add replId">
        <pc:chgData name="Joseph Su" userId="547037e20b00b288" providerId="Windows Live" clId="Web-{C52DAB13-B9EC-47C0-A9EB-37EA36971028}" dt="2022-07-13T01:32:38.159" v="53" actId="20577"/>
        <pc:sldMkLst>
          <pc:docMk/>
          <pc:sldMk cId="2639462929" sldId="358"/>
        </pc:sldMkLst>
        <pc:spChg chg="mod">
          <ac:chgData name="Joseph Su" userId="547037e20b00b288" providerId="Windows Live" clId="Web-{C52DAB13-B9EC-47C0-A9EB-37EA36971028}" dt="2022-07-13T01:32:38.159" v="53" actId="20577"/>
          <ac:spMkLst>
            <pc:docMk/>
            <pc:sldMk cId="2639462929" sldId="358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D1F0D735-265E-4325-B699-0D08DD596023}"/>
    <pc:docChg chg="modSld">
      <pc:chgData name="Joseph Su" userId="547037e20b00b288" providerId="Windows Live" clId="Web-{D1F0D735-265E-4325-B699-0D08DD596023}" dt="2022-03-02T02:57:33.288" v="72" actId="1076"/>
      <pc:docMkLst>
        <pc:docMk/>
      </pc:docMkLst>
      <pc:sldChg chg="modSp">
        <pc:chgData name="Joseph Su" userId="547037e20b00b288" providerId="Windows Live" clId="Web-{D1F0D735-265E-4325-B699-0D08DD596023}" dt="2022-03-02T02:56:59.240" v="59" actId="20577"/>
        <pc:sldMkLst>
          <pc:docMk/>
          <pc:sldMk cId="3873570725" sldId="279"/>
        </pc:sldMkLst>
        <pc:spChg chg="mod">
          <ac:chgData name="Joseph Su" userId="547037e20b00b288" providerId="Windows Live" clId="Web-{D1F0D735-265E-4325-B699-0D08DD596023}" dt="2022-03-02T02:56:59.240" v="59" actId="20577"/>
          <ac:spMkLst>
            <pc:docMk/>
            <pc:sldMk cId="3873570725" sldId="279"/>
            <ac:spMk id="4" creationId="{00000000-0000-0000-0000-000000000000}"/>
          </ac:spMkLst>
        </pc:spChg>
      </pc:sldChg>
      <pc:sldChg chg="modSp">
        <pc:chgData name="Joseph Su" userId="547037e20b00b288" providerId="Windows Live" clId="Web-{D1F0D735-265E-4325-B699-0D08DD596023}" dt="2022-03-02T02:57:33.288" v="72" actId="1076"/>
        <pc:sldMkLst>
          <pc:docMk/>
          <pc:sldMk cId="2856078629" sldId="336"/>
        </pc:sldMkLst>
        <pc:spChg chg="mod">
          <ac:chgData name="Joseph Su" userId="547037e20b00b288" providerId="Windows Live" clId="Web-{D1F0D735-265E-4325-B699-0D08DD596023}" dt="2022-03-02T02:57:33.288" v="72" actId="1076"/>
          <ac:spMkLst>
            <pc:docMk/>
            <pc:sldMk cId="2856078629" sldId="336"/>
            <ac:spMk id="4" creationId="{00000000-0000-0000-0000-000000000000}"/>
          </ac:spMkLst>
        </pc:spChg>
        <pc:spChg chg="mod">
          <ac:chgData name="Joseph Su" userId="547037e20b00b288" providerId="Windows Live" clId="Web-{D1F0D735-265E-4325-B699-0D08DD596023}" dt="2022-03-02T02:57:30.038" v="71" actId="1076"/>
          <ac:spMkLst>
            <pc:docMk/>
            <pc:sldMk cId="2856078629" sldId="336"/>
            <ac:spMk id="5" creationId="{00000000-0000-0000-0000-000000000000}"/>
          </ac:spMkLst>
        </pc:spChg>
      </pc:sldChg>
      <pc:sldChg chg="modSp">
        <pc:chgData name="Joseph Su" userId="547037e20b00b288" providerId="Windows Live" clId="Web-{D1F0D735-265E-4325-B699-0D08DD596023}" dt="2022-03-02T02:55:50.828" v="43" actId="1076"/>
        <pc:sldMkLst>
          <pc:docMk/>
          <pc:sldMk cId="4278213491" sldId="349"/>
        </pc:sldMkLst>
        <pc:spChg chg="mod">
          <ac:chgData name="Joseph Su" userId="547037e20b00b288" providerId="Windows Live" clId="Web-{D1F0D735-265E-4325-B699-0D08DD596023}" dt="2022-03-02T02:55:38.906" v="38" actId="1076"/>
          <ac:spMkLst>
            <pc:docMk/>
            <pc:sldMk cId="4278213491" sldId="349"/>
            <ac:spMk id="4" creationId="{00000000-0000-0000-0000-000000000000}"/>
          </ac:spMkLst>
        </pc:spChg>
        <pc:spChg chg="mod">
          <ac:chgData name="Joseph Su" userId="547037e20b00b288" providerId="Windows Live" clId="Web-{D1F0D735-265E-4325-B699-0D08DD596023}" dt="2022-03-02T02:55:50.828" v="43" actId="1076"/>
          <ac:spMkLst>
            <pc:docMk/>
            <pc:sldMk cId="4278213491" sldId="349"/>
            <ac:spMk id="5" creationId="{00000000-0000-0000-0000-000000000000}"/>
          </ac:spMkLst>
        </pc:spChg>
      </pc:sldChg>
      <pc:sldChg chg="addSp delSp modSp">
        <pc:chgData name="Joseph Su" userId="547037e20b00b288" providerId="Windows Live" clId="Web-{D1F0D735-265E-4325-B699-0D08DD596023}" dt="2022-03-02T02:56:12.438" v="47" actId="1076"/>
        <pc:sldMkLst>
          <pc:docMk/>
          <pc:sldMk cId="517704454" sldId="350"/>
        </pc:sldMkLst>
        <pc:spChg chg="add">
          <ac:chgData name="Joseph Su" userId="547037e20b00b288" providerId="Windows Live" clId="Web-{D1F0D735-265E-4325-B699-0D08DD596023}" dt="2022-03-02T02:56:06.469" v="46"/>
          <ac:spMkLst>
            <pc:docMk/>
            <pc:sldMk cId="517704454" sldId="350"/>
            <ac:spMk id="2" creationId="{A132DFA1-D984-41BD-B852-3B7D1EA2E15B}"/>
          </ac:spMkLst>
        </pc:spChg>
        <pc:spChg chg="mod">
          <ac:chgData name="Joseph Su" userId="547037e20b00b288" providerId="Windows Live" clId="Web-{D1F0D735-265E-4325-B699-0D08DD596023}" dt="2022-03-02T02:56:12.438" v="47" actId="1076"/>
          <ac:spMkLst>
            <pc:docMk/>
            <pc:sldMk cId="517704454" sldId="350"/>
            <ac:spMk id="4" creationId="{00000000-0000-0000-0000-000000000000}"/>
          </ac:spMkLst>
        </pc:spChg>
        <pc:spChg chg="del">
          <ac:chgData name="Joseph Su" userId="547037e20b00b288" providerId="Windows Live" clId="Web-{D1F0D735-265E-4325-B699-0D08DD596023}" dt="2022-03-02T02:56:06.141" v="45"/>
          <ac:spMkLst>
            <pc:docMk/>
            <pc:sldMk cId="517704454" sldId="350"/>
            <ac:spMk id="5" creationId="{00000000-0000-0000-0000-000000000000}"/>
          </ac:spMkLst>
        </pc:spChg>
      </pc:sldChg>
      <pc:sldChg chg="modSp">
        <pc:chgData name="Joseph Su" userId="547037e20b00b288" providerId="Windows Live" clId="Web-{D1F0D735-265E-4325-B699-0D08DD596023}" dt="2022-03-02T02:55:56.797" v="44" actId="1076"/>
        <pc:sldMkLst>
          <pc:docMk/>
          <pc:sldMk cId="4231197974" sldId="351"/>
        </pc:sldMkLst>
        <pc:spChg chg="mod">
          <ac:chgData name="Joseph Su" userId="547037e20b00b288" providerId="Windows Live" clId="Web-{D1F0D735-265E-4325-B699-0D08DD596023}" dt="2022-03-02T02:55:15.092" v="31" actId="1076"/>
          <ac:spMkLst>
            <pc:docMk/>
            <pc:sldMk cId="4231197974" sldId="351"/>
            <ac:spMk id="4" creationId="{00000000-0000-0000-0000-000000000000}"/>
          </ac:spMkLst>
        </pc:spChg>
        <pc:spChg chg="mod">
          <ac:chgData name="Joseph Su" userId="547037e20b00b288" providerId="Windows Live" clId="Web-{D1F0D735-265E-4325-B699-0D08DD596023}" dt="2022-03-02T02:55:56.797" v="44" actId="1076"/>
          <ac:spMkLst>
            <pc:docMk/>
            <pc:sldMk cId="4231197974" sldId="351"/>
            <ac:spMk id="5" creationId="{00000000-0000-0000-0000-000000000000}"/>
          </ac:spMkLst>
        </pc:spChg>
      </pc:sldChg>
    </pc:docChg>
  </pc:docChgLst>
  <pc:docChgLst>
    <pc:chgData name="Joseph Su" userId="547037e20b00b288" providerId="Windows Live" clId="Web-{B115A406-0075-4164-8374-1DF538652663}"/>
    <pc:docChg chg="modSld">
      <pc:chgData name="Joseph Su" userId="547037e20b00b288" providerId="Windows Live" clId="Web-{B115A406-0075-4164-8374-1DF538652663}" dt="2022-09-22T14:42:36.073" v="5" actId="20577"/>
      <pc:docMkLst>
        <pc:docMk/>
      </pc:docMkLst>
      <pc:sldChg chg="modSp">
        <pc:chgData name="Joseph Su" userId="547037e20b00b288" providerId="Windows Live" clId="Web-{B115A406-0075-4164-8374-1DF538652663}" dt="2022-09-22T14:42:36.073" v="5" actId="20577"/>
        <pc:sldMkLst>
          <pc:docMk/>
          <pc:sldMk cId="2356034411" sldId="356"/>
        </pc:sldMkLst>
        <pc:spChg chg="mod">
          <ac:chgData name="Joseph Su" userId="547037e20b00b288" providerId="Windows Live" clId="Web-{B115A406-0075-4164-8374-1DF538652663}" dt="2022-09-22T14:42:36.073" v="5" actId="20577"/>
          <ac:spMkLst>
            <pc:docMk/>
            <pc:sldMk cId="2356034411" sldId="356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5FCE777C-913B-43A3-B980-05647A91F370}"/>
    <pc:docChg chg="delSld modSld">
      <pc:chgData name="Joseph Su" userId="547037e20b00b288" providerId="Windows Live" clId="Web-{5FCE777C-913B-43A3-B980-05647A91F370}" dt="2022-06-08T01:11:45.027" v="9" actId="20577"/>
      <pc:docMkLst>
        <pc:docMk/>
      </pc:docMkLst>
      <pc:sldChg chg="modSp">
        <pc:chgData name="Joseph Su" userId="547037e20b00b288" providerId="Windows Live" clId="Web-{5FCE777C-913B-43A3-B980-05647A91F370}" dt="2022-06-08T01:11:45.027" v="9" actId="20577"/>
        <pc:sldMkLst>
          <pc:docMk/>
          <pc:sldMk cId="3873570725" sldId="279"/>
        </pc:sldMkLst>
        <pc:spChg chg="mod">
          <ac:chgData name="Joseph Su" userId="547037e20b00b288" providerId="Windows Live" clId="Web-{5FCE777C-913B-43A3-B980-05647A91F370}" dt="2022-06-08T01:11:45.027" v="9" actId="20577"/>
          <ac:spMkLst>
            <pc:docMk/>
            <pc:sldMk cId="3873570725" sldId="279"/>
            <ac:spMk id="4" creationId="{00000000-0000-0000-0000-000000000000}"/>
          </ac:spMkLst>
        </pc:spChg>
      </pc:sldChg>
      <pc:sldChg chg="modSp">
        <pc:chgData name="Joseph Su" userId="547037e20b00b288" providerId="Windows Live" clId="Web-{5FCE777C-913B-43A3-B980-05647A91F370}" dt="2022-06-08T01:04:10.420" v="4" actId="20577"/>
        <pc:sldMkLst>
          <pc:docMk/>
          <pc:sldMk cId="118145243" sldId="348"/>
        </pc:sldMkLst>
        <pc:spChg chg="mod">
          <ac:chgData name="Joseph Su" userId="547037e20b00b288" providerId="Windows Live" clId="Web-{5FCE777C-913B-43A3-B980-05647A91F370}" dt="2022-06-08T01:04:10.420" v="4" actId="20577"/>
          <ac:spMkLst>
            <pc:docMk/>
            <pc:sldMk cId="118145243" sldId="348"/>
            <ac:spMk id="4" creationId="{00000000-0000-0000-0000-000000000000}"/>
          </ac:spMkLst>
        </pc:spChg>
      </pc:sldChg>
      <pc:sldChg chg="del">
        <pc:chgData name="Joseph Su" userId="547037e20b00b288" providerId="Windows Live" clId="Web-{5FCE777C-913B-43A3-B980-05647A91F370}" dt="2022-06-08T01:03:22.636" v="2"/>
        <pc:sldMkLst>
          <pc:docMk/>
          <pc:sldMk cId="838169395" sldId="353"/>
        </pc:sldMkLst>
      </pc:sldChg>
      <pc:sldChg chg="del">
        <pc:chgData name="Joseph Su" userId="547037e20b00b288" providerId="Windows Live" clId="Web-{5FCE777C-913B-43A3-B980-05647A91F370}" dt="2022-06-08T01:03:22.636" v="1"/>
        <pc:sldMkLst>
          <pc:docMk/>
          <pc:sldMk cId="346117838" sldId="354"/>
        </pc:sldMkLst>
      </pc:sldChg>
      <pc:sldChg chg="del">
        <pc:chgData name="Joseph Su" userId="547037e20b00b288" providerId="Windows Live" clId="Web-{5FCE777C-913B-43A3-B980-05647A91F370}" dt="2022-06-08T01:03:22.636" v="0"/>
        <pc:sldMkLst>
          <pc:docMk/>
          <pc:sldMk cId="693017839" sldId="355"/>
        </pc:sldMkLst>
      </pc:sldChg>
    </pc:docChg>
  </pc:docChgLst>
  <pc:docChgLst>
    <pc:chgData name="Joseph Su" userId="547037e20b00b288" providerId="Windows Live" clId="Web-{163E3E12-D542-4778-A7DA-C811FDACBC52}"/>
    <pc:docChg chg="modSld">
      <pc:chgData name="Joseph Su" userId="547037e20b00b288" providerId="Windows Live" clId="Web-{163E3E12-D542-4778-A7DA-C811FDACBC52}" dt="2022-07-27T03:19:09.382" v="3" actId="20577"/>
      <pc:docMkLst>
        <pc:docMk/>
      </pc:docMkLst>
      <pc:sldChg chg="modSp">
        <pc:chgData name="Joseph Su" userId="547037e20b00b288" providerId="Windows Live" clId="Web-{163E3E12-D542-4778-A7DA-C811FDACBC52}" dt="2022-07-27T03:19:01.241" v="1" actId="20577"/>
        <pc:sldMkLst>
          <pc:docMk/>
          <pc:sldMk cId="118145243" sldId="348"/>
        </pc:sldMkLst>
        <pc:spChg chg="mod">
          <ac:chgData name="Joseph Su" userId="547037e20b00b288" providerId="Windows Live" clId="Web-{163E3E12-D542-4778-A7DA-C811FDACBC52}" dt="2022-07-27T03:19:01.241" v="1" actId="20577"/>
          <ac:spMkLst>
            <pc:docMk/>
            <pc:sldMk cId="118145243" sldId="348"/>
            <ac:spMk id="4" creationId="{00000000-0000-0000-0000-000000000000}"/>
          </ac:spMkLst>
        </pc:spChg>
      </pc:sldChg>
      <pc:sldChg chg="modSp">
        <pc:chgData name="Joseph Su" userId="547037e20b00b288" providerId="Windows Live" clId="Web-{163E3E12-D542-4778-A7DA-C811FDACBC52}" dt="2022-07-27T03:19:09.382" v="3" actId="20577"/>
        <pc:sldMkLst>
          <pc:docMk/>
          <pc:sldMk cId="2639462929" sldId="358"/>
        </pc:sldMkLst>
        <pc:spChg chg="mod">
          <ac:chgData name="Joseph Su" userId="547037e20b00b288" providerId="Windows Live" clId="Web-{163E3E12-D542-4778-A7DA-C811FDACBC52}" dt="2022-07-27T03:19:09.382" v="3" actId="20577"/>
          <ac:spMkLst>
            <pc:docMk/>
            <pc:sldMk cId="2639462929" sldId="35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47C9-BF21-6345-988B-0E46F4831452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5EB84-653D-A746-9B4E-74DD47E09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4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3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2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7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7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7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59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cpp_functions.asp" TargetMode="External"/><Relationship Id="rId2" Type="http://schemas.openxmlformats.org/officeDocument/2006/relationships/hyperlink" Target="https://cplusplus.com/doc/tutorial/functio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cpp/cpp_function_return.asp" TargetMode="External"/><Relationship Id="rId5" Type="http://schemas.openxmlformats.org/officeDocument/2006/relationships/hyperlink" Target="https://en.cppreference.com/w/cpp/language/inline" TargetMode="External"/><Relationship Id="rId4" Type="http://schemas.openxmlformats.org/officeDocument/2006/relationships/hyperlink" Target="https://www.tutorialspoint.com/cplusplus/cpp_overloading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iles/tutorial.pdf" TargetMode="External"/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689727"/>
            <a:ext cx="8110685" cy="57246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When you pass an array into a function, that array parameter is converted to a pointer to the first element of the array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What this means is that your array parameter isn’t just another copy of the array, IT IS THE ARRAY referenced by a pointer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b="1" dirty="0"/>
              <a:t>Example: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int main() 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	int </a:t>
            </a:r>
            <a:r>
              <a:rPr lang="en-US" dirty="0" err="1">
                <a:latin typeface="Courier New"/>
                <a:cs typeface="Courier New"/>
              </a:rPr>
              <a:t>nums</a:t>
            </a:r>
            <a:r>
              <a:rPr lang="en-US" dirty="0">
                <a:latin typeface="Courier New"/>
                <a:cs typeface="Courier New"/>
              </a:rPr>
              <a:t>[] = {1};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some_function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nums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&lt;&lt;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nums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[0]; </a:t>
            </a:r>
          </a:p>
          <a:p>
            <a:r>
              <a:rPr lang="en-US" dirty="0">
                <a:latin typeface="Courier New"/>
                <a:cs typeface="Courier New"/>
              </a:rPr>
              <a:t>	return 0;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some_function</a:t>
            </a:r>
            <a:r>
              <a:rPr lang="en-US" dirty="0">
                <a:latin typeface="Courier New"/>
                <a:cs typeface="Courier New"/>
              </a:rPr>
              <a:t>(int 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[])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[0] = 100;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04951"/>
            <a:ext cx="80742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FUNCTION PARAMETERS: PASSED BY POINTER</a:t>
            </a:r>
          </a:p>
        </p:txBody>
      </p:sp>
    </p:spTree>
    <p:extLst>
      <p:ext uri="{BB962C8B-B14F-4D97-AF65-F5344CB8AC3E}">
        <p14:creationId xmlns:p14="http://schemas.microsoft.com/office/powerpoint/2010/main" val="56336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884461"/>
            <a:ext cx="811068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Same function name, but with different parameter types, or different number of parameters</a:t>
            </a:r>
            <a:endParaRPr lang="en-US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Must have different parameters. Different return type is NOT enough!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Return types are NOT considered in overload resolution</a:t>
            </a:r>
          </a:p>
          <a:p>
            <a:endParaRPr lang="en-US" sz="2400" dirty="0"/>
          </a:p>
          <a:p>
            <a:r>
              <a:rPr lang="en-US" sz="2400" b="1" dirty="0"/>
              <a:t>Example: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isPal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(int x, int y) 		// example: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isPal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(2, 5)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isPal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(int x, int y, int z)// example: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isPal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(2, 4, 34)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isPal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(int x, double y)		// example: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isPal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(1, 3.0)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isPal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(float x, float y)	// example: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isPal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(2.2, 3.1)</a:t>
            </a:r>
          </a:p>
          <a:p>
            <a:endParaRPr lang="en-US" sz="2400" b="1" dirty="0"/>
          </a:p>
          <a:p>
            <a:r>
              <a:rPr lang="en-US" sz="2400" dirty="0"/>
              <a:t>The above are </a:t>
            </a:r>
            <a:r>
              <a:rPr lang="en-US" sz="2400" dirty="0">
                <a:solidFill>
                  <a:srgbClr val="FFFF00"/>
                </a:solidFill>
              </a:rPr>
              <a:t>DIFFERENT </a:t>
            </a:r>
            <a:r>
              <a:rPr lang="en-US" sz="2400" dirty="0"/>
              <a:t>overloaded functions!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98085"/>
            <a:ext cx="46442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OVERLOADED FUNCTIONS</a:t>
            </a:r>
          </a:p>
        </p:txBody>
      </p:sp>
    </p:spTree>
    <p:extLst>
      <p:ext uri="{BB962C8B-B14F-4D97-AF65-F5344CB8AC3E}">
        <p14:creationId xmlns:p14="http://schemas.microsoft.com/office/powerpoint/2010/main" val="140951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884461"/>
            <a:ext cx="811068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Are the following overloaded functions?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func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(int x, int y) </a:t>
            </a:r>
          </a:p>
          <a:p>
            <a:endParaRPr lang="en-US" sz="2400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string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func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(int x, int y)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98085"/>
            <a:ext cx="46442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OVERLOADED FUNCTIONS</a:t>
            </a:r>
          </a:p>
        </p:txBody>
      </p:sp>
    </p:spTree>
    <p:extLst>
      <p:ext uri="{BB962C8B-B14F-4D97-AF65-F5344CB8AC3E}">
        <p14:creationId xmlns:p14="http://schemas.microsoft.com/office/powerpoint/2010/main" val="134563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884461"/>
            <a:ext cx="8110685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They are denoted with the keyword,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inline</a:t>
            </a:r>
            <a:r>
              <a:rPr lang="en-US" sz="2400" dirty="0"/>
              <a:t>, in a function declaration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They are “placeholders” – compiler replaces an inline function call with the actual code from the function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They don’t get placed on system call stacks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b="1" dirty="0">
                <a:solidFill>
                  <a:srgbClr val="FFFF00"/>
                </a:solidFill>
                <a:latin typeface="Courier New"/>
                <a:cs typeface="Courier New"/>
              </a:rPr>
              <a:t>inline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void hello() { </a:t>
            </a:r>
          </a:p>
          <a:p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>
                <a:latin typeface="Courier New"/>
                <a:cs typeface="Courier New"/>
              </a:rPr>
              <a:t>cout</a:t>
            </a:r>
            <a:r>
              <a:rPr lang="en-US" sz="2400" dirty="0">
                <a:latin typeface="Courier New"/>
                <a:cs typeface="Courier New"/>
              </a:rPr>
              <a:t>&lt;&lt;"hello"; </a:t>
            </a:r>
          </a:p>
          <a:p>
            <a:r>
              <a:rPr lang="en-US" sz="2400" dirty="0">
                <a:latin typeface="Courier New"/>
                <a:cs typeface="Courier New"/>
              </a:rPr>
              <a:t>} 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int main() { </a:t>
            </a:r>
          </a:p>
          <a:p>
            <a:r>
              <a:rPr lang="en-US" sz="2400" dirty="0">
                <a:latin typeface="Courier New"/>
                <a:cs typeface="Courier New"/>
              </a:rPr>
              <a:t>	hello(); 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198085"/>
            <a:ext cx="34087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INLINE FUNCTIONS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33134" y="5181598"/>
            <a:ext cx="1303867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5233" y="4831599"/>
            <a:ext cx="471593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At compile time hello() will be replaced by</a:t>
            </a:r>
            <a:endParaRPr lang="en-US" b="1" dirty="0">
              <a:solidFill>
                <a:srgbClr val="FFFF00"/>
              </a:solidFill>
              <a:cs typeface="Calibri"/>
            </a:endParaRPr>
          </a:p>
          <a:p>
            <a:r>
              <a:rPr lang="en-US" b="1" dirty="0" err="1">
                <a:solidFill>
                  <a:srgbClr val="FFFF00"/>
                </a:solidFill>
              </a:rPr>
              <a:t>cout</a:t>
            </a:r>
            <a:r>
              <a:rPr lang="en-US" b="1" dirty="0">
                <a:solidFill>
                  <a:srgbClr val="FFFF00"/>
                </a:solidFill>
              </a:rPr>
              <a:t> &lt;&lt; “hello”</a:t>
            </a:r>
            <a:endParaRPr lang="en-US" b="1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4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867" y="884461"/>
            <a:ext cx="8551333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  <a:latin typeface="Courier New"/>
                <a:cs typeface="Courier New"/>
              </a:rPr>
              <a:t>return_type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function_name</a:t>
            </a:r>
            <a:r>
              <a:rPr lang="en-US" sz="2000" dirty="0">
                <a:latin typeface="Courier New"/>
                <a:cs typeface="Courier New"/>
              </a:rPr>
              <a:t>(type param1, type param2, …)</a:t>
            </a:r>
          </a:p>
          <a:p>
            <a:endParaRPr lang="en-US" sz="2400" dirty="0"/>
          </a:p>
          <a:p>
            <a:r>
              <a:rPr lang="en-US" sz="2400" b="1" dirty="0"/>
              <a:t>Example: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sz="2400" dirty="0" err="1">
                <a:latin typeface="Courier New"/>
                <a:cs typeface="Courier New"/>
              </a:rPr>
              <a:t>checkBalance</a:t>
            </a:r>
            <a:r>
              <a:rPr lang="en-US" sz="2400" dirty="0">
                <a:latin typeface="Courier New"/>
                <a:cs typeface="Courier New"/>
              </a:rPr>
              <a:t>(int balance, int deposit) {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	if (deposit &gt; 0) </a:t>
            </a:r>
          </a:p>
          <a:p>
            <a:r>
              <a:rPr lang="en-US" sz="2400" dirty="0">
                <a:latin typeface="Courier New"/>
                <a:cs typeface="Courier New"/>
              </a:rPr>
              <a:t>		return (balance += deposit);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FF00"/>
                </a:solidFill>
              </a:rPr>
              <a:t>WHAT IS WRONG WITH THE ABOVE FUNCTION?!?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198085"/>
            <a:ext cx="47201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FUNCTION: RETURN TYPES</a:t>
            </a:r>
          </a:p>
        </p:txBody>
      </p:sp>
    </p:spTree>
    <p:extLst>
      <p:ext uri="{BB962C8B-B14F-4D97-AF65-F5344CB8AC3E}">
        <p14:creationId xmlns:p14="http://schemas.microsoft.com/office/powerpoint/2010/main" val="85265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884461"/>
            <a:ext cx="8110685" cy="5632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What if deposit &lt;= 0? 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You should be careful with all edge cases and make sure they meet all of the conditions set forth in a function, which returns an int as its return type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sz="2400" dirty="0" err="1">
                <a:latin typeface="Courier New"/>
                <a:cs typeface="Courier New"/>
              </a:rPr>
              <a:t>checkBalance</a:t>
            </a:r>
            <a:r>
              <a:rPr lang="en-US" sz="2400" dirty="0">
                <a:latin typeface="Courier New"/>
                <a:cs typeface="Courier New"/>
              </a:rPr>
              <a:t>(int balance, int deposit) {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retVal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 = 0; // example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	if (deposit &gt; 0) </a:t>
            </a:r>
          </a:p>
          <a:p>
            <a:r>
              <a:rPr lang="en-US" sz="2400" dirty="0">
                <a:latin typeface="Courier New"/>
                <a:cs typeface="Courier New"/>
              </a:rPr>
              <a:t>		return (balance += deposit);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return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cs typeface="Courier New"/>
              </a:rPr>
              <a:t>retVal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197" y="198085"/>
            <a:ext cx="47201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FUNCTION: RETURN TYPES</a:t>
            </a:r>
          </a:p>
        </p:txBody>
      </p:sp>
    </p:spTree>
    <p:extLst>
      <p:ext uri="{BB962C8B-B14F-4D97-AF65-F5344CB8AC3E}">
        <p14:creationId xmlns:p14="http://schemas.microsoft.com/office/powerpoint/2010/main" val="117630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  <a:endParaRPr lang="en-US" sz="1600" b="1"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235603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001" y="888044"/>
            <a:ext cx="811068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ea typeface="Calibri"/>
                <a:cs typeface="Calibri"/>
              </a:rPr>
              <a:t>ONLINE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Calibri"/>
                <a:cs typeface="Calibri"/>
                <a:hlinkClick r:id="rId2"/>
              </a:rPr>
              <a:t>Functions</a:t>
            </a:r>
            <a:endParaRPr lang="fr-FR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Calibri"/>
                <a:cs typeface="Calibri"/>
                <a:hlinkClick r:id="rId3"/>
              </a:rPr>
              <a:t>C++ Functions</a:t>
            </a:r>
            <a:endParaRPr lang="fr-FR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Calibri"/>
                <a:cs typeface="Calibri"/>
                <a:hlinkClick r:id="rId4"/>
              </a:rPr>
              <a:t>Function Overloading</a:t>
            </a:r>
            <a:endParaRPr lang="fr-FR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Calibri"/>
                <a:cs typeface="Calibri"/>
                <a:hlinkClick r:id="rId5"/>
              </a:rPr>
              <a:t>inline Specifier</a:t>
            </a:r>
            <a:endParaRPr lang="fr-FR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Calibri"/>
                <a:cs typeface="Calibri"/>
                <a:hlinkClick r:id="rId6"/>
              </a:rPr>
              <a:t>return Keyword</a:t>
            </a:r>
            <a:endParaRPr lang="fr-FR" sz="2400" dirty="0">
              <a:ea typeface="Calibri"/>
              <a:cs typeface="Calibri"/>
            </a:endParaRPr>
          </a:p>
          <a:p>
            <a:endParaRPr lang="fr-FR" sz="2400" dirty="0">
              <a:ea typeface="Calibri"/>
              <a:cs typeface="Calibri"/>
            </a:endParaRPr>
          </a:p>
          <a:p>
            <a:r>
              <a:rPr lang="fr-FR" sz="2400" b="1" dirty="0">
                <a:ea typeface="Calibri"/>
                <a:cs typeface="Calibri"/>
              </a:rPr>
              <a:t>TEXTBOOK</a:t>
            </a:r>
          </a:p>
          <a:p>
            <a:pPr marL="342900" indent="-342900">
              <a:buFontTx/>
              <a:buChar char="•"/>
            </a:pPr>
            <a:r>
              <a:rPr lang="fr-FR" sz="2400" dirty="0"/>
              <a:t>8.5 </a:t>
            </a:r>
            <a:r>
              <a:rPr lang="fr-FR" sz="2400" dirty="0" err="1"/>
              <a:t>Function</a:t>
            </a:r>
            <a:r>
              <a:rPr lang="fr-FR" sz="2400" dirty="0"/>
              <a:t> call and return, 8.5.1-8.5.3, 8.5.5-8.5.8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ea typeface="Calibri"/>
                <a:cs typeface="Calibri"/>
              </a:rPr>
              <a:t>All </a:t>
            </a:r>
            <a:r>
              <a:rPr lang="fr-FR" sz="2400" dirty="0" err="1">
                <a:ea typeface="Calibri"/>
                <a:cs typeface="Calibri"/>
              </a:rPr>
              <a:t>previously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dirty="0" err="1">
                <a:ea typeface="Calibri"/>
                <a:cs typeface="Calibri"/>
              </a:rPr>
              <a:t>assigned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dirty="0" err="1">
                <a:ea typeface="Calibri"/>
                <a:cs typeface="Calibri"/>
              </a:rPr>
              <a:t>chapters</a:t>
            </a:r>
            <a:r>
              <a:rPr lang="fr-FR" sz="2400" dirty="0">
                <a:ea typeface="Calibri"/>
                <a:cs typeface="Calibri"/>
              </a:rPr>
              <a:t>/sections. </a:t>
            </a:r>
            <a:r>
              <a:rPr lang="fr-FR" sz="2400" dirty="0" err="1">
                <a:ea typeface="Calibri"/>
                <a:cs typeface="Calibri"/>
              </a:rPr>
              <a:t>Also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dirty="0" err="1">
                <a:ea typeface="Calibri"/>
                <a:cs typeface="Calibri"/>
              </a:rPr>
              <a:t>additional</a:t>
            </a:r>
            <a:r>
              <a:rPr lang="fr-FR" sz="2400" dirty="0">
                <a:ea typeface="Calibri"/>
                <a:cs typeface="Calibri"/>
              </a:rPr>
              <a:t> </a:t>
            </a:r>
            <a:r>
              <a:rPr lang="fr-FR" sz="2400" dirty="0" err="1">
                <a:ea typeface="Calibri"/>
                <a:cs typeface="Calibri"/>
              </a:rPr>
              <a:t>references</a:t>
            </a:r>
            <a:r>
              <a:rPr lang="fr-FR" sz="2400" dirty="0">
                <a:ea typeface="Calibri"/>
                <a:cs typeface="Calibri"/>
              </a:rPr>
              <a:t> via Index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181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01" y="599573"/>
            <a:ext cx="8110685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FR" sz="2400" b="1" dirty="0">
              <a:cs typeface="Calibri"/>
            </a:endParaRPr>
          </a:p>
          <a:p>
            <a:r>
              <a:rPr lang="fr-FR" sz="2400" b="1" dirty="0"/>
              <a:t>REFERENCES</a:t>
            </a:r>
            <a:endParaRPr lang="fr-FR" sz="2400" dirty="0">
              <a:cs typeface="Calibri"/>
            </a:endParaRPr>
          </a:p>
          <a:p>
            <a:endParaRPr lang="fr-FR" sz="2400" b="1" dirty="0">
              <a:cs typeface="Calibri"/>
            </a:endParaRPr>
          </a:p>
          <a:p>
            <a:r>
              <a:rPr lang="fr-FR" sz="2400" b="1" dirty="0"/>
              <a:t>ASCII </a:t>
            </a:r>
            <a:r>
              <a:rPr lang="fr-FR" sz="2400" dirty="0">
                <a:hlinkClick r:id="rId2"/>
              </a:rPr>
              <a:t>http://www.cplusplus.com/doc/ascii/</a:t>
            </a:r>
            <a:endParaRPr lang="fr-FR" sz="2400" dirty="0">
              <a:cs typeface="Calibri"/>
            </a:endParaRPr>
          </a:p>
          <a:p>
            <a:r>
              <a:rPr lang="fr-FR" sz="2400" b="1" dirty="0"/>
              <a:t>BOOLEAN </a:t>
            </a:r>
            <a:r>
              <a:rPr lang="fr-FR" sz="2400" dirty="0">
                <a:hlinkClick r:id="" action="ppaction://noaction"/>
              </a:rPr>
              <a:t>http://www.cplusplus.com/doc/boolean/</a:t>
            </a:r>
            <a:endParaRPr lang="fr-FR" sz="2400" dirty="0">
              <a:cs typeface="Calibri"/>
            </a:endParaRPr>
          </a:p>
          <a:p>
            <a:r>
              <a:rPr lang="fr-FR" sz="2400" dirty="0">
                <a:hlinkClick r:id="" action="ppaction://noaction"/>
              </a:rPr>
              <a:t>http://www.cplusplus.com/doc/tutorial/</a:t>
            </a:r>
            <a:endParaRPr lang="fr-FR" sz="2400" dirty="0">
              <a:cs typeface="Calibri"/>
            </a:endParaRPr>
          </a:p>
          <a:p>
            <a:r>
              <a:rPr lang="fr-FR" sz="2400" dirty="0">
                <a:hlinkClick r:id="rId3"/>
              </a:rPr>
              <a:t>http://www.cplusplus.com/files/tutorial.pdf</a:t>
            </a:r>
            <a:r>
              <a:rPr lang="fr-FR" sz="2400" dirty="0"/>
              <a:t> (pages 1-62)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Program Structure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Structure of a program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Functions</a:t>
            </a:r>
            <a:r>
              <a:rPr lang="fr-FR" sz="2400" dirty="0"/>
              <a:t> (</a:t>
            </a:r>
            <a:r>
              <a:rPr lang="fr-FR" sz="2400" dirty="0" err="1"/>
              <a:t>Functions</a:t>
            </a:r>
            <a:r>
              <a:rPr lang="fr-FR" sz="2400" dirty="0"/>
              <a:t> I &amp; II)</a:t>
            </a:r>
            <a:endParaRPr lang="fr-FR" sz="24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>
                <a:sym typeface="Zapf Dingbats"/>
              </a:rPr>
              <a:t>Compound Data Types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Arrays</a:t>
            </a:r>
            <a:endParaRPr lang="fr-FR" sz="2400" dirty="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>
                <a:sym typeface="Zapf Dingbats"/>
              </a:rPr>
              <a:t>Character</a:t>
            </a:r>
            <a:r>
              <a:rPr lang="fr-FR" sz="2400" dirty="0">
                <a:sym typeface="Zapf Dingbats"/>
              </a:rPr>
              <a:t> </a:t>
            </a:r>
            <a:r>
              <a:rPr lang="fr-FR" sz="2400" dirty="0" err="1">
                <a:sym typeface="Zapf Dingbats"/>
              </a:rPr>
              <a:t>sequences</a:t>
            </a:r>
            <a:endParaRPr lang="fr-FR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263946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826" y="842127"/>
            <a:ext cx="811068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dirty="0"/>
              <a:t>(</a:t>
            </a:r>
            <a:r>
              <a:rPr lang="fr-FR" sz="2400" dirty="0" err="1"/>
              <a:t>Optional</a:t>
            </a:r>
            <a:r>
              <a:rPr lang="fr-FR" sz="2400" dirty="0"/>
              <a:t>)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Programming</a:t>
            </a:r>
            <a:r>
              <a:rPr lang="fr-FR" sz="2400" dirty="0"/>
              <a:t> - </a:t>
            </a:r>
            <a:r>
              <a:rPr lang="fr-FR" sz="2400" dirty="0" err="1"/>
              <a:t>Take</a:t>
            </a:r>
            <a:r>
              <a:rPr lang="fr-FR" sz="2400" dirty="0"/>
              <a:t> </a:t>
            </a:r>
            <a:r>
              <a:rPr lang="fr-FR" sz="2400" dirty="0" err="1"/>
              <a:t>Two</a:t>
            </a:r>
            <a:endParaRPr lang="fr-FR" sz="2400" dirty="0"/>
          </a:p>
          <a:p>
            <a:pPr marL="342900" indent="-342900">
              <a:buChar char="•"/>
            </a:pPr>
            <a:r>
              <a:rPr lang="fr-FR" sz="2400" dirty="0" err="1"/>
              <a:t>Functions</a:t>
            </a:r>
            <a:r>
              <a:rPr lang="fr-FR" sz="2400" dirty="0"/>
              <a:t>:</a:t>
            </a:r>
            <a:endParaRPr lang="fr-FR" sz="2400" dirty="0">
              <a:cs typeface="Calibri" panose="020F0502020204030204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/>
              <a:t>(</a:t>
            </a:r>
            <a:r>
              <a:rPr lang="fr-FR" sz="2400" dirty="0" err="1"/>
              <a:t>Review</a:t>
            </a:r>
            <a:r>
              <a:rPr lang="fr-FR" sz="2400" dirty="0"/>
              <a:t>) Passing by Value vs Passing by Reference</a:t>
            </a:r>
            <a:endParaRPr lang="fr-FR" sz="2400" dirty="0">
              <a:ea typeface="Calibri"/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FFFF00"/>
                </a:solidFill>
              </a:rPr>
              <a:t>Passing by Pointer (Example: </a:t>
            </a:r>
            <a:r>
              <a:rPr lang="fr-FR" sz="2400" dirty="0" err="1">
                <a:solidFill>
                  <a:srgbClr val="FFFF00"/>
                </a:solidFill>
              </a:rPr>
              <a:t>array</a:t>
            </a:r>
            <a:r>
              <a:rPr lang="fr-FR" sz="2400" dirty="0">
                <a:solidFill>
                  <a:srgbClr val="FFFF00"/>
                </a:solidFill>
              </a:rPr>
              <a:t>)</a:t>
            </a:r>
            <a:endParaRPr lang="fr-FR" sz="2400" dirty="0">
              <a:solidFill>
                <a:srgbClr val="FFFF00"/>
              </a:solidFill>
              <a:ea typeface="Calibri"/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 err="1">
                <a:solidFill>
                  <a:srgbClr val="FFFF00"/>
                </a:solidFill>
              </a:rPr>
              <a:t>Overloaded</a:t>
            </a:r>
            <a:endParaRPr lang="fr-FR" sz="2400" dirty="0">
              <a:solidFill>
                <a:srgbClr val="FFFF00"/>
              </a:solidFill>
              <a:ea typeface="Calibri"/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 err="1">
                <a:solidFill>
                  <a:srgbClr val="FFFF00"/>
                </a:solidFill>
              </a:rPr>
              <a:t>Inline</a:t>
            </a:r>
            <a:endParaRPr lang="fr-FR" sz="2400" dirty="0">
              <a:solidFill>
                <a:srgbClr val="FFFF00"/>
              </a:solidFill>
              <a:ea typeface="Calibri"/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FFFF00"/>
                </a:solidFill>
              </a:rPr>
              <a:t>Return Types</a:t>
            </a:r>
            <a:endParaRPr lang="fr-FR" sz="2400">
              <a:solidFill>
                <a:srgbClr val="FFFF00"/>
              </a:solidFill>
              <a:ea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97" y="104951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87357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412" y="2133682"/>
            <a:ext cx="8110685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400" b="1" dirty="0"/>
              <a:t>Abstraction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b="1" dirty="0" err="1"/>
              <a:t>Divide</a:t>
            </a:r>
            <a:r>
              <a:rPr lang="fr-FR" sz="2400" b="1" dirty="0"/>
              <a:t> and </a:t>
            </a:r>
            <a:r>
              <a:rPr lang="fr-FR" sz="2400" b="1" dirty="0" err="1"/>
              <a:t>Conquer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b="1" dirty="0"/>
              <a:t>Pattern Recognition</a:t>
            </a:r>
          </a:p>
          <a:p>
            <a:pPr marL="342900" indent="-342900">
              <a:buFontTx/>
              <a:buChar char="•"/>
            </a:pPr>
            <a:endParaRPr lang="fr-FR" sz="2400" b="1" dirty="0"/>
          </a:p>
          <a:p>
            <a:endParaRPr lang="fr-FR" sz="2400" b="1" dirty="0"/>
          </a:p>
          <a:p>
            <a:endParaRPr lang="fr-FR" sz="2400" b="1" dirty="0"/>
          </a:p>
          <a:p>
            <a:pPr algn="ctr"/>
            <a:r>
              <a:rPr lang="fr-FR" sz="3600" b="1" dirty="0">
                <a:solidFill>
                  <a:srgbClr val="FFFF00"/>
                </a:solidFill>
              </a:rPr>
              <a:t>PRACTICE. PRACTICE. PRACTICE!!!</a:t>
            </a:r>
            <a:endParaRPr lang="fr-FR" sz="3600" b="1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550" y="466555"/>
            <a:ext cx="6723700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200" b="1" dirty="0"/>
              <a:t>Optional Topic</a:t>
            </a:r>
            <a:endParaRPr lang="en-US" dirty="0">
              <a:cs typeface="Calibri" panose="020F0502020204030204"/>
            </a:endParaRPr>
          </a:p>
          <a:p>
            <a:pPr algn="ctr"/>
            <a:r>
              <a:rPr lang="en-US" sz="3200" b="1" dirty="0"/>
              <a:t>WHAT IS PROGRAMMING – TAKE TWO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119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630" y="2327489"/>
            <a:ext cx="81106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Determine if an integer is a palindrome. Can you do this without extra space?</a:t>
            </a:r>
          </a:p>
          <a:p>
            <a:pPr marL="342900" indent="-342900">
              <a:buFontTx/>
              <a:buChar char="•"/>
            </a:pPr>
            <a:endParaRPr lang="en-US" sz="2200" b="1" dirty="0"/>
          </a:p>
          <a:p>
            <a:r>
              <a:rPr lang="en-US" sz="2200" i="1" dirty="0"/>
              <a:t>A palindrome is a word, phrase, number, or other sequence of characters which reads the same backward or forward</a:t>
            </a:r>
          </a:p>
          <a:p>
            <a:endParaRPr lang="en-US" sz="2200" dirty="0"/>
          </a:p>
          <a:p>
            <a:r>
              <a:rPr lang="en-US" sz="2200" i="1" dirty="0"/>
              <a:t>Example:</a:t>
            </a:r>
          </a:p>
          <a:p>
            <a:r>
              <a:rPr lang="en-US" sz="2200" i="1" dirty="0"/>
              <a:t>“ABCBA”, 1, 0, 121, 11111, 999, “AB  BA”, etc. </a:t>
            </a:r>
          </a:p>
          <a:p>
            <a:endParaRPr lang="en-US" sz="2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78172" y="350176"/>
            <a:ext cx="718577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ea typeface="+mn-lt"/>
                <a:cs typeface="+mn-lt"/>
              </a:rPr>
              <a:t>Optional Topic</a:t>
            </a:r>
            <a:endParaRPr lang="en-US" sz="3200" dirty="0">
              <a:ea typeface="+mn-lt"/>
              <a:cs typeface="+mn-lt"/>
            </a:endParaRPr>
          </a:p>
          <a:p>
            <a:pPr algn="ctr"/>
            <a:r>
              <a:rPr lang="en-US" sz="3200" b="1" dirty="0"/>
              <a:t>WHAT IS PROGRAMMING: EXAMPLE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821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662" y="1949259"/>
            <a:ext cx="8110685" cy="4154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/>
              <a:t>Determine if an integer is a palindrome. Can you do this without extra space?</a:t>
            </a:r>
          </a:p>
          <a:p>
            <a:pPr marL="342900" indent="-342900">
              <a:buFontTx/>
              <a:buChar char="•"/>
            </a:pPr>
            <a:endParaRPr lang="en-US" sz="2200" b="1" dirty="0"/>
          </a:p>
          <a:p>
            <a:pPr marL="342900" indent="-342900">
              <a:buFontTx/>
              <a:buChar char="•"/>
            </a:pPr>
            <a:r>
              <a:rPr lang="en-US" sz="2200" dirty="0"/>
              <a:t>Create a string buffer and convert each digit from the integer into it (but this requires extra space)</a:t>
            </a:r>
          </a:p>
          <a:p>
            <a:pPr marL="342900" indent="-342900">
              <a:buFontTx/>
              <a:buChar char="•"/>
            </a:pPr>
            <a:endParaRPr lang="en-US" sz="2200" dirty="0"/>
          </a:p>
          <a:p>
            <a:pPr marL="342900" indent="-342900">
              <a:buFontTx/>
              <a:buChar char="•"/>
            </a:pPr>
            <a:r>
              <a:rPr lang="en-US" sz="2200" dirty="0"/>
              <a:t>Without extra space: can we reuse the </a:t>
            </a:r>
            <a:r>
              <a:rPr lang="en-US" sz="2200" dirty="0" err="1">
                <a:solidFill>
                  <a:srgbClr val="FFFF00"/>
                </a:solidFill>
                <a:latin typeface="Courier New"/>
                <a:cs typeface="Courier New"/>
              </a:rPr>
              <a:t>ReverseInteger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solution for this problem? What is the concern we have there? </a:t>
            </a:r>
          </a:p>
          <a:p>
            <a:pPr marL="342900" indent="-342900">
              <a:buFontTx/>
              <a:buChar char="•"/>
            </a:pPr>
            <a:endParaRPr lang="en-US" sz="2200" dirty="0"/>
          </a:p>
          <a:p>
            <a:pPr marL="342900" indent="-342900">
              <a:buFontTx/>
              <a:buChar char="•"/>
            </a:pPr>
            <a:r>
              <a:rPr lang="en-US" sz="2200" dirty="0"/>
              <a:t> Is negative integer a palindrome? </a:t>
            </a:r>
          </a:p>
          <a:p>
            <a:pPr marL="342900" indent="-342900">
              <a:buFontTx/>
              <a:buChar char="•"/>
            </a:pPr>
            <a:endParaRPr lang="en-US" sz="2200" dirty="0"/>
          </a:p>
          <a:p>
            <a:pPr marL="342900" indent="-342900">
              <a:buFontTx/>
              <a:buChar char="•"/>
            </a:pPr>
            <a:r>
              <a:rPr lang="en-US" sz="2200" dirty="0"/>
              <a:t>Can you come up with an even more elegant solution?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2DFA1-D984-41BD-B852-3B7D1EA2E15B}"/>
              </a:ext>
            </a:extLst>
          </p:cNvPr>
          <p:cNvSpPr txBox="1"/>
          <p:nvPr/>
        </p:nvSpPr>
        <p:spPr>
          <a:xfrm>
            <a:off x="978172" y="350176"/>
            <a:ext cx="718577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ea typeface="+mn-lt"/>
                <a:cs typeface="+mn-lt"/>
              </a:rPr>
              <a:t>Optional Topic</a:t>
            </a:r>
            <a:endParaRPr lang="en-US" sz="3200" dirty="0">
              <a:ea typeface="+mn-lt"/>
              <a:cs typeface="+mn-lt"/>
            </a:endParaRPr>
          </a:p>
          <a:p>
            <a:pPr algn="ctr"/>
            <a:r>
              <a:rPr lang="en-US" sz="3200" b="1" dirty="0"/>
              <a:t>WHAT IS PROGRAMMING: EXAMPLE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770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565" y="1749600"/>
            <a:ext cx="811068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When you’d like to have a function return more than 1 values back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b="1" dirty="0"/>
              <a:t>Example: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dirty="0"/>
              <a:t>int </a:t>
            </a:r>
            <a:r>
              <a:rPr lang="en-US" sz="2400" dirty="0" err="1"/>
              <a:t>double_the_value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FF00"/>
                </a:solidFill>
              </a:rPr>
              <a:t>int </a:t>
            </a:r>
            <a:r>
              <a:rPr lang="en-US" sz="2400" dirty="0"/>
              <a:t>input, </a:t>
            </a:r>
            <a:r>
              <a:rPr lang="en-US" sz="2400" dirty="0">
                <a:solidFill>
                  <a:srgbClr val="FFFF00"/>
                </a:solidFill>
              </a:rPr>
              <a:t>int&amp;</a:t>
            </a:r>
            <a:r>
              <a:rPr lang="en-US" sz="2400" dirty="0"/>
              <a:t> </a:t>
            </a:r>
            <a:r>
              <a:rPr lang="en-US" sz="2400" dirty="0" err="1"/>
              <a:t>another_return_value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input++;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another_return_value</a:t>
            </a:r>
            <a:r>
              <a:rPr lang="en-US" sz="2400" dirty="0"/>
              <a:t>++;</a:t>
            </a:r>
          </a:p>
          <a:p>
            <a:endParaRPr lang="en-US" sz="2400" dirty="0"/>
          </a:p>
          <a:p>
            <a:r>
              <a:rPr lang="en-US" sz="2400" dirty="0"/>
              <a:t>	return input;</a:t>
            </a:r>
          </a:p>
          <a:p>
            <a:r>
              <a:rPr lang="en-US" sz="2400" dirty="0"/>
              <a:t>}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2436" y="213016"/>
            <a:ext cx="6191888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cs typeface="Calibri" panose="020F0502020204030204"/>
              </a:rPr>
              <a:t>Review</a:t>
            </a:r>
          </a:p>
          <a:p>
            <a:pPr algn="ctr"/>
            <a:r>
              <a:rPr lang="en-US" sz="3200" b="1" dirty="0"/>
              <a:t>PASSED BY REFERENCE vs BY VALUE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607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19652</TotalTime>
  <Words>1357</Words>
  <Application>Microsoft Office PowerPoint</Application>
  <PresentationFormat>On-screen Show (4:3)</PresentationFormat>
  <Paragraphs>233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551</cp:revision>
  <dcterms:created xsi:type="dcterms:W3CDTF">2014-05-27T23:33:29Z</dcterms:created>
  <dcterms:modified xsi:type="dcterms:W3CDTF">2022-09-22T14:42:40Z</dcterms:modified>
</cp:coreProperties>
</file>