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</p:sldMasterIdLst>
  <p:notesMasterIdLst>
    <p:notesMasterId r:id="rId16"/>
  </p:notesMasterIdLst>
  <p:handoutMasterIdLst>
    <p:handoutMasterId r:id="rId17"/>
  </p:handoutMasterIdLst>
  <p:sldIdLst>
    <p:sldId id="380" r:id="rId3"/>
    <p:sldId id="379" r:id="rId4"/>
    <p:sldId id="378" r:id="rId5"/>
    <p:sldId id="366" r:id="rId6"/>
    <p:sldId id="371" r:id="rId7"/>
    <p:sldId id="365" r:id="rId8"/>
    <p:sldId id="360" r:id="rId9"/>
    <p:sldId id="361" r:id="rId10"/>
    <p:sldId id="376" r:id="rId11"/>
    <p:sldId id="375" r:id="rId12"/>
    <p:sldId id="372" r:id="rId13"/>
    <p:sldId id="373" r:id="rId14"/>
    <p:sldId id="3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B9581-EA9A-4C2C-9422-6464415E46BB}" v="61" dt="2021-09-29T02:53:12.051"/>
    <p1510:client id="{2C0FF277-D2BB-4DAC-9351-8F01735B4F2A}" v="10" dt="2022-07-27T03:20:21.394"/>
    <p1510:client id="{CFE03C33-42A9-49B5-AE1D-CEC12E2B0EB9}" v="6" dt="2022-09-22T14:43:11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9" autoAdjust="0"/>
    <p:restoredTop sz="96291" autoAdjust="0"/>
  </p:normalViewPr>
  <p:slideViewPr>
    <p:cSldViewPr snapToGrid="0" snapToObjects="1">
      <p:cViewPr>
        <p:scale>
          <a:sx n="150" d="100"/>
          <a:sy n="150" d="100"/>
        </p:scale>
        <p:origin x="2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CFE03C33-42A9-49B5-AE1D-CEC12E2B0EB9}"/>
    <pc:docChg chg="modSld">
      <pc:chgData name="Joseph Su" userId="547037e20b00b288" providerId="Windows Live" clId="Web-{CFE03C33-42A9-49B5-AE1D-CEC12E2B0EB9}" dt="2022-09-22T14:43:11.120" v="4" actId="20577"/>
      <pc:docMkLst>
        <pc:docMk/>
      </pc:docMkLst>
      <pc:sldChg chg="modSp">
        <pc:chgData name="Joseph Su" userId="547037e20b00b288" providerId="Windows Live" clId="Web-{CFE03C33-42A9-49B5-AE1D-CEC12E2B0EB9}" dt="2022-09-22T14:43:11.120" v="4" actId="20577"/>
        <pc:sldMkLst>
          <pc:docMk/>
          <pc:sldMk cId="787495185" sldId="379"/>
        </pc:sldMkLst>
        <pc:spChg chg="mod">
          <ac:chgData name="Joseph Su" userId="547037e20b00b288" providerId="Windows Live" clId="Web-{CFE03C33-42A9-49B5-AE1D-CEC12E2B0EB9}" dt="2022-09-22T14:43:11.120" v="4" actId="20577"/>
          <ac:spMkLst>
            <pc:docMk/>
            <pc:sldMk cId="787495185" sldId="379"/>
            <ac:spMk id="16" creationId="{699AFFD3-124A-7D4C-A77C-CF762949D539}"/>
          </ac:spMkLst>
        </pc:spChg>
      </pc:sldChg>
    </pc:docChg>
  </pc:docChgLst>
  <pc:docChgLst>
    <pc:chgData name="Joseph Su" userId="547037e20b00b288" providerId="Windows Live" clId="Web-{2C0FF277-D2BB-4DAC-9351-8F01735B4F2A}"/>
    <pc:docChg chg="modSld">
      <pc:chgData name="Joseph Su" userId="547037e20b00b288" providerId="Windows Live" clId="Web-{2C0FF277-D2BB-4DAC-9351-8F01735B4F2A}" dt="2022-07-27T03:20:21.394" v="7" actId="1076"/>
      <pc:docMkLst>
        <pc:docMk/>
      </pc:docMkLst>
      <pc:sldChg chg="modSp">
        <pc:chgData name="Joseph Su" userId="547037e20b00b288" providerId="Windows Live" clId="Web-{2C0FF277-D2BB-4DAC-9351-8F01735B4F2A}" dt="2022-07-27T03:20:21.394" v="7" actId="1076"/>
        <pc:sldMkLst>
          <pc:docMk/>
          <pc:sldMk cId="1241422142" sldId="378"/>
        </pc:sldMkLst>
        <pc:spChg chg="mod">
          <ac:chgData name="Joseph Su" userId="547037e20b00b288" providerId="Windows Live" clId="Web-{2C0FF277-D2BB-4DAC-9351-8F01735B4F2A}" dt="2022-07-27T03:20:21.394" v="7" actId="1076"/>
          <ac:spMkLst>
            <pc:docMk/>
            <pc:sldMk cId="1241422142" sldId="378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1E7B9581-EA9A-4C2C-9422-6464415E46BB}"/>
    <pc:docChg chg="addSld delSld modSld addMainMaster delMainMaster modMainMaster">
      <pc:chgData name="Joseph Su" userId="547037e20b00b288" providerId="Windows Live" clId="Web-{1E7B9581-EA9A-4C2C-9422-6464415E46BB}" dt="2021-09-29T02:53:10.192" v="30" actId="20577"/>
      <pc:docMkLst>
        <pc:docMk/>
      </pc:docMkLst>
      <pc:sldChg chg="delSp modSp mod modClrScheme chgLayout">
        <pc:chgData name="Joseph Su" userId="547037e20b00b288" providerId="Windows Live" clId="Web-{1E7B9581-EA9A-4C2C-9422-6464415E46BB}" dt="2021-09-29T02:52:20.548" v="20" actId="20577"/>
        <pc:sldMkLst>
          <pc:docMk/>
          <pc:sldMk cId="3588865831" sldId="360"/>
        </pc:sldMkLst>
        <pc:spChg chg="mod">
          <ac:chgData name="Joseph Su" userId="547037e20b00b288" providerId="Windows Live" clId="Web-{1E7B9581-EA9A-4C2C-9422-6464415E46BB}" dt="2021-09-29T02:52:20.548" v="20" actId="20577"/>
          <ac:spMkLst>
            <pc:docMk/>
            <pc:sldMk cId="3588865831" sldId="360"/>
            <ac:spMk id="3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3588865831" sldId="360"/>
            <ac:spMk id="6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3588865831" sldId="360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1E7B9581-EA9A-4C2C-9422-6464415E46BB}" dt="2021-09-29T02:52:28.533" v="21" actId="20577"/>
        <pc:sldMkLst>
          <pc:docMk/>
          <pc:sldMk cId="4031002985" sldId="361"/>
        </pc:sldMkLst>
        <pc:spChg chg="mod">
          <ac:chgData name="Joseph Su" userId="547037e20b00b288" providerId="Windows Live" clId="Web-{1E7B9581-EA9A-4C2C-9422-6464415E46BB}" dt="2021-09-29T02:52:28.533" v="21" actId="20577"/>
          <ac:spMkLst>
            <pc:docMk/>
            <pc:sldMk cId="4031002985" sldId="361"/>
            <ac:spMk id="3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4031002985" sldId="361"/>
            <ac:spMk id="6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4031002985" sldId="361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1E7B9581-EA9A-4C2C-9422-6464415E46BB}" dt="2021-09-29T02:51:41.623" v="10" actId="20577"/>
        <pc:sldMkLst>
          <pc:docMk/>
          <pc:sldMk cId="2150489133" sldId="365"/>
        </pc:sldMkLst>
        <pc:spChg chg="mod">
          <ac:chgData name="Joseph Su" userId="547037e20b00b288" providerId="Windows Live" clId="Web-{1E7B9581-EA9A-4C2C-9422-6464415E46BB}" dt="2021-09-29T02:51:41.623" v="10" actId="20577"/>
          <ac:spMkLst>
            <pc:docMk/>
            <pc:sldMk cId="2150489133" sldId="365"/>
            <ac:spMk id="4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2150489133" sldId="365"/>
            <ac:spMk id="6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2150489133" sldId="365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1E7B9581-EA9A-4C2C-9422-6464415E46BB}" dt="2021-09-29T02:51:24.372" v="6"/>
        <pc:sldMkLst>
          <pc:docMk/>
          <pc:sldMk cId="3207597054" sldId="366"/>
        </pc:sldMkLst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3207597054" sldId="366"/>
            <ac:spMk id="6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3207597054" sldId="366"/>
            <ac:spMk id="7" creationId="{00000000-0000-0000-0000-000000000000}"/>
          </ac:spMkLst>
        </pc:spChg>
      </pc:sldChg>
      <pc:sldChg chg="modSp del mod modClrScheme chgLayout">
        <pc:chgData name="Joseph Su" userId="547037e20b00b288" providerId="Windows Live" clId="Web-{1E7B9581-EA9A-4C2C-9422-6464415E46BB}" dt="2021-09-29T02:51:00.355" v="4"/>
        <pc:sldMkLst>
          <pc:docMk/>
          <pc:sldMk cId="63025721" sldId="368"/>
        </pc:sldMkLst>
        <pc:spChg chg="mod ord">
          <ac:chgData name="Joseph Su" userId="547037e20b00b288" providerId="Windows Live" clId="Web-{1E7B9581-EA9A-4C2C-9422-6464415E46BB}" dt="2021-09-29T02:50:51.573" v="1"/>
          <ac:spMkLst>
            <pc:docMk/>
            <pc:sldMk cId="63025721" sldId="368"/>
            <ac:spMk id="5" creationId="{00000000-0000-0000-0000-000000000000}"/>
          </ac:spMkLst>
        </pc:spChg>
        <pc:spChg chg="mod ord">
          <ac:chgData name="Joseph Su" userId="547037e20b00b288" providerId="Windows Live" clId="Web-{1E7B9581-EA9A-4C2C-9422-6464415E46BB}" dt="2021-09-29T02:50:51.573" v="1"/>
          <ac:spMkLst>
            <pc:docMk/>
            <pc:sldMk cId="63025721" sldId="368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1E7B9581-EA9A-4C2C-9422-6464415E46BB}" dt="2021-09-29T02:51:24.372" v="6"/>
        <pc:sldMkLst>
          <pc:docMk/>
          <pc:sldMk cId="879859197" sldId="371"/>
        </pc:sldMkLst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879859197" sldId="371"/>
            <ac:spMk id="6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879859197" sldId="371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1E7B9581-EA9A-4C2C-9422-6464415E46BB}" dt="2021-09-29T02:51:24.372" v="6"/>
        <pc:sldMkLst>
          <pc:docMk/>
          <pc:sldMk cId="1184880591" sldId="372"/>
        </pc:sldMkLst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1184880591" sldId="372"/>
            <ac:spMk id="6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1184880591" sldId="372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1E7B9581-EA9A-4C2C-9422-6464415E46BB}" dt="2021-09-29T02:53:10.192" v="30" actId="20577"/>
        <pc:sldMkLst>
          <pc:docMk/>
          <pc:sldMk cId="618132262" sldId="373"/>
        </pc:sldMkLst>
        <pc:spChg chg="mod">
          <ac:chgData name="Joseph Su" userId="547037e20b00b288" providerId="Windows Live" clId="Web-{1E7B9581-EA9A-4C2C-9422-6464415E46BB}" dt="2021-09-29T02:53:10.192" v="30" actId="20577"/>
          <ac:spMkLst>
            <pc:docMk/>
            <pc:sldMk cId="618132262" sldId="373"/>
            <ac:spMk id="4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618132262" sldId="373"/>
            <ac:spMk id="6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618132262" sldId="37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1E7B9581-EA9A-4C2C-9422-6464415E46BB}" dt="2021-09-29T02:51:24.372" v="6"/>
        <pc:sldMkLst>
          <pc:docMk/>
          <pc:sldMk cId="1920151255" sldId="374"/>
        </pc:sldMkLst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1920151255" sldId="374"/>
            <ac:spMk id="6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1920151255" sldId="37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1E7B9581-EA9A-4C2C-9422-6464415E46BB}" dt="2021-09-29T02:52:51.769" v="25" actId="20577"/>
        <pc:sldMkLst>
          <pc:docMk/>
          <pc:sldMk cId="1270662482" sldId="375"/>
        </pc:sldMkLst>
        <pc:spChg chg="mod">
          <ac:chgData name="Joseph Su" userId="547037e20b00b288" providerId="Windows Live" clId="Web-{1E7B9581-EA9A-4C2C-9422-6464415E46BB}" dt="2021-09-29T02:52:51.769" v="25" actId="20577"/>
          <ac:spMkLst>
            <pc:docMk/>
            <pc:sldMk cId="1270662482" sldId="375"/>
            <ac:spMk id="4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1270662482" sldId="375"/>
            <ac:spMk id="6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1270662482" sldId="375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1E7B9581-EA9A-4C2C-9422-6464415E46BB}" dt="2021-09-29T02:52:39.299" v="23" actId="20577"/>
        <pc:sldMkLst>
          <pc:docMk/>
          <pc:sldMk cId="3973586097" sldId="376"/>
        </pc:sldMkLst>
        <pc:spChg chg="mod">
          <ac:chgData name="Joseph Su" userId="547037e20b00b288" providerId="Windows Live" clId="Web-{1E7B9581-EA9A-4C2C-9422-6464415E46BB}" dt="2021-09-29T02:52:39.299" v="23" actId="20577"/>
          <ac:spMkLst>
            <pc:docMk/>
            <pc:sldMk cId="3973586097" sldId="376"/>
            <ac:spMk id="3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3973586097" sldId="376"/>
            <ac:spMk id="6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3973586097" sldId="376"/>
            <ac:spMk id="7" creationId="{00000000-0000-0000-0000-000000000000}"/>
          </ac:spMkLst>
        </pc:spChg>
      </pc:sldChg>
      <pc:sldChg chg="modSp del mod modClrScheme chgLayout">
        <pc:chgData name="Joseph Su" userId="547037e20b00b288" providerId="Windows Live" clId="Web-{1E7B9581-EA9A-4C2C-9422-6464415E46BB}" dt="2021-09-29T02:51:02.371" v="5"/>
        <pc:sldMkLst>
          <pc:docMk/>
          <pc:sldMk cId="1625018310" sldId="377"/>
        </pc:sldMkLst>
        <pc:spChg chg="mod ord">
          <ac:chgData name="Joseph Su" userId="547037e20b00b288" providerId="Windows Live" clId="Web-{1E7B9581-EA9A-4C2C-9422-6464415E46BB}" dt="2021-09-29T02:50:51.573" v="1"/>
          <ac:spMkLst>
            <pc:docMk/>
            <pc:sldMk cId="1625018310" sldId="377"/>
            <ac:spMk id="6" creationId="{00000000-0000-0000-0000-000000000000}"/>
          </ac:spMkLst>
        </pc:spChg>
        <pc:spChg chg="mod ord">
          <ac:chgData name="Joseph Su" userId="547037e20b00b288" providerId="Windows Live" clId="Web-{1E7B9581-EA9A-4C2C-9422-6464415E46BB}" dt="2021-09-29T02:50:51.573" v="1"/>
          <ac:spMkLst>
            <pc:docMk/>
            <pc:sldMk cId="1625018310" sldId="377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1E7B9581-EA9A-4C2C-9422-6464415E46BB}" dt="2021-09-29T02:51:24.372" v="6"/>
        <pc:sldMkLst>
          <pc:docMk/>
          <pc:sldMk cId="1241422142" sldId="378"/>
        </pc:sldMkLst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1241422142" sldId="378"/>
            <ac:spMk id="6" creationId="{00000000-0000-0000-0000-000000000000}"/>
          </ac:spMkLst>
        </pc:spChg>
        <pc:spChg chg="del mod ord">
          <ac:chgData name="Joseph Su" userId="547037e20b00b288" providerId="Windows Live" clId="Web-{1E7B9581-EA9A-4C2C-9422-6464415E46BB}" dt="2021-09-29T02:51:24.372" v="6"/>
          <ac:spMkLst>
            <pc:docMk/>
            <pc:sldMk cId="1241422142" sldId="378"/>
            <ac:spMk id="7" creationId="{00000000-0000-0000-0000-000000000000}"/>
          </ac:spMkLst>
        </pc:spChg>
      </pc:sldChg>
      <pc:sldChg chg="add">
        <pc:chgData name="Joseph Su" userId="547037e20b00b288" providerId="Windows Live" clId="Web-{1E7B9581-EA9A-4C2C-9422-6464415E46BB}" dt="2021-09-29T02:50:58.839" v="2"/>
        <pc:sldMkLst>
          <pc:docMk/>
          <pc:sldMk cId="787495185" sldId="379"/>
        </pc:sldMkLst>
      </pc:sldChg>
      <pc:sldChg chg="add">
        <pc:chgData name="Joseph Su" userId="547037e20b00b288" providerId="Windows Live" clId="Web-{1E7B9581-EA9A-4C2C-9422-6464415E46BB}" dt="2021-09-29T02:50:58.886" v="3"/>
        <pc:sldMkLst>
          <pc:docMk/>
          <pc:sldMk cId="2450152983" sldId="380"/>
        </pc:sldMkLst>
      </pc:sldChg>
      <pc:sldMasterChg chg="add del mod addSldLayout delSldLayout modSldLayout">
        <pc:chgData name="Joseph Su" userId="547037e20b00b288" providerId="Windows Live" clId="Web-{1E7B9581-EA9A-4C2C-9422-6464415E46BB}" dt="2021-09-29T02:51:24.372" v="6"/>
        <pc:sldMasterMkLst>
          <pc:docMk/>
          <pc:sldMasterMk cId="3237799214" sldId="2147483648"/>
        </pc:sldMasterMkLst>
        <pc:sldLayoutChg chg="add del mod">
          <pc:chgData name="Joseph Su" userId="547037e20b00b288" providerId="Windows Live" clId="Web-{1E7B9581-EA9A-4C2C-9422-6464415E46BB}" dt="2021-09-29T02:51:24.372" v="6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 mod">
          <pc:chgData name="Joseph Su" userId="547037e20b00b288" providerId="Windows Live" clId="Web-{1E7B9581-EA9A-4C2C-9422-6464415E46BB}" dt="2021-09-29T02:51:24.372" v="6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 mod">
          <pc:chgData name="Joseph Su" userId="547037e20b00b288" providerId="Windows Live" clId="Web-{1E7B9581-EA9A-4C2C-9422-6464415E46BB}" dt="2021-09-29T02:51:24.372" v="6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 mod">
          <pc:chgData name="Joseph Su" userId="547037e20b00b288" providerId="Windows Live" clId="Web-{1E7B9581-EA9A-4C2C-9422-6464415E46BB}" dt="2021-09-29T02:51:24.372" v="6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 mod">
          <pc:chgData name="Joseph Su" userId="547037e20b00b288" providerId="Windows Live" clId="Web-{1E7B9581-EA9A-4C2C-9422-6464415E46BB}" dt="2021-09-29T02:51:24.372" v="6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 mod">
          <pc:chgData name="Joseph Su" userId="547037e20b00b288" providerId="Windows Live" clId="Web-{1E7B9581-EA9A-4C2C-9422-6464415E46BB}" dt="2021-09-29T02:51:24.372" v="6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 mod">
          <pc:chgData name="Joseph Su" userId="547037e20b00b288" providerId="Windows Live" clId="Web-{1E7B9581-EA9A-4C2C-9422-6464415E46BB}" dt="2021-09-29T02:51:24.372" v="6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 mod">
          <pc:chgData name="Joseph Su" userId="547037e20b00b288" providerId="Windows Live" clId="Web-{1E7B9581-EA9A-4C2C-9422-6464415E46BB}" dt="2021-09-29T02:51:24.372" v="6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 mod">
          <pc:chgData name="Joseph Su" userId="547037e20b00b288" providerId="Windows Live" clId="Web-{1E7B9581-EA9A-4C2C-9422-6464415E46BB}" dt="2021-09-29T02:51:24.372" v="6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 mod">
          <pc:chgData name="Joseph Su" userId="547037e20b00b288" providerId="Windows Live" clId="Web-{1E7B9581-EA9A-4C2C-9422-6464415E46BB}" dt="2021-09-29T02:51:24.372" v="6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 mod">
          <pc:chgData name="Joseph Su" userId="547037e20b00b288" providerId="Windows Live" clId="Web-{1E7B9581-EA9A-4C2C-9422-6464415E46BB}" dt="2021-09-29T02:51:24.372" v="6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1E7B9581-EA9A-4C2C-9422-6464415E46BB}" dt="2021-09-29T02:50:51.573" v="1"/>
        <pc:sldMasterMkLst>
          <pc:docMk/>
          <pc:sldMasterMk cId="3683115284" sldId="2147483660"/>
        </pc:sldMasterMkLst>
        <pc:sldLayoutChg chg="add del mod replId">
          <pc:chgData name="Joseph Su" userId="547037e20b00b288" providerId="Windows Live" clId="Web-{1E7B9581-EA9A-4C2C-9422-6464415E46BB}" dt="2021-09-29T02:50:51.573" v="1"/>
          <pc:sldLayoutMkLst>
            <pc:docMk/>
            <pc:sldMasterMk cId="3683115284" sldId="2147483660"/>
            <pc:sldLayoutMk cId="2702472756" sldId="2147483661"/>
          </pc:sldLayoutMkLst>
        </pc:sldLayoutChg>
        <pc:sldLayoutChg chg="add del mod replId">
          <pc:chgData name="Joseph Su" userId="547037e20b00b288" providerId="Windows Live" clId="Web-{1E7B9581-EA9A-4C2C-9422-6464415E46BB}" dt="2021-09-29T02:50:51.573" v="1"/>
          <pc:sldLayoutMkLst>
            <pc:docMk/>
            <pc:sldMasterMk cId="3683115284" sldId="2147483660"/>
            <pc:sldLayoutMk cId="189213586" sldId="2147483662"/>
          </pc:sldLayoutMkLst>
        </pc:sldLayoutChg>
        <pc:sldLayoutChg chg="add del mod replId">
          <pc:chgData name="Joseph Su" userId="547037e20b00b288" providerId="Windows Live" clId="Web-{1E7B9581-EA9A-4C2C-9422-6464415E46BB}" dt="2021-09-29T02:50:51.573" v="1"/>
          <pc:sldLayoutMkLst>
            <pc:docMk/>
            <pc:sldMasterMk cId="3683115284" sldId="2147483660"/>
            <pc:sldLayoutMk cId="2621731916" sldId="2147483663"/>
          </pc:sldLayoutMkLst>
        </pc:sldLayoutChg>
        <pc:sldLayoutChg chg="add del mod replId">
          <pc:chgData name="Joseph Su" userId="547037e20b00b288" providerId="Windows Live" clId="Web-{1E7B9581-EA9A-4C2C-9422-6464415E46BB}" dt="2021-09-29T02:50:51.573" v="1"/>
          <pc:sldLayoutMkLst>
            <pc:docMk/>
            <pc:sldMasterMk cId="3683115284" sldId="2147483660"/>
            <pc:sldLayoutMk cId="3639148210" sldId="2147483664"/>
          </pc:sldLayoutMkLst>
        </pc:sldLayoutChg>
        <pc:sldLayoutChg chg="add del mod replId">
          <pc:chgData name="Joseph Su" userId="547037e20b00b288" providerId="Windows Live" clId="Web-{1E7B9581-EA9A-4C2C-9422-6464415E46BB}" dt="2021-09-29T02:50:51.573" v="1"/>
          <pc:sldLayoutMkLst>
            <pc:docMk/>
            <pc:sldMasterMk cId="3683115284" sldId="2147483660"/>
            <pc:sldLayoutMk cId="3991859801" sldId="2147483665"/>
          </pc:sldLayoutMkLst>
        </pc:sldLayoutChg>
        <pc:sldLayoutChg chg="add del mod replId">
          <pc:chgData name="Joseph Su" userId="547037e20b00b288" providerId="Windows Live" clId="Web-{1E7B9581-EA9A-4C2C-9422-6464415E46BB}" dt="2021-09-29T02:50:51.573" v="1"/>
          <pc:sldLayoutMkLst>
            <pc:docMk/>
            <pc:sldMasterMk cId="3683115284" sldId="2147483660"/>
            <pc:sldLayoutMk cId="4207008721" sldId="2147483666"/>
          </pc:sldLayoutMkLst>
        </pc:sldLayoutChg>
        <pc:sldLayoutChg chg="add del mod replId">
          <pc:chgData name="Joseph Su" userId="547037e20b00b288" providerId="Windows Live" clId="Web-{1E7B9581-EA9A-4C2C-9422-6464415E46BB}" dt="2021-09-29T02:50:51.573" v="1"/>
          <pc:sldLayoutMkLst>
            <pc:docMk/>
            <pc:sldMasterMk cId="3683115284" sldId="2147483660"/>
            <pc:sldLayoutMk cId="1710360824" sldId="2147483667"/>
          </pc:sldLayoutMkLst>
        </pc:sldLayoutChg>
        <pc:sldLayoutChg chg="add del mod replId">
          <pc:chgData name="Joseph Su" userId="547037e20b00b288" providerId="Windows Live" clId="Web-{1E7B9581-EA9A-4C2C-9422-6464415E46BB}" dt="2021-09-29T02:50:51.573" v="1"/>
          <pc:sldLayoutMkLst>
            <pc:docMk/>
            <pc:sldMasterMk cId="3683115284" sldId="2147483660"/>
            <pc:sldLayoutMk cId="2788192035" sldId="2147483668"/>
          </pc:sldLayoutMkLst>
        </pc:sldLayoutChg>
        <pc:sldLayoutChg chg="add del mod replId">
          <pc:chgData name="Joseph Su" userId="547037e20b00b288" providerId="Windows Live" clId="Web-{1E7B9581-EA9A-4C2C-9422-6464415E46BB}" dt="2021-09-29T02:50:51.573" v="1"/>
          <pc:sldLayoutMkLst>
            <pc:docMk/>
            <pc:sldMasterMk cId="3683115284" sldId="2147483660"/>
            <pc:sldLayoutMk cId="2887130742" sldId="2147483669"/>
          </pc:sldLayoutMkLst>
        </pc:sldLayoutChg>
        <pc:sldLayoutChg chg="add del mod replId">
          <pc:chgData name="Joseph Su" userId="547037e20b00b288" providerId="Windows Live" clId="Web-{1E7B9581-EA9A-4C2C-9422-6464415E46BB}" dt="2021-09-29T02:50:51.573" v="1"/>
          <pc:sldLayoutMkLst>
            <pc:docMk/>
            <pc:sldMasterMk cId="3683115284" sldId="2147483660"/>
            <pc:sldLayoutMk cId="1961155176" sldId="2147483670"/>
          </pc:sldLayoutMkLst>
        </pc:sldLayoutChg>
        <pc:sldLayoutChg chg="add del mod replId">
          <pc:chgData name="Joseph Su" userId="547037e20b00b288" providerId="Windows Live" clId="Web-{1E7B9581-EA9A-4C2C-9422-6464415E46BB}" dt="2021-09-29T02:50:51.573" v="1"/>
          <pc:sldLayoutMkLst>
            <pc:docMk/>
            <pc:sldMasterMk cId="3683115284" sldId="2147483660"/>
            <pc:sldLayoutMk cId="1028040362" sldId="2147483671"/>
          </pc:sldLayoutMkLst>
        </pc:sldLayoutChg>
      </pc:sldMasterChg>
      <pc:sldMasterChg chg="add mod addSldLayout modSldLayout">
        <pc:chgData name="Joseph Su" userId="547037e20b00b288" providerId="Windows Live" clId="Web-{1E7B9581-EA9A-4C2C-9422-6464415E46BB}" dt="2021-09-29T02:51:24.372" v="6"/>
        <pc:sldMasterMkLst>
          <pc:docMk/>
          <pc:sldMasterMk cId="917462521" sldId="2147483672"/>
        </pc:sldMasterMkLst>
        <pc:sldLayoutChg chg="add mod replId">
          <pc:chgData name="Joseph Su" userId="547037e20b00b288" providerId="Windows Live" clId="Web-{1E7B9581-EA9A-4C2C-9422-6464415E46BB}" dt="2021-09-29T02:51:24.372" v="6"/>
          <pc:sldLayoutMkLst>
            <pc:docMk/>
            <pc:sldMasterMk cId="917462521" sldId="2147483672"/>
            <pc:sldLayoutMk cId="4058428543" sldId="2147483673"/>
          </pc:sldLayoutMkLst>
        </pc:sldLayoutChg>
        <pc:sldLayoutChg chg="add mod replId">
          <pc:chgData name="Joseph Su" userId="547037e20b00b288" providerId="Windows Live" clId="Web-{1E7B9581-EA9A-4C2C-9422-6464415E46BB}" dt="2021-09-29T02:51:24.372" v="6"/>
          <pc:sldLayoutMkLst>
            <pc:docMk/>
            <pc:sldMasterMk cId="917462521" sldId="2147483672"/>
            <pc:sldLayoutMk cId="2988047722" sldId="2147483674"/>
          </pc:sldLayoutMkLst>
        </pc:sldLayoutChg>
        <pc:sldLayoutChg chg="add mod replId">
          <pc:chgData name="Joseph Su" userId="547037e20b00b288" providerId="Windows Live" clId="Web-{1E7B9581-EA9A-4C2C-9422-6464415E46BB}" dt="2021-09-29T02:51:24.372" v="6"/>
          <pc:sldLayoutMkLst>
            <pc:docMk/>
            <pc:sldMasterMk cId="917462521" sldId="2147483672"/>
            <pc:sldLayoutMk cId="1400242481" sldId="2147483675"/>
          </pc:sldLayoutMkLst>
        </pc:sldLayoutChg>
        <pc:sldLayoutChg chg="add mod replId">
          <pc:chgData name="Joseph Su" userId="547037e20b00b288" providerId="Windows Live" clId="Web-{1E7B9581-EA9A-4C2C-9422-6464415E46BB}" dt="2021-09-29T02:51:24.372" v="6"/>
          <pc:sldLayoutMkLst>
            <pc:docMk/>
            <pc:sldMasterMk cId="917462521" sldId="2147483672"/>
            <pc:sldLayoutMk cId="413788943" sldId="2147483676"/>
          </pc:sldLayoutMkLst>
        </pc:sldLayoutChg>
        <pc:sldLayoutChg chg="add mod replId">
          <pc:chgData name="Joseph Su" userId="547037e20b00b288" providerId="Windows Live" clId="Web-{1E7B9581-EA9A-4C2C-9422-6464415E46BB}" dt="2021-09-29T02:51:24.372" v="6"/>
          <pc:sldLayoutMkLst>
            <pc:docMk/>
            <pc:sldMasterMk cId="917462521" sldId="2147483672"/>
            <pc:sldLayoutMk cId="956713831" sldId="2147483677"/>
          </pc:sldLayoutMkLst>
        </pc:sldLayoutChg>
        <pc:sldLayoutChg chg="add mod replId">
          <pc:chgData name="Joseph Su" userId="547037e20b00b288" providerId="Windows Live" clId="Web-{1E7B9581-EA9A-4C2C-9422-6464415E46BB}" dt="2021-09-29T02:51:24.372" v="6"/>
          <pc:sldLayoutMkLst>
            <pc:docMk/>
            <pc:sldMasterMk cId="917462521" sldId="2147483672"/>
            <pc:sldLayoutMk cId="964686105" sldId="2147483678"/>
          </pc:sldLayoutMkLst>
        </pc:sldLayoutChg>
        <pc:sldLayoutChg chg="add mod replId">
          <pc:chgData name="Joseph Su" userId="547037e20b00b288" providerId="Windows Live" clId="Web-{1E7B9581-EA9A-4C2C-9422-6464415E46BB}" dt="2021-09-29T02:51:24.372" v="6"/>
          <pc:sldLayoutMkLst>
            <pc:docMk/>
            <pc:sldMasterMk cId="917462521" sldId="2147483672"/>
            <pc:sldLayoutMk cId="3257083532" sldId="2147483679"/>
          </pc:sldLayoutMkLst>
        </pc:sldLayoutChg>
        <pc:sldLayoutChg chg="add mod replId">
          <pc:chgData name="Joseph Su" userId="547037e20b00b288" providerId="Windows Live" clId="Web-{1E7B9581-EA9A-4C2C-9422-6464415E46BB}" dt="2021-09-29T02:51:24.372" v="6"/>
          <pc:sldLayoutMkLst>
            <pc:docMk/>
            <pc:sldMasterMk cId="917462521" sldId="2147483672"/>
            <pc:sldLayoutMk cId="4257780365" sldId="2147483680"/>
          </pc:sldLayoutMkLst>
        </pc:sldLayoutChg>
        <pc:sldLayoutChg chg="add mod replId">
          <pc:chgData name="Joseph Su" userId="547037e20b00b288" providerId="Windows Live" clId="Web-{1E7B9581-EA9A-4C2C-9422-6464415E46BB}" dt="2021-09-29T02:51:24.372" v="6"/>
          <pc:sldLayoutMkLst>
            <pc:docMk/>
            <pc:sldMasterMk cId="917462521" sldId="2147483672"/>
            <pc:sldLayoutMk cId="27714641" sldId="2147483681"/>
          </pc:sldLayoutMkLst>
        </pc:sldLayoutChg>
        <pc:sldLayoutChg chg="add mod replId">
          <pc:chgData name="Joseph Su" userId="547037e20b00b288" providerId="Windows Live" clId="Web-{1E7B9581-EA9A-4C2C-9422-6464415E46BB}" dt="2021-09-29T02:51:24.372" v="6"/>
          <pc:sldLayoutMkLst>
            <pc:docMk/>
            <pc:sldMasterMk cId="917462521" sldId="2147483672"/>
            <pc:sldLayoutMk cId="3518722029" sldId="2147483682"/>
          </pc:sldLayoutMkLst>
        </pc:sldLayoutChg>
        <pc:sldLayoutChg chg="add mod replId">
          <pc:chgData name="Joseph Su" userId="547037e20b00b288" providerId="Windows Live" clId="Web-{1E7B9581-EA9A-4C2C-9422-6464415E46BB}" dt="2021-09-29T02:51:24.372" v="6"/>
          <pc:sldLayoutMkLst>
            <pc:docMk/>
            <pc:sldMasterMk cId="917462521" sldId="2147483672"/>
            <pc:sldLayoutMk cId="3320640002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DB8E-F0F5-4244-B6AF-04F9190E88E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1DE50-8D46-CF42-B37A-7004B4AF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285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220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400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4772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424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89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138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86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835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803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6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62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lib/rand/" TargetMode="External"/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plusplus.com/files/tutorial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330" y="895919"/>
            <a:ext cx="8301603" cy="22313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Write a program that asks the user to enter a number N, where N &gt; 0. The program then finds </a:t>
            </a:r>
            <a:r>
              <a:rPr lang="en-US" sz="2400" b="1" dirty="0">
                <a:solidFill>
                  <a:srgbClr val="FFFF00"/>
                </a:solidFill>
              </a:rPr>
              <a:t>the next smallest palindrome &gt; N</a:t>
            </a:r>
            <a:r>
              <a:rPr lang="en-US" sz="2400" b="1" dirty="0"/>
              <a:t>. Use the following function signature:</a:t>
            </a:r>
          </a:p>
          <a:p>
            <a:endParaRPr lang="en-US" sz="2400" dirty="0"/>
          </a:p>
          <a:p>
            <a:pPr algn="ctr"/>
            <a:r>
              <a:rPr lang="en-US" sz="1900" dirty="0">
                <a:solidFill>
                  <a:srgbClr val="FFFF00"/>
                </a:solidFill>
                <a:latin typeface="Courier"/>
                <a:cs typeface="Courier"/>
              </a:rPr>
              <a:t>int </a:t>
            </a:r>
            <a:r>
              <a:rPr lang="en-US" sz="1900" dirty="0" err="1">
                <a:solidFill>
                  <a:srgbClr val="FFFF00"/>
                </a:solidFill>
                <a:latin typeface="Courier"/>
                <a:cs typeface="Courier"/>
              </a:rPr>
              <a:t>nextSmallestPalindrome</a:t>
            </a:r>
            <a:r>
              <a:rPr lang="en-US" sz="1900" dirty="0">
                <a:solidFill>
                  <a:srgbClr val="FFFF00"/>
                </a:solidFill>
                <a:latin typeface="Courier"/>
                <a:cs typeface="Courier"/>
              </a:rPr>
              <a:t>(int N)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5020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REVIEW: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2706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895919"/>
            <a:ext cx="83016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STEPS: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b="1" dirty="0"/>
              <a:t>Top Down Approach</a:t>
            </a:r>
            <a:r>
              <a:rPr lang="en-US" sz="2400" dirty="0"/>
              <a:t>: starts with the whole and work your way down to parts</a:t>
            </a:r>
          </a:p>
          <a:p>
            <a:pPr marL="342900" indent="-342900">
              <a:buFontTx/>
              <a:buChar char="•"/>
            </a:pPr>
            <a:r>
              <a:rPr lang="en-US" sz="2400" b="1" dirty="0"/>
              <a:t>Bottom Up Approach</a:t>
            </a:r>
            <a:r>
              <a:rPr lang="en-US" sz="2400" dirty="0"/>
              <a:t>: starts from the building blocks and work your way up to solving the whole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Simplify the problem, breaking it down into pieces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Look for building blocks – build your house from scratch</a:t>
            </a:r>
          </a:p>
          <a:p>
            <a:endParaRPr lang="en-US" sz="2400" dirty="0"/>
          </a:p>
          <a:p>
            <a:r>
              <a:rPr lang="en-US" sz="2400" b="1" dirty="0"/>
              <a:t>Example:</a:t>
            </a:r>
          </a:p>
          <a:p>
            <a:r>
              <a:rPr lang="en-US" sz="2400" dirty="0"/>
              <a:t>For every N &gt; 0 entered, N either has odd number or even number of digits.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59765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Recognizing Patterns in a Problem</a:t>
            </a:r>
          </a:p>
        </p:txBody>
      </p:sp>
    </p:spTree>
    <p:extLst>
      <p:ext uri="{BB962C8B-B14F-4D97-AF65-F5344CB8AC3E}">
        <p14:creationId xmlns:p14="http://schemas.microsoft.com/office/powerpoint/2010/main" val="118488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895919"/>
            <a:ext cx="8301603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For every N &gt; 0 entered, N either has odd number or even number of digits:</a:t>
            </a:r>
          </a:p>
          <a:p>
            <a:endParaRPr lang="en-US" sz="2400" dirty="0"/>
          </a:p>
          <a:p>
            <a:r>
              <a:rPr lang="en-US" sz="2400" b="1" dirty="0"/>
              <a:t>Algorithm:</a:t>
            </a:r>
          </a:p>
          <a:p>
            <a:r>
              <a:rPr lang="en-US" sz="2400" dirty="0"/>
              <a:t>1. For N with odd number of digits, ABCDE</a:t>
            </a:r>
          </a:p>
          <a:p>
            <a:r>
              <a:rPr lang="en-US" sz="2400" dirty="0"/>
              <a:t>2. We find its middle digit, C</a:t>
            </a:r>
          </a:p>
          <a:p>
            <a:r>
              <a:rPr lang="en-US" sz="2400" dirty="0"/>
              <a:t>3. We mirror ABCDE around its middle digit, C, to create a palindrome, </a:t>
            </a:r>
            <a:r>
              <a:rPr lang="en-US" sz="2400" dirty="0">
                <a:solidFill>
                  <a:srgbClr val="FFFF00"/>
                </a:solidFill>
              </a:rPr>
              <a:t>ABCBA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/>
              <a:t>4. If (</a:t>
            </a:r>
            <a:r>
              <a:rPr lang="en-US" sz="2400" dirty="0">
                <a:solidFill>
                  <a:srgbClr val="FFFF00"/>
                </a:solidFill>
              </a:rPr>
              <a:t>ABCBA </a:t>
            </a:r>
            <a:r>
              <a:rPr lang="en-US" sz="2400" dirty="0"/>
              <a:t>&gt; ABCDE) we are done</a:t>
            </a:r>
          </a:p>
          <a:p>
            <a:r>
              <a:rPr lang="en-US" sz="2400" dirty="0"/>
              <a:t>5. If (</a:t>
            </a:r>
            <a:r>
              <a:rPr lang="en-US" sz="2400" dirty="0">
                <a:solidFill>
                  <a:srgbClr val="FFFF00"/>
                </a:solidFill>
              </a:rPr>
              <a:t>ABCBA </a:t>
            </a:r>
            <a:r>
              <a:rPr lang="en-US" sz="2400" dirty="0"/>
              <a:t>&lt; ABCDE) we look to increment C by 1</a:t>
            </a:r>
          </a:p>
          <a:p>
            <a:r>
              <a:rPr lang="en-US" sz="2400" dirty="0"/>
              <a:t>6. If C &lt; 9, then we are done with </a:t>
            </a:r>
            <a:r>
              <a:rPr lang="en-US" sz="2400" dirty="0">
                <a:solidFill>
                  <a:srgbClr val="FFFF00"/>
                </a:solidFill>
              </a:rPr>
              <a:t>AB(C+1)BA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/>
              <a:t>7. If C = 9, we round </a:t>
            </a:r>
            <a:r>
              <a:rPr lang="en-US" sz="2400" dirty="0">
                <a:solidFill>
                  <a:srgbClr val="FFFF00"/>
                </a:solidFill>
              </a:rPr>
              <a:t>ABCBA </a:t>
            </a:r>
            <a:r>
              <a:rPr lang="en-US" sz="2400" dirty="0"/>
              <a:t>to the nearest smallest whole number. Example: 12921 -&gt; 13000</a:t>
            </a:r>
          </a:p>
          <a:p>
            <a:r>
              <a:rPr lang="en-US" sz="2400" dirty="0"/>
              <a:t>8. Take the whole number from Step#7, repeat Steps#1-#7 again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46814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Conjure up your algorithm</a:t>
            </a:r>
          </a:p>
        </p:txBody>
      </p:sp>
    </p:spTree>
    <p:extLst>
      <p:ext uri="{BB962C8B-B14F-4D97-AF65-F5344CB8AC3E}">
        <p14:creationId xmlns:p14="http://schemas.microsoft.com/office/powerpoint/2010/main" val="61813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895919"/>
            <a:ext cx="83016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Look at your proposed algorithm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Start writing down code – pseudo code: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Logic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Think about what “helper” libraries you need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Functions are a great way to encapsulate repeated code and logic – they are “space savers” in code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Fill in pseudo code: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Pay attention to syntax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Pay attention to logic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Review and build efficiency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46864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Implement your algorithm</a:t>
            </a:r>
          </a:p>
        </p:txBody>
      </p:sp>
    </p:spTree>
    <p:extLst>
      <p:ext uri="{BB962C8B-B14F-4D97-AF65-F5344CB8AC3E}">
        <p14:creationId xmlns:p14="http://schemas.microsoft.com/office/powerpoint/2010/main" val="192015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Optional Textbook: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Stroustrup,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Stroustrup,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Deitel &amp; 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78749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501" y="322995"/>
            <a:ext cx="8110685" cy="67403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endParaRPr lang="fr-FR" sz="2400" dirty="0">
              <a:cs typeface="Calibri"/>
            </a:endParaRPr>
          </a:p>
          <a:p>
            <a:r>
              <a:rPr lang="fr-FR" sz="2400" b="1" dirty="0"/>
              <a:t>REFERENCES</a:t>
            </a:r>
            <a:endParaRPr lang="fr-FR" sz="2400" b="1" dirty="0">
              <a:cs typeface="Calibri"/>
            </a:endParaRPr>
          </a:p>
          <a:p>
            <a:endParaRPr lang="fr-FR" sz="2400" b="1" dirty="0">
              <a:cs typeface="Calibri"/>
            </a:endParaRPr>
          </a:p>
          <a:p>
            <a:r>
              <a:rPr lang="fr-FR" sz="2400" b="1" dirty="0"/>
              <a:t>ASCII </a:t>
            </a:r>
            <a:r>
              <a:rPr lang="fr-FR" sz="2400" dirty="0">
                <a:hlinkClick r:id="rId2"/>
              </a:rPr>
              <a:t>http://www.cplusplus.com/doc/ascii/</a:t>
            </a:r>
            <a:endParaRPr lang="fr-FR" sz="2400">
              <a:cs typeface="Calibri"/>
            </a:endParaRPr>
          </a:p>
          <a:p>
            <a:r>
              <a:rPr lang="fr-FR" sz="2400" b="1" dirty="0"/>
              <a:t>BOOLEAN </a:t>
            </a:r>
            <a:r>
              <a:rPr lang="fr-FR" sz="2400" dirty="0">
                <a:hlinkClick r:id="" action="ppaction://noaction"/>
              </a:rPr>
              <a:t>http://www.cplusplus.com/doc/boolean/</a:t>
            </a:r>
            <a:endParaRPr lang="fr-FR" sz="2400" dirty="0">
              <a:cs typeface="Calibri"/>
            </a:endParaRPr>
          </a:p>
          <a:p>
            <a:pPr marL="0" lvl="1"/>
            <a:r>
              <a:rPr lang="fr-FR" sz="2400" b="1" dirty="0"/>
              <a:t>RAND(): </a:t>
            </a:r>
            <a:r>
              <a:rPr lang="fr-FR" sz="2400" dirty="0">
                <a:hlinkClick r:id="rId3"/>
              </a:rPr>
              <a:t>http://www.cplusplus.com/reference/cstdlib/rand/</a:t>
            </a:r>
            <a:endParaRPr lang="fr-FR" sz="2400" dirty="0">
              <a:cs typeface="Calibri"/>
              <a:hlinkClick r:id="rId2"/>
            </a:endParaRPr>
          </a:p>
          <a:p>
            <a:endParaRPr lang="fr-FR" sz="2400" dirty="0">
              <a:cs typeface="Calibri"/>
            </a:endParaRPr>
          </a:p>
          <a:p>
            <a:r>
              <a:rPr lang="fr-FR" sz="2400" dirty="0">
                <a:hlinkClick r:id="" action="ppaction://noaction"/>
              </a:rPr>
              <a:t>http://www.cplusplus.com/doc/tutorial/</a:t>
            </a:r>
            <a:endParaRPr lang="fr-FR" sz="2400" dirty="0">
              <a:cs typeface="Calibri"/>
            </a:endParaRPr>
          </a:p>
          <a:p>
            <a:r>
              <a:rPr lang="fr-FR" sz="2400" dirty="0">
                <a:hlinkClick r:id="rId4"/>
              </a:rPr>
              <a:t>http://www.cplusplus.com/files/tutorial.pdf</a:t>
            </a:r>
            <a:r>
              <a:rPr lang="fr-FR" sz="2400" dirty="0"/>
              <a:t> (pages 1-62, pages 63-76)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Program Structure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Structure of a program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/>
              <a:t>Functions</a:t>
            </a:r>
            <a:r>
              <a:rPr lang="fr-FR" sz="2400" dirty="0"/>
              <a:t> (</a:t>
            </a:r>
            <a:r>
              <a:rPr lang="fr-FR" sz="2400" dirty="0" err="1"/>
              <a:t>Functions</a:t>
            </a:r>
            <a:r>
              <a:rPr lang="fr-FR" sz="2400" dirty="0"/>
              <a:t> I &amp; II)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>
                <a:sym typeface="Zapf Dingbats"/>
              </a:rPr>
              <a:t>Compound Data Types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/>
              <a:t>Arrays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>
                <a:sym typeface="Zapf Dingbats"/>
              </a:rPr>
              <a:t>Character</a:t>
            </a:r>
            <a:r>
              <a:rPr lang="fr-FR" sz="2400" dirty="0">
                <a:sym typeface="Zapf Dingbats"/>
              </a:rPr>
              <a:t> </a:t>
            </a:r>
            <a:r>
              <a:rPr lang="fr-FR" sz="2400" dirty="0" err="1">
                <a:sym typeface="Zapf Dingbats"/>
              </a:rPr>
              <a:t>sequences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>
                <a:sym typeface="Zapf Dingbats"/>
              </a:rPr>
              <a:t>Pointers</a:t>
            </a:r>
            <a:endParaRPr lang="fr-FR" sz="2400" dirty="0">
              <a:cs typeface="Calibri"/>
            </a:endParaRPr>
          </a:p>
          <a:p>
            <a:pPr lvl="1"/>
            <a:endParaRPr lang="fr-FR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24142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689727"/>
            <a:ext cx="8110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 err="1"/>
              <a:t>Reviews</a:t>
            </a:r>
            <a:endParaRPr lang="fr-FR" sz="2400" dirty="0"/>
          </a:p>
          <a:p>
            <a:pPr marL="800100" lvl="2" indent="-342900">
              <a:buFontTx/>
              <a:buChar char="•"/>
            </a:pPr>
            <a:r>
              <a:rPr lang="fr-FR" sz="2400" dirty="0" err="1"/>
              <a:t>Problem</a:t>
            </a:r>
            <a:r>
              <a:rPr lang="fr-FR" sz="2400" dirty="0"/>
              <a:t> </a:t>
            </a:r>
            <a:r>
              <a:rPr lang="fr-FR" sz="2400" dirty="0" err="1"/>
              <a:t>Solving</a:t>
            </a:r>
            <a:endParaRPr lang="fr-FR" sz="2400" dirty="0"/>
          </a:p>
          <a:p>
            <a:pPr marL="800100" lvl="2" indent="-342900">
              <a:buFontTx/>
              <a:buChar char="•"/>
            </a:pPr>
            <a:r>
              <a:rPr lang="fr-FR" sz="2400" dirty="0" err="1"/>
              <a:t>Example</a:t>
            </a:r>
            <a:endParaRPr lang="fr-FR" sz="2400" dirty="0"/>
          </a:p>
          <a:p>
            <a:pPr marL="1257300" lvl="3" indent="-342900">
              <a:buFontTx/>
              <a:buChar char="•"/>
            </a:pPr>
            <a:r>
              <a:rPr lang="fr-FR" sz="2400" dirty="0" err="1"/>
              <a:t>Edge</a:t>
            </a:r>
            <a:r>
              <a:rPr lang="fr-FR" sz="2400" dirty="0"/>
              <a:t> cases/</a:t>
            </a:r>
            <a:r>
              <a:rPr lang="fr-FR" sz="2400" dirty="0" err="1"/>
              <a:t>boundary</a:t>
            </a:r>
            <a:r>
              <a:rPr lang="fr-FR" sz="2400" dirty="0"/>
              <a:t> conditions</a:t>
            </a:r>
          </a:p>
          <a:p>
            <a:pPr marL="1257300" lvl="3" indent="-342900">
              <a:buFontTx/>
              <a:buChar char="•"/>
            </a:pPr>
            <a:r>
              <a:rPr lang="fr-FR" sz="2400" dirty="0" err="1"/>
              <a:t>Identify</a:t>
            </a:r>
            <a:r>
              <a:rPr lang="fr-FR" sz="2400" dirty="0"/>
              <a:t> </a:t>
            </a:r>
            <a:r>
              <a:rPr lang="fr-FR" sz="2400" dirty="0" err="1"/>
              <a:t>edge</a:t>
            </a:r>
            <a:r>
              <a:rPr lang="fr-FR" sz="2400" dirty="0"/>
              <a:t> cases</a:t>
            </a:r>
          </a:p>
          <a:p>
            <a:pPr marL="1257300" lvl="3" indent="-342900">
              <a:buFontTx/>
              <a:buChar char="•"/>
            </a:pPr>
            <a:r>
              <a:rPr lang="fr-FR" sz="2400" dirty="0" err="1"/>
              <a:t>Handle</a:t>
            </a:r>
            <a:r>
              <a:rPr lang="fr-FR" sz="2400" dirty="0"/>
              <a:t> </a:t>
            </a:r>
            <a:r>
              <a:rPr lang="fr-FR" sz="2400" dirty="0" err="1"/>
              <a:t>edge</a:t>
            </a:r>
            <a:r>
              <a:rPr lang="fr-FR" sz="2400" dirty="0"/>
              <a:t> cases</a:t>
            </a:r>
          </a:p>
          <a:p>
            <a:pPr marL="342900" indent="-342900">
              <a:buFontTx/>
              <a:buChar char="•"/>
            </a:pPr>
            <a:r>
              <a:rPr lang="fr-FR" sz="2400" dirty="0"/>
              <a:t>More </a:t>
            </a:r>
            <a:r>
              <a:rPr lang="fr-FR" sz="2400" dirty="0" err="1"/>
              <a:t>Examples</a:t>
            </a:r>
            <a:endParaRPr lang="fr-FR" sz="2400" dirty="0"/>
          </a:p>
          <a:p>
            <a:pPr marL="800100" lvl="1" indent="-342900">
              <a:buFontTx/>
              <a:buChar char="•"/>
            </a:pPr>
            <a:endParaRPr lang="en-US" sz="2400" b="1" dirty="0"/>
          </a:p>
          <a:p>
            <a:pPr marL="800100" lvl="1" indent="-342900">
              <a:buFontTx/>
              <a:buChar char="•"/>
            </a:pPr>
            <a:endParaRPr lang="en-US" sz="2400" dirty="0"/>
          </a:p>
          <a:p>
            <a:pPr marL="800100" lvl="1" indent="-342900">
              <a:buFontTx/>
              <a:buChar char="•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7597" y="104951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20759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147030"/>
            <a:ext cx="5020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REVIEW: PROBLEM SOLVING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9667" y="956733"/>
            <a:ext cx="80073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Strategies: </a:t>
            </a:r>
          </a:p>
          <a:p>
            <a:endParaRPr lang="en-US" sz="2400" dirty="0"/>
          </a:p>
          <a:p>
            <a:pPr marL="285750" indent="-285750">
              <a:buFontTx/>
              <a:buChar char="•"/>
            </a:pPr>
            <a:r>
              <a:rPr lang="en-US" sz="2400" dirty="0"/>
              <a:t>Think and understand what the question asks you to do first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Examine and look at the function you have to write carefully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Think about edge cases/boundary conditions</a:t>
            </a:r>
          </a:p>
        </p:txBody>
      </p:sp>
    </p:spTree>
    <p:extLst>
      <p:ext uri="{BB962C8B-B14F-4D97-AF65-F5344CB8AC3E}">
        <p14:creationId xmlns:p14="http://schemas.microsoft.com/office/powerpoint/2010/main" val="87985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1205259"/>
            <a:ext cx="811068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For example: 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Write a function that takes in any arbitrary ASCII character as argument, and returns true if the character is alphanumeric; false otherwise. The function should also converts any upper-case alphabet character into its lower case and returns the converted character </a:t>
            </a:r>
            <a:r>
              <a:rPr lang="en-US" sz="2400" dirty="0">
                <a:solidFill>
                  <a:srgbClr val="FFFF00"/>
                </a:solidFill>
              </a:rPr>
              <a:t>back to its caller</a:t>
            </a:r>
            <a:endParaRPr lang="en-US" sz="240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nl-NL" sz="2400" b="1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nl-NL" sz="2400" dirty="0" err="1">
                <a:solidFill>
                  <a:srgbClr val="FFFF00"/>
                </a:solidFill>
                <a:latin typeface="Courier New"/>
                <a:cs typeface="Courier New"/>
              </a:rPr>
              <a:t>bool</a:t>
            </a:r>
            <a:r>
              <a:rPr lang="nl-NL" sz="24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is-IS" sz="2400" dirty="0" err="1">
                <a:solidFill>
                  <a:srgbClr val="FFFF00"/>
                </a:solidFill>
                <a:latin typeface="Courier New"/>
                <a:cs typeface="Courier New"/>
              </a:rPr>
              <a:t>isAlphaNumeric</a:t>
            </a:r>
            <a:r>
              <a:rPr lang="nl-NL" sz="2400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lang="nl-NL" sz="2400" dirty="0" err="1">
                <a:solidFill>
                  <a:srgbClr val="FFFF00"/>
                </a:solidFill>
                <a:latin typeface="Courier New"/>
                <a:cs typeface="Courier New"/>
              </a:rPr>
              <a:t>char</a:t>
            </a:r>
            <a:r>
              <a:rPr lang="nl-NL" sz="2400" dirty="0">
                <a:solidFill>
                  <a:srgbClr val="FFFF00"/>
                </a:solidFill>
                <a:latin typeface="Courier New"/>
                <a:cs typeface="Courier New"/>
              </a:rPr>
              <a:t>&amp; c)</a:t>
            </a:r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222" y="147030"/>
            <a:ext cx="5020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REVIEW: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15048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815" y="840431"/>
            <a:ext cx="8343985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 </a:t>
            </a:r>
          </a:p>
          <a:p>
            <a:pPr marL="342900" indent="-342900">
              <a:buFontTx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THINK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about all your </a:t>
            </a:r>
            <a:r>
              <a:rPr lang="en-US" sz="2400" dirty="0">
                <a:solidFill>
                  <a:srgbClr val="FFFF00"/>
                </a:solidFill>
              </a:rPr>
              <a:t>edge cases</a:t>
            </a:r>
            <a:r>
              <a:rPr lang="en-US" sz="2400" dirty="0"/>
              <a:t>!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Edge case: boundary condition on a programming problem that you need to consider/test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b="1" dirty="0"/>
              <a:t>Example: </a:t>
            </a:r>
          </a:p>
          <a:p>
            <a:r>
              <a:rPr lang="en-US" sz="2400" dirty="0"/>
              <a:t>Write a function </a:t>
            </a:r>
            <a:r>
              <a:rPr lang="en-US" sz="2400" dirty="0" err="1">
                <a:solidFill>
                  <a:srgbClr val="FFFF00"/>
                </a:solidFill>
              </a:rPr>
              <a:t>storeQuotient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that takes an integer </a:t>
            </a:r>
            <a:r>
              <a:rPr lang="en-US" sz="2400" dirty="0">
                <a:solidFill>
                  <a:srgbClr val="FFFF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FF00"/>
                </a:solidFill>
              </a:rPr>
              <a:t>b</a:t>
            </a:r>
            <a:r>
              <a:rPr lang="en-US" sz="2400" dirty="0"/>
              <a:t>, computes their quotient, </a:t>
            </a:r>
            <a:r>
              <a:rPr lang="en-US" sz="2400" dirty="0">
                <a:solidFill>
                  <a:srgbClr val="FFFF00"/>
                </a:solidFill>
              </a:rPr>
              <a:t>a/b</a:t>
            </a:r>
            <a:r>
              <a:rPr lang="en-US" sz="2400" dirty="0"/>
              <a:t>, and stores it inside an integer </a:t>
            </a:r>
            <a:r>
              <a:rPr lang="en-US" sz="2400" dirty="0">
                <a:solidFill>
                  <a:srgbClr val="FFFF00"/>
                </a:solidFill>
              </a:rPr>
              <a:t>array</a:t>
            </a:r>
            <a:r>
              <a:rPr lang="en-US" sz="2400" dirty="0"/>
              <a:t>. The function returns true if the operation is a success, false otherwise.</a:t>
            </a:r>
          </a:p>
          <a:p>
            <a:endParaRPr lang="en-US" sz="2400" dirty="0"/>
          </a:p>
          <a:p>
            <a:r>
              <a:rPr lang="en-US" sz="2400" dirty="0"/>
              <a:t>bool </a:t>
            </a:r>
            <a:r>
              <a:rPr lang="en-US" sz="2400" dirty="0" err="1"/>
              <a:t>storeQuotient</a:t>
            </a:r>
            <a:r>
              <a:rPr lang="en-US" sz="2400" dirty="0"/>
              <a:t>(int </a:t>
            </a:r>
            <a:r>
              <a:rPr lang="en-US" sz="2400" dirty="0">
                <a:solidFill>
                  <a:srgbClr val="FFFF00"/>
                </a:solidFill>
              </a:rPr>
              <a:t>a</a:t>
            </a:r>
            <a:r>
              <a:rPr lang="en-US" sz="2400" dirty="0"/>
              <a:t>, int </a:t>
            </a:r>
            <a:r>
              <a:rPr lang="en-US" sz="2400" dirty="0">
                <a:solidFill>
                  <a:srgbClr val="FFFF00"/>
                </a:solidFill>
              </a:rPr>
              <a:t>b</a:t>
            </a:r>
            <a:r>
              <a:rPr lang="en-US" sz="2400" dirty="0"/>
              <a:t>, int[] array)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FF00"/>
                </a:solidFill>
              </a:rPr>
              <a:t>WHAT ARE THE EDGE CASES?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222" y="147030"/>
            <a:ext cx="5020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REVIEW: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58886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815" y="840431"/>
            <a:ext cx="8343985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EDGE CASES:</a:t>
            </a:r>
          </a:p>
          <a:p>
            <a:endParaRPr lang="en-US" sz="2400" b="1" dirty="0"/>
          </a:p>
          <a:p>
            <a:r>
              <a:rPr lang="en-US" sz="2400" dirty="0">
                <a:solidFill>
                  <a:srgbClr val="FFFF00"/>
                </a:solidFill>
              </a:rPr>
              <a:t>bool </a:t>
            </a:r>
            <a:r>
              <a:rPr lang="en-US" sz="2400" dirty="0" err="1">
                <a:solidFill>
                  <a:srgbClr val="FFFF00"/>
                </a:solidFill>
              </a:rPr>
              <a:t>storeQuotient</a:t>
            </a:r>
            <a:r>
              <a:rPr lang="en-US" sz="2400" dirty="0">
                <a:solidFill>
                  <a:srgbClr val="FFFF00"/>
                </a:solidFill>
              </a:rPr>
              <a:t>(int a, int b, int[] array) 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You should ask questions about this function:</a:t>
            </a:r>
          </a:p>
          <a:p>
            <a:endParaRPr lang="en-US" sz="2400" dirty="0"/>
          </a:p>
          <a:p>
            <a:r>
              <a:rPr lang="en-US" sz="2400" dirty="0"/>
              <a:t>SUCH AS?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222" y="155497"/>
            <a:ext cx="5020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REVIEW: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403100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815" y="840431"/>
            <a:ext cx="8343985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EDGE CASES:</a:t>
            </a:r>
          </a:p>
          <a:p>
            <a:endParaRPr lang="en-US" sz="2400" b="1" dirty="0"/>
          </a:p>
          <a:p>
            <a:r>
              <a:rPr lang="en-US" sz="2400" dirty="0">
                <a:solidFill>
                  <a:srgbClr val="FFFF00"/>
                </a:solidFill>
              </a:rPr>
              <a:t>bool </a:t>
            </a:r>
            <a:r>
              <a:rPr lang="en-US" sz="2400" dirty="0" err="1">
                <a:solidFill>
                  <a:srgbClr val="FFFF00"/>
                </a:solidFill>
              </a:rPr>
              <a:t>storeQuotient</a:t>
            </a:r>
            <a:r>
              <a:rPr lang="en-US" sz="2400" dirty="0">
                <a:solidFill>
                  <a:srgbClr val="FFFF00"/>
                </a:solidFill>
              </a:rPr>
              <a:t>(int a, int b, int[] array) 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You should ask questions about this function:</a:t>
            </a:r>
          </a:p>
          <a:p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rgbClr val="FFFF00"/>
                </a:solidFill>
              </a:rPr>
              <a:t>a = 0?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rgbClr val="FFFF00"/>
                </a:solidFill>
              </a:rPr>
              <a:t>b = 0?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rgbClr val="FFFF00"/>
                </a:solidFill>
              </a:rPr>
              <a:t>array == null? 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457200" indent="-457200">
              <a:buAutoNum type="arabicParenBoth"/>
            </a:pPr>
            <a:r>
              <a:rPr lang="en-US" sz="2400" dirty="0" err="1">
                <a:solidFill>
                  <a:srgbClr val="FFFF00"/>
                </a:solidFill>
              </a:rPr>
              <a:t>array.size</a:t>
            </a:r>
            <a:r>
              <a:rPr lang="en-US" sz="2400" dirty="0">
                <a:solidFill>
                  <a:srgbClr val="FFFF00"/>
                </a:solidFill>
              </a:rPr>
              <a:t> = 0?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rgbClr val="FFFF00"/>
                </a:solidFill>
              </a:rPr>
              <a:t>What are we going to do with all the unused space in array if </a:t>
            </a:r>
            <a:r>
              <a:rPr lang="en-US" sz="2400" dirty="0" err="1">
                <a:solidFill>
                  <a:srgbClr val="FFFF00"/>
                </a:solidFill>
              </a:rPr>
              <a:t>array.size</a:t>
            </a:r>
            <a:r>
              <a:rPr lang="en-US" sz="2400" dirty="0">
                <a:solidFill>
                  <a:srgbClr val="FFFF00"/>
                </a:solidFill>
              </a:rPr>
              <a:t>&gt;1?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457200" indent="-457200">
              <a:buAutoNum type="arabicParenBoth"/>
            </a:pP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222" y="155497"/>
            <a:ext cx="5020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REVIEW: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97358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25917</TotalTime>
  <Words>901</Words>
  <Application>Microsoft Office PowerPoint</Application>
  <PresentationFormat>On-screen Show (4:3)</PresentationFormat>
  <Paragraphs>156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712</cp:revision>
  <dcterms:created xsi:type="dcterms:W3CDTF">2014-05-27T23:33:29Z</dcterms:created>
  <dcterms:modified xsi:type="dcterms:W3CDTF">2022-09-22T14:43:15Z</dcterms:modified>
</cp:coreProperties>
</file>