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48" r:id="rId2"/>
  </p:sldMasterIdLst>
  <p:notesMasterIdLst>
    <p:notesMasterId r:id="rId24"/>
  </p:notesMasterIdLst>
  <p:handoutMasterIdLst>
    <p:handoutMasterId r:id="rId25"/>
  </p:handoutMasterIdLst>
  <p:sldIdLst>
    <p:sldId id="359" r:id="rId3"/>
    <p:sldId id="358" r:id="rId4"/>
    <p:sldId id="350" r:id="rId5"/>
    <p:sldId id="360" r:id="rId6"/>
    <p:sldId id="336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39" r:id="rId15"/>
    <p:sldId id="346" r:id="rId16"/>
    <p:sldId id="347" r:id="rId17"/>
    <p:sldId id="340" r:id="rId18"/>
    <p:sldId id="341" r:id="rId19"/>
    <p:sldId id="342" r:id="rId20"/>
    <p:sldId id="348" r:id="rId21"/>
    <p:sldId id="343" r:id="rId22"/>
    <p:sldId id="344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F2ECB2-F100-4F15-A754-3A3C660E2329}" v="15" dt="2022-07-27T03:16:52.587"/>
    <p1510:client id="{751C1AC7-02A9-4AF8-9574-3F5F0D12372D}" v="3" dt="2022-09-22T14:40:57.329"/>
    <p1510:client id="{92A8FBAD-83FE-4B25-8697-8AF64348BB3B}" v="72" dt="2021-10-05T18:53:49.143"/>
    <p1510:client id="{DD17C213-2483-411C-838A-E553CB523C82}" v="136" dt="2021-09-29T02:18:21.513"/>
    <p1510:client id="{E4310108-A0B0-46BA-8D5D-9BAF59CDF0A3}" v="163" dt="2022-06-29T03:21:18.1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9744" autoAdjust="0"/>
  </p:normalViewPr>
  <p:slideViewPr>
    <p:cSldViewPr snapToGrid="0" snapToObjects="1">
      <p:cViewPr varScale="1">
        <p:scale>
          <a:sx n="128" d="100"/>
          <a:sy n="128" d="100"/>
        </p:scale>
        <p:origin x="15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Su" userId="547037e20b00b288" providerId="Windows Live" clId="Web-{E4310108-A0B0-46BA-8D5D-9BAF59CDF0A3}"/>
    <pc:docChg chg="addSld modSld">
      <pc:chgData name="Joseph Su" userId="547037e20b00b288" providerId="Windows Live" clId="Web-{E4310108-A0B0-46BA-8D5D-9BAF59CDF0A3}" dt="2022-06-29T03:21:14.590" v="95" actId="20577"/>
      <pc:docMkLst>
        <pc:docMk/>
      </pc:docMkLst>
      <pc:sldChg chg="modSp">
        <pc:chgData name="Joseph Su" userId="547037e20b00b288" providerId="Windows Live" clId="Web-{E4310108-A0B0-46BA-8D5D-9BAF59CDF0A3}" dt="2022-06-29T01:00:35.421" v="3" actId="1076"/>
        <pc:sldMkLst>
          <pc:docMk/>
          <pc:sldMk cId="3089319747" sldId="336"/>
        </pc:sldMkLst>
        <pc:spChg chg="mod">
          <ac:chgData name="Joseph Su" userId="547037e20b00b288" providerId="Windows Live" clId="Web-{E4310108-A0B0-46BA-8D5D-9BAF59CDF0A3}" dt="2022-06-29T01:00:32.546" v="2" actId="1076"/>
          <ac:spMkLst>
            <pc:docMk/>
            <pc:sldMk cId="3089319747" sldId="336"/>
            <ac:spMk id="4" creationId="{00000000-0000-0000-0000-000000000000}"/>
          </ac:spMkLst>
        </pc:spChg>
        <pc:spChg chg="mod">
          <ac:chgData name="Joseph Su" userId="547037e20b00b288" providerId="Windows Live" clId="Web-{E4310108-A0B0-46BA-8D5D-9BAF59CDF0A3}" dt="2022-06-29T01:00:35.421" v="3" actId="1076"/>
          <ac:spMkLst>
            <pc:docMk/>
            <pc:sldMk cId="3089319747" sldId="336"/>
            <ac:spMk id="5" creationId="{00000000-0000-0000-0000-000000000000}"/>
          </ac:spMkLst>
        </pc:spChg>
      </pc:sldChg>
      <pc:sldChg chg="modSp">
        <pc:chgData name="Joseph Su" userId="547037e20b00b288" providerId="Windows Live" clId="Web-{E4310108-A0B0-46BA-8D5D-9BAF59CDF0A3}" dt="2022-06-29T01:59:26.706" v="70" actId="20577"/>
        <pc:sldMkLst>
          <pc:docMk/>
          <pc:sldMk cId="3649187151" sldId="340"/>
        </pc:sldMkLst>
        <pc:spChg chg="mod">
          <ac:chgData name="Joseph Su" userId="547037e20b00b288" providerId="Windows Live" clId="Web-{E4310108-A0B0-46BA-8D5D-9BAF59CDF0A3}" dt="2022-06-29T01:59:26.706" v="70" actId="20577"/>
          <ac:spMkLst>
            <pc:docMk/>
            <pc:sldMk cId="3649187151" sldId="340"/>
            <ac:spMk id="3" creationId="{00000000-0000-0000-0000-000000000000}"/>
          </ac:spMkLst>
        </pc:spChg>
      </pc:sldChg>
      <pc:sldChg chg="modSp">
        <pc:chgData name="Joseph Su" userId="547037e20b00b288" providerId="Windows Live" clId="Web-{E4310108-A0B0-46BA-8D5D-9BAF59CDF0A3}" dt="2022-06-29T01:59:59.394" v="75" actId="1076"/>
        <pc:sldMkLst>
          <pc:docMk/>
          <pc:sldMk cId="655779385" sldId="346"/>
        </pc:sldMkLst>
        <pc:spChg chg="mod">
          <ac:chgData name="Joseph Su" userId="547037e20b00b288" providerId="Windows Live" clId="Web-{E4310108-A0B0-46BA-8D5D-9BAF59CDF0A3}" dt="2022-06-29T01:59:59.394" v="75" actId="1076"/>
          <ac:spMkLst>
            <pc:docMk/>
            <pc:sldMk cId="655779385" sldId="346"/>
            <ac:spMk id="3" creationId="{00000000-0000-0000-0000-000000000000}"/>
          </ac:spMkLst>
        </pc:spChg>
      </pc:sldChg>
      <pc:sldChg chg="modSp">
        <pc:chgData name="Joseph Su" userId="547037e20b00b288" providerId="Windows Live" clId="Web-{E4310108-A0B0-46BA-8D5D-9BAF59CDF0A3}" dt="2022-06-29T01:59:47.253" v="74" actId="1076"/>
        <pc:sldMkLst>
          <pc:docMk/>
          <pc:sldMk cId="847364356" sldId="347"/>
        </pc:sldMkLst>
        <pc:spChg chg="mod">
          <ac:chgData name="Joseph Su" userId="547037e20b00b288" providerId="Windows Live" clId="Web-{E4310108-A0B0-46BA-8D5D-9BAF59CDF0A3}" dt="2022-06-29T01:59:47.253" v="74" actId="1076"/>
          <ac:spMkLst>
            <pc:docMk/>
            <pc:sldMk cId="847364356" sldId="347"/>
            <ac:spMk id="3" creationId="{00000000-0000-0000-0000-000000000000}"/>
          </ac:spMkLst>
        </pc:spChg>
      </pc:sldChg>
      <pc:sldChg chg="modSp">
        <pc:chgData name="Joseph Su" userId="547037e20b00b288" providerId="Windows Live" clId="Web-{E4310108-A0B0-46BA-8D5D-9BAF59CDF0A3}" dt="2022-06-29T03:21:14.590" v="95" actId="20577"/>
        <pc:sldMkLst>
          <pc:docMk/>
          <pc:sldMk cId="1319421276" sldId="350"/>
        </pc:sldMkLst>
        <pc:spChg chg="mod">
          <ac:chgData name="Joseph Su" userId="547037e20b00b288" providerId="Windows Live" clId="Web-{E4310108-A0B0-46BA-8D5D-9BAF59CDF0A3}" dt="2022-06-29T03:21:14.590" v="95" actId="20577"/>
          <ac:spMkLst>
            <pc:docMk/>
            <pc:sldMk cId="1319421276" sldId="350"/>
            <ac:spMk id="4" creationId="{00000000-0000-0000-0000-000000000000}"/>
          </ac:spMkLst>
        </pc:spChg>
        <pc:spChg chg="mod">
          <ac:chgData name="Joseph Su" userId="547037e20b00b288" providerId="Windows Live" clId="Web-{E4310108-A0B0-46BA-8D5D-9BAF59CDF0A3}" dt="2022-06-29T01:58:32.876" v="66" actId="1076"/>
          <ac:spMkLst>
            <pc:docMk/>
            <pc:sldMk cId="1319421276" sldId="350"/>
            <ac:spMk id="5" creationId="{00000000-0000-0000-0000-000000000000}"/>
          </ac:spMkLst>
        </pc:spChg>
      </pc:sldChg>
      <pc:sldChg chg="modSp add replId">
        <pc:chgData name="Joseph Su" userId="547037e20b00b288" providerId="Windows Live" clId="Web-{E4310108-A0B0-46BA-8D5D-9BAF59CDF0A3}" dt="2022-06-29T01:58:19.391" v="62" actId="20577"/>
        <pc:sldMkLst>
          <pc:docMk/>
          <pc:sldMk cId="2640465642" sldId="360"/>
        </pc:sldMkLst>
        <pc:spChg chg="mod">
          <ac:chgData name="Joseph Su" userId="547037e20b00b288" providerId="Windows Live" clId="Web-{E4310108-A0B0-46BA-8D5D-9BAF59CDF0A3}" dt="2022-06-29T01:58:19.391" v="62" actId="20577"/>
          <ac:spMkLst>
            <pc:docMk/>
            <pc:sldMk cId="2640465642" sldId="360"/>
            <ac:spMk id="4" creationId="{00000000-0000-0000-0000-000000000000}"/>
          </ac:spMkLst>
        </pc:spChg>
      </pc:sldChg>
    </pc:docChg>
  </pc:docChgLst>
  <pc:docChgLst>
    <pc:chgData name="Joseph Su" userId="547037e20b00b288" providerId="Windows Live" clId="Web-{751C1AC7-02A9-4AF8-9574-3F5F0D12372D}"/>
    <pc:docChg chg="modSld">
      <pc:chgData name="Joseph Su" userId="547037e20b00b288" providerId="Windows Live" clId="Web-{751C1AC7-02A9-4AF8-9574-3F5F0D12372D}" dt="2022-09-22T14:40:57.329" v="2" actId="20577"/>
      <pc:docMkLst>
        <pc:docMk/>
      </pc:docMkLst>
      <pc:sldChg chg="modSp">
        <pc:chgData name="Joseph Su" userId="547037e20b00b288" providerId="Windows Live" clId="Web-{751C1AC7-02A9-4AF8-9574-3F5F0D12372D}" dt="2022-09-22T14:40:57.329" v="2" actId="20577"/>
        <pc:sldMkLst>
          <pc:docMk/>
          <pc:sldMk cId="3186724510" sldId="358"/>
        </pc:sldMkLst>
        <pc:spChg chg="mod">
          <ac:chgData name="Joseph Su" userId="547037e20b00b288" providerId="Windows Live" clId="Web-{751C1AC7-02A9-4AF8-9574-3F5F0D12372D}" dt="2022-09-22T14:40:57.329" v="2" actId="20577"/>
          <ac:spMkLst>
            <pc:docMk/>
            <pc:sldMk cId="3186724510" sldId="358"/>
            <ac:spMk id="16" creationId="{699AFFD3-124A-7D4C-A77C-CF762949D539}"/>
          </ac:spMkLst>
        </pc:spChg>
      </pc:sldChg>
    </pc:docChg>
  </pc:docChgLst>
  <pc:docChgLst>
    <pc:chgData name="Joseph Su" userId="547037e20b00b288" providerId="Windows Live" clId="Web-{24F2ECB2-F100-4F15-A754-3A3C660E2329}"/>
    <pc:docChg chg="modSld">
      <pc:chgData name="Joseph Su" userId="547037e20b00b288" providerId="Windows Live" clId="Web-{24F2ECB2-F100-4F15-A754-3A3C660E2329}" dt="2022-07-27T03:16:52.587" v="10" actId="20577"/>
      <pc:docMkLst>
        <pc:docMk/>
      </pc:docMkLst>
      <pc:sldChg chg="modSp">
        <pc:chgData name="Joseph Su" userId="547037e20b00b288" providerId="Windows Live" clId="Web-{24F2ECB2-F100-4F15-A754-3A3C660E2329}" dt="2022-07-27T03:16:36.899" v="3" actId="20577"/>
        <pc:sldMkLst>
          <pc:docMk/>
          <pc:sldMk cId="1319421276" sldId="350"/>
        </pc:sldMkLst>
        <pc:spChg chg="mod">
          <ac:chgData name="Joseph Su" userId="547037e20b00b288" providerId="Windows Live" clId="Web-{24F2ECB2-F100-4F15-A754-3A3C660E2329}" dt="2022-07-27T03:16:36.899" v="3" actId="20577"/>
          <ac:spMkLst>
            <pc:docMk/>
            <pc:sldMk cId="1319421276" sldId="350"/>
            <ac:spMk id="4" creationId="{00000000-0000-0000-0000-000000000000}"/>
          </ac:spMkLst>
        </pc:spChg>
      </pc:sldChg>
      <pc:sldChg chg="modSp">
        <pc:chgData name="Joseph Su" userId="547037e20b00b288" providerId="Windows Live" clId="Web-{24F2ECB2-F100-4F15-A754-3A3C660E2329}" dt="2022-07-27T03:16:52.587" v="10" actId="20577"/>
        <pc:sldMkLst>
          <pc:docMk/>
          <pc:sldMk cId="2640465642" sldId="360"/>
        </pc:sldMkLst>
        <pc:spChg chg="mod">
          <ac:chgData name="Joseph Su" userId="547037e20b00b288" providerId="Windows Live" clId="Web-{24F2ECB2-F100-4F15-A754-3A3C660E2329}" dt="2022-07-27T03:16:52.587" v="10" actId="20577"/>
          <ac:spMkLst>
            <pc:docMk/>
            <pc:sldMk cId="2640465642" sldId="360"/>
            <ac:spMk id="4" creationId="{00000000-0000-0000-0000-000000000000}"/>
          </ac:spMkLst>
        </pc:spChg>
      </pc:sldChg>
    </pc:docChg>
  </pc:docChgLst>
  <pc:docChgLst>
    <pc:chgData name="Joseph Su" userId="547037e20b00b288" providerId="Windows Live" clId="Web-{92A8FBAD-83FE-4B25-8697-8AF64348BB3B}"/>
    <pc:docChg chg="modSld">
      <pc:chgData name="Joseph Su" userId="547037e20b00b288" providerId="Windows Live" clId="Web-{92A8FBAD-83FE-4B25-8697-8AF64348BB3B}" dt="2021-10-05T18:53:49.143" v="50" actId="20577"/>
      <pc:docMkLst>
        <pc:docMk/>
      </pc:docMkLst>
      <pc:sldChg chg="modSp">
        <pc:chgData name="Joseph Su" userId="547037e20b00b288" providerId="Windows Live" clId="Web-{92A8FBAD-83FE-4B25-8697-8AF64348BB3B}" dt="2021-10-05T18:53:49.143" v="50" actId="20577"/>
        <pc:sldMkLst>
          <pc:docMk/>
          <pc:sldMk cId="1986334511" sldId="353"/>
        </pc:sldMkLst>
        <pc:spChg chg="mod">
          <ac:chgData name="Joseph Su" userId="547037e20b00b288" providerId="Windows Live" clId="Web-{92A8FBAD-83FE-4B25-8697-8AF64348BB3B}" dt="2021-10-05T18:53:49.143" v="50" actId="20577"/>
          <ac:spMkLst>
            <pc:docMk/>
            <pc:sldMk cId="1986334511" sldId="353"/>
            <ac:spMk id="4" creationId="{00000000-0000-0000-0000-000000000000}"/>
          </ac:spMkLst>
        </pc:spChg>
      </pc:sldChg>
    </pc:docChg>
  </pc:docChgLst>
  <pc:docChgLst>
    <pc:chgData name="Joseph Su" userId="547037e20b00b288" providerId="Windows Live" clId="Web-{DD17C213-2483-411C-838A-E553CB523C82}"/>
    <pc:docChg chg="addSld delSld modSld addMainMaster delMainMaster modMainMaster">
      <pc:chgData name="Joseph Su" userId="547037e20b00b288" providerId="Windows Live" clId="Web-{DD17C213-2483-411C-838A-E553CB523C82}" dt="2021-09-29T02:18:21.513" v="70" actId="20577"/>
      <pc:docMkLst>
        <pc:docMk/>
      </pc:docMkLst>
      <pc:sldChg chg="delSp del mod modClrScheme chgLayout">
        <pc:chgData name="Joseph Su" userId="547037e20b00b288" providerId="Windows Live" clId="Web-{DD17C213-2483-411C-838A-E553CB523C82}" dt="2021-09-29T02:12:33.787" v="6"/>
        <pc:sldMkLst>
          <pc:docMk/>
          <pc:sldMk cId="1775715711" sldId="332"/>
        </pc:sldMkLst>
        <pc:spChg chg="del">
          <ac:chgData name="Joseph Su" userId="547037e20b00b288" providerId="Windows Live" clId="Web-{DD17C213-2483-411C-838A-E553CB523C82}" dt="2021-09-29T02:12:09.958" v="0"/>
          <ac:spMkLst>
            <pc:docMk/>
            <pc:sldMk cId="1775715711" sldId="332"/>
            <ac:spMk id="7" creationId="{00000000-0000-0000-0000-000000000000}"/>
          </ac:spMkLst>
        </pc:spChg>
      </pc:sldChg>
      <pc:sldChg chg="delSp mod modClrScheme chgLayout">
        <pc:chgData name="Joseph Su" userId="547037e20b00b288" providerId="Windows Live" clId="Web-{DD17C213-2483-411C-838A-E553CB523C82}" dt="2021-09-29T02:12:24.958" v="3"/>
        <pc:sldMkLst>
          <pc:docMk/>
          <pc:sldMk cId="3089319747" sldId="336"/>
        </pc:sldMkLst>
        <pc:spChg chg="del">
          <ac:chgData name="Joseph Su" userId="547037e20b00b288" providerId="Windows Live" clId="Web-{DD17C213-2483-411C-838A-E553CB523C82}" dt="2021-09-29T02:12:11.786" v="1"/>
          <ac:spMkLst>
            <pc:docMk/>
            <pc:sldMk cId="3089319747" sldId="336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DD17C213-2483-411C-838A-E553CB523C82}" dt="2021-09-29T02:14:45.374" v="25" actId="20577"/>
        <pc:sldMkLst>
          <pc:docMk/>
          <pc:sldMk cId="958729137" sldId="339"/>
        </pc:sldMkLst>
        <pc:spChg chg="mod">
          <ac:chgData name="Joseph Su" userId="547037e20b00b288" providerId="Windows Live" clId="Web-{DD17C213-2483-411C-838A-E553CB523C82}" dt="2021-09-29T02:14:45.374" v="25" actId="20577"/>
          <ac:spMkLst>
            <pc:docMk/>
            <pc:sldMk cId="958729137" sldId="339"/>
            <ac:spMk id="3" creationId="{00000000-0000-0000-0000-000000000000}"/>
          </ac:spMkLst>
        </pc:spChg>
        <pc:spChg chg="del">
          <ac:chgData name="Joseph Su" userId="547037e20b00b288" providerId="Windows Live" clId="Web-{DD17C213-2483-411C-838A-E553CB523C82}" dt="2021-09-29T02:12:11.786" v="1"/>
          <ac:spMkLst>
            <pc:docMk/>
            <pc:sldMk cId="958729137" sldId="339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DD17C213-2483-411C-838A-E553CB523C82}" dt="2021-09-29T02:16:49.710" v="49" actId="20577"/>
        <pc:sldMkLst>
          <pc:docMk/>
          <pc:sldMk cId="3649187151" sldId="340"/>
        </pc:sldMkLst>
        <pc:spChg chg="mod">
          <ac:chgData name="Joseph Su" userId="547037e20b00b288" providerId="Windows Live" clId="Web-{DD17C213-2483-411C-838A-E553CB523C82}" dt="2021-09-29T02:16:49.710" v="49" actId="20577"/>
          <ac:spMkLst>
            <pc:docMk/>
            <pc:sldMk cId="3649187151" sldId="340"/>
            <ac:spMk id="3" creationId="{00000000-0000-0000-0000-000000000000}"/>
          </ac:spMkLst>
        </pc:spChg>
        <pc:spChg chg="del">
          <ac:chgData name="Joseph Su" userId="547037e20b00b288" providerId="Windows Live" clId="Web-{DD17C213-2483-411C-838A-E553CB523C82}" dt="2021-09-29T02:12:11.786" v="1"/>
          <ac:spMkLst>
            <pc:docMk/>
            <pc:sldMk cId="3649187151" sldId="340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DD17C213-2483-411C-838A-E553CB523C82}" dt="2021-09-29T02:17:02.664" v="54" actId="20577"/>
        <pc:sldMkLst>
          <pc:docMk/>
          <pc:sldMk cId="44331289" sldId="341"/>
        </pc:sldMkLst>
        <pc:spChg chg="mod">
          <ac:chgData name="Joseph Su" userId="547037e20b00b288" providerId="Windows Live" clId="Web-{DD17C213-2483-411C-838A-E553CB523C82}" dt="2021-09-29T02:17:02.664" v="54" actId="20577"/>
          <ac:spMkLst>
            <pc:docMk/>
            <pc:sldMk cId="44331289" sldId="341"/>
            <ac:spMk id="4" creationId="{00000000-0000-0000-0000-000000000000}"/>
          </ac:spMkLst>
        </pc:spChg>
        <pc:spChg chg="del">
          <ac:chgData name="Joseph Su" userId="547037e20b00b288" providerId="Windows Live" clId="Web-{DD17C213-2483-411C-838A-E553CB523C82}" dt="2021-09-29T02:12:11.786" v="1"/>
          <ac:spMkLst>
            <pc:docMk/>
            <pc:sldMk cId="44331289" sldId="341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DD17C213-2483-411C-838A-E553CB523C82}" dt="2021-09-29T02:17:43.214" v="61" actId="20577"/>
        <pc:sldMkLst>
          <pc:docMk/>
          <pc:sldMk cId="4023774937" sldId="342"/>
        </pc:sldMkLst>
        <pc:spChg chg="mod">
          <ac:chgData name="Joseph Su" userId="547037e20b00b288" providerId="Windows Live" clId="Web-{DD17C213-2483-411C-838A-E553CB523C82}" dt="2021-09-29T02:17:43.214" v="61" actId="20577"/>
          <ac:spMkLst>
            <pc:docMk/>
            <pc:sldMk cId="4023774937" sldId="342"/>
            <ac:spMk id="3" creationId="{00000000-0000-0000-0000-000000000000}"/>
          </ac:spMkLst>
        </pc:spChg>
        <pc:spChg chg="del">
          <ac:chgData name="Joseph Su" userId="547037e20b00b288" providerId="Windows Live" clId="Web-{DD17C213-2483-411C-838A-E553CB523C82}" dt="2021-09-29T02:12:11.786" v="1"/>
          <ac:spMkLst>
            <pc:docMk/>
            <pc:sldMk cId="4023774937" sldId="342"/>
            <ac:spMk id="7" creationId="{00000000-0000-0000-0000-000000000000}"/>
          </ac:spMkLst>
        </pc:spChg>
        <pc:cxnChg chg="mod">
          <ac:chgData name="Joseph Su" userId="547037e20b00b288" providerId="Windows Live" clId="Web-{DD17C213-2483-411C-838A-E553CB523C82}" dt="2021-09-29T02:17:15.712" v="55"/>
          <ac:cxnSpMkLst>
            <pc:docMk/>
            <pc:sldMk cId="4023774937" sldId="342"/>
            <ac:cxnSpMk id="8" creationId="{00000000-0000-0000-0000-000000000000}"/>
          </ac:cxnSpMkLst>
        </pc:cxnChg>
        <pc:cxnChg chg="mod">
          <ac:chgData name="Joseph Su" userId="547037e20b00b288" providerId="Windows Live" clId="Web-{DD17C213-2483-411C-838A-E553CB523C82}" dt="2021-09-29T02:17:20.962" v="56"/>
          <ac:cxnSpMkLst>
            <pc:docMk/>
            <pc:sldMk cId="4023774937" sldId="342"/>
            <ac:cxnSpMk id="10" creationId="{00000000-0000-0000-0000-000000000000}"/>
          </ac:cxnSpMkLst>
        </pc:cxnChg>
        <pc:cxnChg chg="mod">
          <ac:chgData name="Joseph Su" userId="547037e20b00b288" providerId="Windows Live" clId="Web-{DD17C213-2483-411C-838A-E553CB523C82}" dt="2021-09-29T02:17:30.416" v="57"/>
          <ac:cxnSpMkLst>
            <pc:docMk/>
            <pc:sldMk cId="4023774937" sldId="342"/>
            <ac:cxnSpMk id="13" creationId="{00000000-0000-0000-0000-000000000000}"/>
          </ac:cxnSpMkLst>
        </pc:cxnChg>
      </pc:sldChg>
      <pc:sldChg chg="delSp modSp mod modClrScheme chgLayout">
        <pc:chgData name="Joseph Su" userId="547037e20b00b288" providerId="Windows Live" clId="Web-{DD17C213-2483-411C-838A-E553CB523C82}" dt="2021-09-29T02:18:04.137" v="65" actId="20577"/>
        <pc:sldMkLst>
          <pc:docMk/>
          <pc:sldMk cId="1104828350" sldId="343"/>
        </pc:sldMkLst>
        <pc:spChg chg="mod">
          <ac:chgData name="Joseph Su" userId="547037e20b00b288" providerId="Windows Live" clId="Web-{DD17C213-2483-411C-838A-E553CB523C82}" dt="2021-09-29T02:18:04.137" v="65" actId="20577"/>
          <ac:spMkLst>
            <pc:docMk/>
            <pc:sldMk cId="1104828350" sldId="343"/>
            <ac:spMk id="2" creationId="{00000000-0000-0000-0000-000000000000}"/>
          </ac:spMkLst>
        </pc:spChg>
        <pc:spChg chg="del">
          <ac:chgData name="Joseph Su" userId="547037e20b00b288" providerId="Windows Live" clId="Web-{DD17C213-2483-411C-838A-E553CB523C82}" dt="2021-09-29T02:12:11.786" v="1"/>
          <ac:spMkLst>
            <pc:docMk/>
            <pc:sldMk cId="1104828350" sldId="343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DD17C213-2483-411C-838A-E553CB523C82}" dt="2021-09-29T02:18:21.513" v="70" actId="20577"/>
        <pc:sldMkLst>
          <pc:docMk/>
          <pc:sldMk cId="682691388" sldId="344"/>
        </pc:sldMkLst>
        <pc:spChg chg="mod">
          <ac:chgData name="Joseph Su" userId="547037e20b00b288" providerId="Windows Live" clId="Web-{DD17C213-2483-411C-838A-E553CB523C82}" dt="2021-09-29T02:18:21.513" v="70" actId="20577"/>
          <ac:spMkLst>
            <pc:docMk/>
            <pc:sldMk cId="682691388" sldId="344"/>
            <ac:spMk id="2" creationId="{00000000-0000-0000-0000-000000000000}"/>
          </ac:spMkLst>
        </pc:spChg>
        <pc:spChg chg="del">
          <ac:chgData name="Joseph Su" userId="547037e20b00b288" providerId="Windows Live" clId="Web-{DD17C213-2483-411C-838A-E553CB523C82}" dt="2021-09-29T02:12:11.786" v="1"/>
          <ac:spMkLst>
            <pc:docMk/>
            <pc:sldMk cId="682691388" sldId="344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DD17C213-2483-411C-838A-E553CB523C82}" dt="2021-09-29T02:15:50.659" v="39" actId="20577"/>
        <pc:sldMkLst>
          <pc:docMk/>
          <pc:sldMk cId="655779385" sldId="346"/>
        </pc:sldMkLst>
        <pc:spChg chg="mod">
          <ac:chgData name="Joseph Su" userId="547037e20b00b288" providerId="Windows Live" clId="Web-{DD17C213-2483-411C-838A-E553CB523C82}" dt="2021-09-29T02:15:50.659" v="39" actId="20577"/>
          <ac:spMkLst>
            <pc:docMk/>
            <pc:sldMk cId="655779385" sldId="346"/>
            <ac:spMk id="3" creationId="{00000000-0000-0000-0000-000000000000}"/>
          </ac:spMkLst>
        </pc:spChg>
        <pc:spChg chg="del">
          <ac:chgData name="Joseph Su" userId="547037e20b00b288" providerId="Windows Live" clId="Web-{DD17C213-2483-411C-838A-E553CB523C82}" dt="2021-09-29T02:12:11.786" v="1"/>
          <ac:spMkLst>
            <pc:docMk/>
            <pc:sldMk cId="655779385" sldId="346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DD17C213-2483-411C-838A-E553CB523C82}" dt="2021-09-29T02:16:18.192" v="45" actId="20577"/>
        <pc:sldMkLst>
          <pc:docMk/>
          <pc:sldMk cId="847364356" sldId="347"/>
        </pc:sldMkLst>
        <pc:spChg chg="mod">
          <ac:chgData name="Joseph Su" userId="547037e20b00b288" providerId="Windows Live" clId="Web-{DD17C213-2483-411C-838A-E553CB523C82}" dt="2021-09-29T02:16:18.192" v="45" actId="20577"/>
          <ac:spMkLst>
            <pc:docMk/>
            <pc:sldMk cId="847364356" sldId="347"/>
            <ac:spMk id="3" creationId="{00000000-0000-0000-0000-000000000000}"/>
          </ac:spMkLst>
        </pc:spChg>
        <pc:spChg chg="del">
          <ac:chgData name="Joseph Su" userId="547037e20b00b288" providerId="Windows Live" clId="Web-{DD17C213-2483-411C-838A-E553CB523C82}" dt="2021-09-29T02:12:11.786" v="1"/>
          <ac:spMkLst>
            <pc:docMk/>
            <pc:sldMk cId="847364356" sldId="347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DD17C213-2483-411C-838A-E553CB523C82}" dt="2021-09-29T02:17:51.339" v="62" actId="20577"/>
        <pc:sldMkLst>
          <pc:docMk/>
          <pc:sldMk cId="2201435639" sldId="348"/>
        </pc:sldMkLst>
        <pc:spChg chg="mod">
          <ac:chgData name="Joseph Su" userId="547037e20b00b288" providerId="Windows Live" clId="Web-{DD17C213-2483-411C-838A-E553CB523C82}" dt="2021-09-29T02:17:51.339" v="62" actId="20577"/>
          <ac:spMkLst>
            <pc:docMk/>
            <pc:sldMk cId="2201435639" sldId="348"/>
            <ac:spMk id="2" creationId="{00000000-0000-0000-0000-000000000000}"/>
          </ac:spMkLst>
        </pc:spChg>
        <pc:spChg chg="del">
          <ac:chgData name="Joseph Su" userId="547037e20b00b288" providerId="Windows Live" clId="Web-{DD17C213-2483-411C-838A-E553CB523C82}" dt="2021-09-29T02:12:11.786" v="1"/>
          <ac:spMkLst>
            <pc:docMk/>
            <pc:sldMk cId="2201435639" sldId="348"/>
            <ac:spMk id="7" creationId="{00000000-0000-0000-0000-000000000000}"/>
          </ac:spMkLst>
        </pc:spChg>
      </pc:sldChg>
      <pc:sldChg chg="delSp del mod modClrScheme delDesignElem chgLayout">
        <pc:chgData name="Joseph Su" userId="547037e20b00b288" providerId="Windows Live" clId="Web-{DD17C213-2483-411C-838A-E553CB523C82}" dt="2021-09-29T02:12:35.350" v="7"/>
        <pc:sldMkLst>
          <pc:docMk/>
          <pc:sldMk cId="3451568642" sldId="349"/>
        </pc:sldMkLst>
        <pc:spChg chg="del">
          <ac:chgData name="Joseph Su" userId="547037e20b00b288" providerId="Windows Live" clId="Web-{DD17C213-2483-411C-838A-E553CB523C82}" dt="2021-09-29T02:12:18.833" v="2"/>
          <ac:spMkLst>
            <pc:docMk/>
            <pc:sldMk cId="3451568642" sldId="349"/>
            <ac:spMk id="8" creationId="{E91D6CC4-403E-FF42-9864-1E3299C128AD}"/>
          </ac:spMkLst>
        </pc:spChg>
        <pc:spChg chg="del">
          <ac:chgData name="Joseph Su" userId="547037e20b00b288" providerId="Windows Live" clId="Web-{DD17C213-2483-411C-838A-E553CB523C82}" dt="2021-09-29T02:12:18.833" v="2"/>
          <ac:spMkLst>
            <pc:docMk/>
            <pc:sldMk cId="3451568642" sldId="349"/>
            <ac:spMk id="9" creationId="{3F80A72B-7FB4-E749-BDBF-1D51E91269DE}"/>
          </ac:spMkLst>
        </pc:spChg>
        <pc:spChg chg="del">
          <ac:chgData name="Joseph Su" userId="547037e20b00b288" providerId="Windows Live" clId="Web-{DD17C213-2483-411C-838A-E553CB523C82}" dt="2021-09-29T02:12:18.833" v="2"/>
          <ac:spMkLst>
            <pc:docMk/>
            <pc:sldMk cId="3451568642" sldId="349"/>
            <ac:spMk id="10" creationId="{6E8B78E3-E7DE-8E4E-880F-1D6678061B94}"/>
          </ac:spMkLst>
        </pc:spChg>
        <pc:spChg chg="del">
          <ac:chgData name="Joseph Su" userId="547037e20b00b288" providerId="Windows Live" clId="Web-{DD17C213-2483-411C-838A-E553CB523C82}" dt="2021-09-29T02:12:18.833" v="2"/>
          <ac:spMkLst>
            <pc:docMk/>
            <pc:sldMk cId="3451568642" sldId="349"/>
            <ac:spMk id="11" creationId="{12FC1A59-F919-E144-BAA1-B4E905F9A7AC}"/>
          </ac:spMkLst>
        </pc:spChg>
        <pc:spChg chg="del">
          <ac:chgData name="Joseph Su" userId="547037e20b00b288" providerId="Windows Live" clId="Web-{DD17C213-2483-411C-838A-E553CB523C82}" dt="2021-09-29T02:12:18.833" v="2"/>
          <ac:spMkLst>
            <pc:docMk/>
            <pc:sldMk cId="3451568642" sldId="349"/>
            <ac:spMk id="12" creationId="{B7B99309-7CD4-BE41-BC36-A5832B06EE47}"/>
          </ac:spMkLst>
        </pc:spChg>
        <pc:spChg chg="del">
          <ac:chgData name="Joseph Su" userId="547037e20b00b288" providerId="Windows Live" clId="Web-{DD17C213-2483-411C-838A-E553CB523C82}" dt="2021-09-29T02:12:18.833" v="2"/>
          <ac:spMkLst>
            <pc:docMk/>
            <pc:sldMk cId="3451568642" sldId="349"/>
            <ac:spMk id="13" creationId="{2F10FBD9-7E7D-9340-BFC4-619849054962}"/>
          </ac:spMkLst>
        </pc:spChg>
        <pc:spChg chg="del">
          <ac:chgData name="Joseph Su" userId="547037e20b00b288" providerId="Windows Live" clId="Web-{DD17C213-2483-411C-838A-E553CB523C82}" dt="2021-09-29T02:12:18.833" v="2"/>
          <ac:spMkLst>
            <pc:docMk/>
            <pc:sldMk cId="3451568642" sldId="349"/>
            <ac:spMk id="14" creationId="{ADDEF851-3A48-7E4C-81DD-26EEF608C0C2}"/>
          </ac:spMkLst>
        </pc:spChg>
        <pc:spChg chg="del">
          <ac:chgData name="Joseph Su" userId="547037e20b00b288" providerId="Windows Live" clId="Web-{DD17C213-2483-411C-838A-E553CB523C82}" dt="2021-09-29T02:12:11.786" v="1"/>
          <ac:spMkLst>
            <pc:docMk/>
            <pc:sldMk cId="3451568642" sldId="349"/>
            <ac:spMk id="17" creationId="{C795A256-5E24-3245-B5DB-D1839AD38CF8}"/>
          </ac:spMkLst>
        </pc:spChg>
      </pc:sldChg>
      <pc:sldChg chg="delSp mod modClrScheme chgLayout">
        <pc:chgData name="Joseph Su" userId="547037e20b00b288" providerId="Windows Live" clId="Web-{DD17C213-2483-411C-838A-E553CB523C82}" dt="2021-09-29T02:12:24.958" v="3"/>
        <pc:sldMkLst>
          <pc:docMk/>
          <pc:sldMk cId="1319421276" sldId="350"/>
        </pc:sldMkLst>
        <pc:spChg chg="del">
          <ac:chgData name="Joseph Su" userId="547037e20b00b288" providerId="Windows Live" clId="Web-{DD17C213-2483-411C-838A-E553CB523C82}" dt="2021-09-29T02:12:11.786" v="1"/>
          <ac:spMkLst>
            <pc:docMk/>
            <pc:sldMk cId="1319421276" sldId="350"/>
            <ac:spMk id="7" creationId="{00000000-0000-0000-0000-000000000000}"/>
          </ac:spMkLst>
        </pc:spChg>
      </pc:sldChg>
      <pc:sldChg chg="delSp mod modClrScheme chgLayout">
        <pc:chgData name="Joseph Su" userId="547037e20b00b288" providerId="Windows Live" clId="Web-{DD17C213-2483-411C-838A-E553CB523C82}" dt="2021-09-29T02:12:24.958" v="3"/>
        <pc:sldMkLst>
          <pc:docMk/>
          <pc:sldMk cId="1920260612" sldId="351"/>
        </pc:sldMkLst>
        <pc:spChg chg="del">
          <ac:chgData name="Joseph Su" userId="547037e20b00b288" providerId="Windows Live" clId="Web-{DD17C213-2483-411C-838A-E553CB523C82}" dt="2021-09-29T02:12:11.786" v="1"/>
          <ac:spMkLst>
            <pc:docMk/>
            <pc:sldMk cId="1920260612" sldId="351"/>
            <ac:spMk id="7" creationId="{00000000-0000-0000-0000-000000000000}"/>
          </ac:spMkLst>
        </pc:spChg>
      </pc:sldChg>
      <pc:sldChg chg="delSp mod modClrScheme chgLayout">
        <pc:chgData name="Joseph Su" userId="547037e20b00b288" providerId="Windows Live" clId="Web-{DD17C213-2483-411C-838A-E553CB523C82}" dt="2021-09-29T02:12:24.958" v="3"/>
        <pc:sldMkLst>
          <pc:docMk/>
          <pc:sldMk cId="1227929424" sldId="352"/>
        </pc:sldMkLst>
        <pc:spChg chg="del">
          <ac:chgData name="Joseph Su" userId="547037e20b00b288" providerId="Windows Live" clId="Web-{DD17C213-2483-411C-838A-E553CB523C82}" dt="2021-09-29T02:12:11.786" v="1"/>
          <ac:spMkLst>
            <pc:docMk/>
            <pc:sldMk cId="1227929424" sldId="352"/>
            <ac:spMk id="7" creationId="{00000000-0000-0000-0000-000000000000}"/>
          </ac:spMkLst>
        </pc:spChg>
      </pc:sldChg>
      <pc:sldChg chg="delSp mod modClrScheme chgLayout">
        <pc:chgData name="Joseph Su" userId="547037e20b00b288" providerId="Windows Live" clId="Web-{DD17C213-2483-411C-838A-E553CB523C82}" dt="2021-09-29T02:12:24.958" v="3"/>
        <pc:sldMkLst>
          <pc:docMk/>
          <pc:sldMk cId="1986334511" sldId="353"/>
        </pc:sldMkLst>
        <pc:spChg chg="del">
          <ac:chgData name="Joseph Su" userId="547037e20b00b288" providerId="Windows Live" clId="Web-{DD17C213-2483-411C-838A-E553CB523C82}" dt="2021-09-29T02:12:11.786" v="1"/>
          <ac:spMkLst>
            <pc:docMk/>
            <pc:sldMk cId="1986334511" sldId="353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DD17C213-2483-411C-838A-E553CB523C82}" dt="2021-09-29T02:13:15.368" v="14" actId="20577"/>
        <pc:sldMkLst>
          <pc:docMk/>
          <pc:sldMk cId="2345769803" sldId="354"/>
        </pc:sldMkLst>
        <pc:spChg chg="mod">
          <ac:chgData name="Joseph Su" userId="547037e20b00b288" providerId="Windows Live" clId="Web-{DD17C213-2483-411C-838A-E553CB523C82}" dt="2021-09-29T02:13:15.368" v="14" actId="20577"/>
          <ac:spMkLst>
            <pc:docMk/>
            <pc:sldMk cId="2345769803" sldId="354"/>
            <ac:spMk id="4" creationId="{00000000-0000-0000-0000-000000000000}"/>
          </ac:spMkLst>
        </pc:spChg>
        <pc:spChg chg="del">
          <ac:chgData name="Joseph Su" userId="547037e20b00b288" providerId="Windows Live" clId="Web-{DD17C213-2483-411C-838A-E553CB523C82}" dt="2021-09-29T02:12:11.786" v="1"/>
          <ac:spMkLst>
            <pc:docMk/>
            <pc:sldMk cId="2345769803" sldId="354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DD17C213-2483-411C-838A-E553CB523C82}" dt="2021-09-29T02:13:25.634" v="16" actId="20577"/>
        <pc:sldMkLst>
          <pc:docMk/>
          <pc:sldMk cId="3940060294" sldId="355"/>
        </pc:sldMkLst>
        <pc:spChg chg="mod">
          <ac:chgData name="Joseph Su" userId="547037e20b00b288" providerId="Windows Live" clId="Web-{DD17C213-2483-411C-838A-E553CB523C82}" dt="2021-09-29T02:13:25.634" v="16" actId="20577"/>
          <ac:spMkLst>
            <pc:docMk/>
            <pc:sldMk cId="3940060294" sldId="355"/>
            <ac:spMk id="4" creationId="{00000000-0000-0000-0000-000000000000}"/>
          </ac:spMkLst>
        </pc:spChg>
        <pc:spChg chg="del">
          <ac:chgData name="Joseph Su" userId="547037e20b00b288" providerId="Windows Live" clId="Web-{DD17C213-2483-411C-838A-E553CB523C82}" dt="2021-09-29T02:12:11.786" v="1"/>
          <ac:spMkLst>
            <pc:docMk/>
            <pc:sldMk cId="3940060294" sldId="355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DD17C213-2483-411C-838A-E553CB523C82}" dt="2021-09-29T02:13:56.793" v="18" actId="20577"/>
        <pc:sldMkLst>
          <pc:docMk/>
          <pc:sldMk cId="44168335" sldId="356"/>
        </pc:sldMkLst>
        <pc:spChg chg="mod">
          <ac:chgData name="Joseph Su" userId="547037e20b00b288" providerId="Windows Live" clId="Web-{DD17C213-2483-411C-838A-E553CB523C82}" dt="2021-09-29T02:13:56.793" v="18" actId="20577"/>
          <ac:spMkLst>
            <pc:docMk/>
            <pc:sldMk cId="44168335" sldId="356"/>
            <ac:spMk id="4" creationId="{00000000-0000-0000-0000-000000000000}"/>
          </ac:spMkLst>
        </pc:spChg>
        <pc:spChg chg="del">
          <ac:chgData name="Joseph Su" userId="547037e20b00b288" providerId="Windows Live" clId="Web-{DD17C213-2483-411C-838A-E553CB523C82}" dt="2021-09-29T02:12:11.786" v="1"/>
          <ac:spMkLst>
            <pc:docMk/>
            <pc:sldMk cId="44168335" sldId="356"/>
            <ac:spMk id="7" creationId="{00000000-0000-0000-0000-000000000000}"/>
          </ac:spMkLst>
        </pc:spChg>
      </pc:sldChg>
      <pc:sldChg chg="delSp modSp mod modClrScheme chgLayout">
        <pc:chgData name="Joseph Su" userId="547037e20b00b288" providerId="Windows Live" clId="Web-{DD17C213-2483-411C-838A-E553CB523C82}" dt="2021-09-29T02:14:12.637" v="20" actId="20577"/>
        <pc:sldMkLst>
          <pc:docMk/>
          <pc:sldMk cId="435013601" sldId="357"/>
        </pc:sldMkLst>
        <pc:spChg chg="mod">
          <ac:chgData name="Joseph Su" userId="547037e20b00b288" providerId="Windows Live" clId="Web-{DD17C213-2483-411C-838A-E553CB523C82}" dt="2021-09-29T02:14:12.637" v="20" actId="20577"/>
          <ac:spMkLst>
            <pc:docMk/>
            <pc:sldMk cId="435013601" sldId="357"/>
            <ac:spMk id="4" creationId="{00000000-0000-0000-0000-000000000000}"/>
          </ac:spMkLst>
        </pc:spChg>
        <pc:spChg chg="del">
          <ac:chgData name="Joseph Su" userId="547037e20b00b288" providerId="Windows Live" clId="Web-{DD17C213-2483-411C-838A-E553CB523C82}" dt="2021-09-29T02:12:11.786" v="1"/>
          <ac:spMkLst>
            <pc:docMk/>
            <pc:sldMk cId="435013601" sldId="357"/>
            <ac:spMk id="7" creationId="{00000000-0000-0000-0000-000000000000}"/>
          </ac:spMkLst>
        </pc:spChg>
      </pc:sldChg>
      <pc:sldChg chg="add">
        <pc:chgData name="Joseph Su" userId="547037e20b00b288" providerId="Windows Live" clId="Web-{DD17C213-2483-411C-838A-E553CB523C82}" dt="2021-09-29T02:12:32.178" v="4"/>
        <pc:sldMkLst>
          <pc:docMk/>
          <pc:sldMk cId="3186724510" sldId="358"/>
        </pc:sldMkLst>
      </pc:sldChg>
      <pc:sldChg chg="add">
        <pc:chgData name="Joseph Su" userId="547037e20b00b288" providerId="Windows Live" clId="Web-{DD17C213-2483-411C-838A-E553CB523C82}" dt="2021-09-29T02:12:32.209" v="5"/>
        <pc:sldMkLst>
          <pc:docMk/>
          <pc:sldMk cId="2821255008" sldId="359"/>
        </pc:sldMkLst>
      </pc:sldChg>
      <pc:sldMasterChg chg="add del mod addSldLayout delSldLayout modSldLayout">
        <pc:chgData name="Joseph Su" userId="547037e20b00b288" providerId="Windows Live" clId="Web-{DD17C213-2483-411C-838A-E553CB523C82}" dt="2021-09-29T02:12:32.178" v="4"/>
        <pc:sldMasterMkLst>
          <pc:docMk/>
          <pc:sldMasterMk cId="3237799214" sldId="2147483648"/>
        </pc:sldMasterMkLst>
        <pc:sldLayoutChg chg="add del mod">
          <pc:chgData name="Joseph Su" userId="547037e20b00b288" providerId="Windows Live" clId="Web-{DD17C213-2483-411C-838A-E553CB523C82}" dt="2021-09-29T02:12:32.178" v="4"/>
          <pc:sldLayoutMkLst>
            <pc:docMk/>
            <pc:sldMasterMk cId="3237799214" sldId="2147483648"/>
            <pc:sldLayoutMk cId="2336302825" sldId="2147483649"/>
          </pc:sldLayoutMkLst>
        </pc:sldLayoutChg>
        <pc:sldLayoutChg chg="add del mod">
          <pc:chgData name="Joseph Su" userId="547037e20b00b288" providerId="Windows Live" clId="Web-{DD17C213-2483-411C-838A-E553CB523C82}" dt="2021-09-29T02:12:32.178" v="4"/>
          <pc:sldLayoutMkLst>
            <pc:docMk/>
            <pc:sldMasterMk cId="3237799214" sldId="2147483648"/>
            <pc:sldLayoutMk cId="1065235626" sldId="2147483650"/>
          </pc:sldLayoutMkLst>
        </pc:sldLayoutChg>
        <pc:sldLayoutChg chg="add del mod">
          <pc:chgData name="Joseph Su" userId="547037e20b00b288" providerId="Windows Live" clId="Web-{DD17C213-2483-411C-838A-E553CB523C82}" dt="2021-09-29T02:12:32.178" v="4"/>
          <pc:sldLayoutMkLst>
            <pc:docMk/>
            <pc:sldMasterMk cId="3237799214" sldId="2147483648"/>
            <pc:sldLayoutMk cId="3991556409" sldId="2147483651"/>
          </pc:sldLayoutMkLst>
        </pc:sldLayoutChg>
        <pc:sldLayoutChg chg="add del mod">
          <pc:chgData name="Joseph Su" userId="547037e20b00b288" providerId="Windows Live" clId="Web-{DD17C213-2483-411C-838A-E553CB523C82}" dt="2021-09-29T02:12:32.178" v="4"/>
          <pc:sldLayoutMkLst>
            <pc:docMk/>
            <pc:sldMasterMk cId="3237799214" sldId="2147483648"/>
            <pc:sldLayoutMk cId="4085653785" sldId="2147483652"/>
          </pc:sldLayoutMkLst>
        </pc:sldLayoutChg>
        <pc:sldLayoutChg chg="add del mod">
          <pc:chgData name="Joseph Su" userId="547037e20b00b288" providerId="Windows Live" clId="Web-{DD17C213-2483-411C-838A-E553CB523C82}" dt="2021-09-29T02:12:32.178" v="4"/>
          <pc:sldLayoutMkLst>
            <pc:docMk/>
            <pc:sldMasterMk cId="3237799214" sldId="2147483648"/>
            <pc:sldLayoutMk cId="1670949317" sldId="2147483653"/>
          </pc:sldLayoutMkLst>
        </pc:sldLayoutChg>
        <pc:sldLayoutChg chg="add del mod">
          <pc:chgData name="Joseph Su" userId="547037e20b00b288" providerId="Windows Live" clId="Web-{DD17C213-2483-411C-838A-E553CB523C82}" dt="2021-09-29T02:12:32.178" v="4"/>
          <pc:sldLayoutMkLst>
            <pc:docMk/>
            <pc:sldMasterMk cId="3237799214" sldId="2147483648"/>
            <pc:sldLayoutMk cId="138027698" sldId="2147483654"/>
          </pc:sldLayoutMkLst>
        </pc:sldLayoutChg>
        <pc:sldLayoutChg chg="add del mod">
          <pc:chgData name="Joseph Su" userId="547037e20b00b288" providerId="Windows Live" clId="Web-{DD17C213-2483-411C-838A-E553CB523C82}" dt="2021-09-29T02:12:32.178" v="4"/>
          <pc:sldLayoutMkLst>
            <pc:docMk/>
            <pc:sldMasterMk cId="3237799214" sldId="2147483648"/>
            <pc:sldLayoutMk cId="2264033941" sldId="2147483655"/>
          </pc:sldLayoutMkLst>
        </pc:sldLayoutChg>
        <pc:sldLayoutChg chg="add del mod">
          <pc:chgData name="Joseph Su" userId="547037e20b00b288" providerId="Windows Live" clId="Web-{DD17C213-2483-411C-838A-E553CB523C82}" dt="2021-09-29T02:12:32.178" v="4"/>
          <pc:sldLayoutMkLst>
            <pc:docMk/>
            <pc:sldMasterMk cId="3237799214" sldId="2147483648"/>
            <pc:sldLayoutMk cId="1735123508" sldId="2147483656"/>
          </pc:sldLayoutMkLst>
        </pc:sldLayoutChg>
        <pc:sldLayoutChg chg="add del mod">
          <pc:chgData name="Joseph Su" userId="547037e20b00b288" providerId="Windows Live" clId="Web-{DD17C213-2483-411C-838A-E553CB523C82}" dt="2021-09-29T02:12:32.178" v="4"/>
          <pc:sldLayoutMkLst>
            <pc:docMk/>
            <pc:sldMasterMk cId="3237799214" sldId="2147483648"/>
            <pc:sldLayoutMk cId="3518999413" sldId="2147483657"/>
          </pc:sldLayoutMkLst>
        </pc:sldLayoutChg>
        <pc:sldLayoutChg chg="add del mod">
          <pc:chgData name="Joseph Su" userId="547037e20b00b288" providerId="Windows Live" clId="Web-{DD17C213-2483-411C-838A-E553CB523C82}" dt="2021-09-29T02:12:32.178" v="4"/>
          <pc:sldLayoutMkLst>
            <pc:docMk/>
            <pc:sldMasterMk cId="3237799214" sldId="2147483648"/>
            <pc:sldLayoutMk cId="1660058986" sldId="2147483658"/>
          </pc:sldLayoutMkLst>
        </pc:sldLayoutChg>
        <pc:sldLayoutChg chg="add del mod">
          <pc:chgData name="Joseph Su" userId="547037e20b00b288" providerId="Windows Live" clId="Web-{DD17C213-2483-411C-838A-E553CB523C82}" dt="2021-09-29T02:12:32.178" v="4"/>
          <pc:sldLayoutMkLst>
            <pc:docMk/>
            <pc:sldMasterMk cId="3237799214" sldId="2147483648"/>
            <pc:sldLayoutMk cId="4118079674" sldId="2147483659"/>
          </pc:sldLayoutMkLst>
        </pc:sldLayoutChg>
      </pc:sldMasterChg>
      <pc:sldMasterChg chg="add del addSldLayout delSldLayout modSldLayout">
        <pc:chgData name="Joseph Su" userId="547037e20b00b288" providerId="Windows Live" clId="Web-{DD17C213-2483-411C-838A-E553CB523C82}" dt="2021-09-29T02:12:24.958" v="3"/>
        <pc:sldMasterMkLst>
          <pc:docMk/>
          <pc:sldMasterMk cId="961744108" sldId="2147483660"/>
        </pc:sldMasterMkLst>
        <pc:sldLayoutChg chg="add del mod replId">
          <pc:chgData name="Joseph Su" userId="547037e20b00b288" providerId="Windows Live" clId="Web-{DD17C213-2483-411C-838A-E553CB523C82}" dt="2021-09-29T02:12:24.958" v="3"/>
          <pc:sldLayoutMkLst>
            <pc:docMk/>
            <pc:sldMasterMk cId="961744108" sldId="2147483660"/>
            <pc:sldLayoutMk cId="3397320342" sldId="2147483661"/>
          </pc:sldLayoutMkLst>
        </pc:sldLayoutChg>
        <pc:sldLayoutChg chg="add del mod replId">
          <pc:chgData name="Joseph Su" userId="547037e20b00b288" providerId="Windows Live" clId="Web-{DD17C213-2483-411C-838A-E553CB523C82}" dt="2021-09-29T02:12:24.958" v="3"/>
          <pc:sldLayoutMkLst>
            <pc:docMk/>
            <pc:sldMasterMk cId="961744108" sldId="2147483660"/>
            <pc:sldLayoutMk cId="105359582" sldId="2147483662"/>
          </pc:sldLayoutMkLst>
        </pc:sldLayoutChg>
        <pc:sldLayoutChg chg="add del mod replId">
          <pc:chgData name="Joseph Su" userId="547037e20b00b288" providerId="Windows Live" clId="Web-{DD17C213-2483-411C-838A-E553CB523C82}" dt="2021-09-29T02:12:24.958" v="3"/>
          <pc:sldLayoutMkLst>
            <pc:docMk/>
            <pc:sldMasterMk cId="961744108" sldId="2147483660"/>
            <pc:sldLayoutMk cId="4109420641" sldId="2147483663"/>
          </pc:sldLayoutMkLst>
        </pc:sldLayoutChg>
        <pc:sldLayoutChg chg="add del mod replId">
          <pc:chgData name="Joseph Su" userId="547037e20b00b288" providerId="Windows Live" clId="Web-{DD17C213-2483-411C-838A-E553CB523C82}" dt="2021-09-29T02:12:24.958" v="3"/>
          <pc:sldLayoutMkLst>
            <pc:docMk/>
            <pc:sldMasterMk cId="961744108" sldId="2147483660"/>
            <pc:sldLayoutMk cId="2452637175" sldId="2147483664"/>
          </pc:sldLayoutMkLst>
        </pc:sldLayoutChg>
        <pc:sldLayoutChg chg="add del mod replId">
          <pc:chgData name="Joseph Su" userId="547037e20b00b288" providerId="Windows Live" clId="Web-{DD17C213-2483-411C-838A-E553CB523C82}" dt="2021-09-29T02:12:24.958" v="3"/>
          <pc:sldLayoutMkLst>
            <pc:docMk/>
            <pc:sldMasterMk cId="961744108" sldId="2147483660"/>
            <pc:sldLayoutMk cId="2813080508" sldId="2147483665"/>
          </pc:sldLayoutMkLst>
        </pc:sldLayoutChg>
        <pc:sldLayoutChg chg="add del mod replId">
          <pc:chgData name="Joseph Su" userId="547037e20b00b288" providerId="Windows Live" clId="Web-{DD17C213-2483-411C-838A-E553CB523C82}" dt="2021-09-29T02:12:24.958" v="3"/>
          <pc:sldLayoutMkLst>
            <pc:docMk/>
            <pc:sldMasterMk cId="961744108" sldId="2147483660"/>
            <pc:sldLayoutMk cId="1420078739" sldId="2147483666"/>
          </pc:sldLayoutMkLst>
        </pc:sldLayoutChg>
        <pc:sldLayoutChg chg="add del mod replId">
          <pc:chgData name="Joseph Su" userId="547037e20b00b288" providerId="Windows Live" clId="Web-{DD17C213-2483-411C-838A-E553CB523C82}" dt="2021-09-29T02:12:24.958" v="3"/>
          <pc:sldLayoutMkLst>
            <pc:docMk/>
            <pc:sldMasterMk cId="961744108" sldId="2147483660"/>
            <pc:sldLayoutMk cId="691635746" sldId="2147483667"/>
          </pc:sldLayoutMkLst>
        </pc:sldLayoutChg>
        <pc:sldLayoutChg chg="add del mod replId">
          <pc:chgData name="Joseph Su" userId="547037e20b00b288" providerId="Windows Live" clId="Web-{DD17C213-2483-411C-838A-E553CB523C82}" dt="2021-09-29T02:12:24.958" v="3"/>
          <pc:sldLayoutMkLst>
            <pc:docMk/>
            <pc:sldMasterMk cId="961744108" sldId="2147483660"/>
            <pc:sldLayoutMk cId="1455511308" sldId="2147483668"/>
          </pc:sldLayoutMkLst>
        </pc:sldLayoutChg>
        <pc:sldLayoutChg chg="add del mod replId">
          <pc:chgData name="Joseph Su" userId="547037e20b00b288" providerId="Windows Live" clId="Web-{DD17C213-2483-411C-838A-E553CB523C82}" dt="2021-09-29T02:12:24.958" v="3"/>
          <pc:sldLayoutMkLst>
            <pc:docMk/>
            <pc:sldMasterMk cId="961744108" sldId="2147483660"/>
            <pc:sldLayoutMk cId="3596784445" sldId="2147483669"/>
          </pc:sldLayoutMkLst>
        </pc:sldLayoutChg>
        <pc:sldLayoutChg chg="add del mod replId">
          <pc:chgData name="Joseph Su" userId="547037e20b00b288" providerId="Windows Live" clId="Web-{DD17C213-2483-411C-838A-E553CB523C82}" dt="2021-09-29T02:12:24.958" v="3"/>
          <pc:sldLayoutMkLst>
            <pc:docMk/>
            <pc:sldMasterMk cId="961744108" sldId="2147483660"/>
            <pc:sldLayoutMk cId="2608106793" sldId="2147483670"/>
          </pc:sldLayoutMkLst>
        </pc:sldLayoutChg>
        <pc:sldLayoutChg chg="add del mod replId">
          <pc:chgData name="Joseph Su" userId="547037e20b00b288" providerId="Windows Live" clId="Web-{DD17C213-2483-411C-838A-E553CB523C82}" dt="2021-09-29T02:12:24.958" v="3"/>
          <pc:sldLayoutMkLst>
            <pc:docMk/>
            <pc:sldMasterMk cId="961744108" sldId="2147483660"/>
            <pc:sldLayoutMk cId="2351736184" sldId="2147483671"/>
          </pc:sldLayoutMkLst>
        </pc:sldLayoutChg>
      </pc:sldMasterChg>
      <pc:sldMasterChg chg="add addSldLayout modSldLayout">
        <pc:chgData name="Joseph Su" userId="547037e20b00b288" providerId="Windows Live" clId="Web-{DD17C213-2483-411C-838A-E553CB523C82}" dt="2021-09-29T02:12:24.958" v="3"/>
        <pc:sldMasterMkLst>
          <pc:docMk/>
          <pc:sldMasterMk cId="3384692959" sldId="2147483672"/>
        </pc:sldMasterMkLst>
        <pc:sldLayoutChg chg="add mod replId">
          <pc:chgData name="Joseph Su" userId="547037e20b00b288" providerId="Windows Live" clId="Web-{DD17C213-2483-411C-838A-E553CB523C82}" dt="2021-09-29T02:12:24.958" v="3"/>
          <pc:sldLayoutMkLst>
            <pc:docMk/>
            <pc:sldMasterMk cId="3384692959" sldId="2147483672"/>
            <pc:sldLayoutMk cId="3902182285" sldId="2147483673"/>
          </pc:sldLayoutMkLst>
        </pc:sldLayoutChg>
        <pc:sldLayoutChg chg="add mod replId">
          <pc:chgData name="Joseph Su" userId="547037e20b00b288" providerId="Windows Live" clId="Web-{DD17C213-2483-411C-838A-E553CB523C82}" dt="2021-09-29T02:12:24.958" v="3"/>
          <pc:sldLayoutMkLst>
            <pc:docMk/>
            <pc:sldMasterMk cId="3384692959" sldId="2147483672"/>
            <pc:sldLayoutMk cId="3367369131" sldId="2147483674"/>
          </pc:sldLayoutMkLst>
        </pc:sldLayoutChg>
        <pc:sldLayoutChg chg="add mod replId">
          <pc:chgData name="Joseph Su" userId="547037e20b00b288" providerId="Windows Live" clId="Web-{DD17C213-2483-411C-838A-E553CB523C82}" dt="2021-09-29T02:12:24.958" v="3"/>
          <pc:sldLayoutMkLst>
            <pc:docMk/>
            <pc:sldMasterMk cId="3384692959" sldId="2147483672"/>
            <pc:sldLayoutMk cId="1912639961" sldId="2147483675"/>
          </pc:sldLayoutMkLst>
        </pc:sldLayoutChg>
        <pc:sldLayoutChg chg="add mod replId">
          <pc:chgData name="Joseph Su" userId="547037e20b00b288" providerId="Windows Live" clId="Web-{DD17C213-2483-411C-838A-E553CB523C82}" dt="2021-09-29T02:12:24.958" v="3"/>
          <pc:sldLayoutMkLst>
            <pc:docMk/>
            <pc:sldMasterMk cId="3384692959" sldId="2147483672"/>
            <pc:sldLayoutMk cId="2149516570" sldId="2147483676"/>
          </pc:sldLayoutMkLst>
        </pc:sldLayoutChg>
        <pc:sldLayoutChg chg="add mod replId">
          <pc:chgData name="Joseph Su" userId="547037e20b00b288" providerId="Windows Live" clId="Web-{DD17C213-2483-411C-838A-E553CB523C82}" dt="2021-09-29T02:12:24.958" v="3"/>
          <pc:sldLayoutMkLst>
            <pc:docMk/>
            <pc:sldMasterMk cId="3384692959" sldId="2147483672"/>
            <pc:sldLayoutMk cId="4179499014" sldId="2147483677"/>
          </pc:sldLayoutMkLst>
        </pc:sldLayoutChg>
        <pc:sldLayoutChg chg="add mod replId">
          <pc:chgData name="Joseph Su" userId="547037e20b00b288" providerId="Windows Live" clId="Web-{DD17C213-2483-411C-838A-E553CB523C82}" dt="2021-09-29T02:12:24.958" v="3"/>
          <pc:sldLayoutMkLst>
            <pc:docMk/>
            <pc:sldMasterMk cId="3384692959" sldId="2147483672"/>
            <pc:sldLayoutMk cId="310203614" sldId="2147483678"/>
          </pc:sldLayoutMkLst>
        </pc:sldLayoutChg>
        <pc:sldLayoutChg chg="add mod replId">
          <pc:chgData name="Joseph Su" userId="547037e20b00b288" providerId="Windows Live" clId="Web-{DD17C213-2483-411C-838A-E553CB523C82}" dt="2021-09-29T02:12:24.958" v="3"/>
          <pc:sldLayoutMkLst>
            <pc:docMk/>
            <pc:sldMasterMk cId="3384692959" sldId="2147483672"/>
            <pc:sldLayoutMk cId="2759437994" sldId="2147483679"/>
          </pc:sldLayoutMkLst>
        </pc:sldLayoutChg>
        <pc:sldLayoutChg chg="add mod replId">
          <pc:chgData name="Joseph Su" userId="547037e20b00b288" providerId="Windows Live" clId="Web-{DD17C213-2483-411C-838A-E553CB523C82}" dt="2021-09-29T02:12:24.958" v="3"/>
          <pc:sldLayoutMkLst>
            <pc:docMk/>
            <pc:sldMasterMk cId="3384692959" sldId="2147483672"/>
            <pc:sldLayoutMk cId="4176702247" sldId="2147483680"/>
          </pc:sldLayoutMkLst>
        </pc:sldLayoutChg>
        <pc:sldLayoutChg chg="add mod replId">
          <pc:chgData name="Joseph Su" userId="547037e20b00b288" providerId="Windows Live" clId="Web-{DD17C213-2483-411C-838A-E553CB523C82}" dt="2021-09-29T02:12:24.958" v="3"/>
          <pc:sldLayoutMkLst>
            <pc:docMk/>
            <pc:sldMasterMk cId="3384692959" sldId="2147483672"/>
            <pc:sldLayoutMk cId="1911007750" sldId="2147483681"/>
          </pc:sldLayoutMkLst>
        </pc:sldLayoutChg>
        <pc:sldLayoutChg chg="add mod replId">
          <pc:chgData name="Joseph Su" userId="547037e20b00b288" providerId="Windows Live" clId="Web-{DD17C213-2483-411C-838A-E553CB523C82}" dt="2021-09-29T02:12:24.958" v="3"/>
          <pc:sldLayoutMkLst>
            <pc:docMk/>
            <pc:sldMasterMk cId="3384692959" sldId="2147483672"/>
            <pc:sldLayoutMk cId="2655106411" sldId="2147483682"/>
          </pc:sldLayoutMkLst>
        </pc:sldLayoutChg>
        <pc:sldLayoutChg chg="add mod replId">
          <pc:chgData name="Joseph Su" userId="547037e20b00b288" providerId="Windows Live" clId="Web-{DD17C213-2483-411C-838A-E553CB523C82}" dt="2021-09-29T02:12:24.958" v="3"/>
          <pc:sldLayoutMkLst>
            <pc:docMk/>
            <pc:sldMasterMk cId="3384692959" sldId="2147483672"/>
            <pc:sldLayoutMk cId="1384408321" sldId="214748368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8845D-9D04-2940-881C-74CE0639B9C3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A70F3-EA7E-724D-ABF6-CB790F933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384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E6518-4571-E541-B906-C1999704BB1E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B420C-A319-AA44-93FF-8B9F1BEB6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557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18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0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08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B665-A021-DB49-B172-2123FC79F3B2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0282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AD84-42E2-1A4A-8D1A-8554A0C6C18A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356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FBD8-F3E4-C241-A786-50C5B39EB280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5640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D0F3-8F8D-5746-B7F8-411E819E3B95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5378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7A6C-4672-1346-BFE0-71BF3C11EF5D}" type="datetime1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4931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C026-8C41-3F48-99FE-9C13B93B4C18}" type="datetime1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769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36F7-CE49-7844-A2F1-6E539A1EED0D}" type="datetime1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33941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F701-6EE8-0347-8100-D35A4138E36E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350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369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D5F1-2183-254E-9B2D-8AF16362E040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99413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5E78-3625-5347-AE89-14A0FB1ACF94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58986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6000-E544-4247-ADAB-30B4203AC8BF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7967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3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51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49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0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43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70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00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92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DB5E0-1A4C-064F-83C1-308195B9F382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CIS 214 – C++ Programming - PCC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F6CE1-DB0C-284D-87A8-1722C64CC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9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doc/tutorial/" TargetMode="External"/><Relationship Id="rId2" Type="http://schemas.openxmlformats.org/officeDocument/2006/relationships/hyperlink" Target="http://www.cplusplus.com/files/tutorial.pdf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anguage/array" TargetMode="External"/><Relationship Id="rId2" Type="http://schemas.openxmlformats.org/officeDocument/2006/relationships/hyperlink" Target="https://cplusplus.com/doc/tutorial/array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plusplus.com/reference/new/operator%20delete%5b%5d/" TargetMode="External"/><Relationship Id="rId5" Type="http://schemas.openxmlformats.org/officeDocument/2006/relationships/hyperlink" Target="https://cplusplus.com/reference/new/operator%20delete/" TargetMode="External"/><Relationship Id="rId4" Type="http://schemas.openxmlformats.org/officeDocument/2006/relationships/hyperlink" Target="https://cplusplus.com/doc/tutorial/dynamic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files/tutorial.pdf" TargetMode="External"/><Relationship Id="rId2" Type="http://schemas.openxmlformats.org/officeDocument/2006/relationships/hyperlink" Target="http://www.cplusplus.com/doc/tutorial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rogramming.com/tutorial/visual_studio_debugging_setup.html" TargetMode="External"/><Relationship Id="rId7" Type="http://schemas.openxmlformats.org/officeDocument/2006/relationships/hyperlink" Target="https://www.youtube.com/watch?v=azInZkPP56Q" TargetMode="External"/><Relationship Id="rId2" Type="http://schemas.openxmlformats.org/officeDocument/2006/relationships/hyperlink" Target="http://wiki.codeblocks.org/index.php?title=Debugging_with_Code::Block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ThYE5IllvB0" TargetMode="External"/><Relationship Id="rId5" Type="http://schemas.openxmlformats.org/officeDocument/2006/relationships/hyperlink" Target="https://www.softwaretestinghelp.com/eclipse/debugging-your-code-in-eclipse/" TargetMode="External"/><Relationship Id="rId4" Type="http://schemas.openxmlformats.org/officeDocument/2006/relationships/hyperlink" Target="https://doc.qt.io/qtcreator/creator-debugging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1107" y="1698429"/>
            <a:ext cx="71703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/>
              <a:t>CIS 014 – C++ Programming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Lecturer: Joseph Su</a:t>
            </a:r>
          </a:p>
        </p:txBody>
      </p:sp>
      <p:pic>
        <p:nvPicPr>
          <p:cNvPr id="3" name="Picture 2" descr="Screen Shot 2014-05-26 at 6.54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30" y="5197185"/>
            <a:ext cx="2411563" cy="152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55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130" y="878157"/>
            <a:ext cx="8479403" cy="48013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nl-NL" sz="2200" dirty="0">
                <a:latin typeface="Courier New"/>
                <a:cs typeface="Courier New"/>
              </a:rPr>
              <a:t>#include &lt;</a:t>
            </a:r>
            <a:r>
              <a:rPr lang="nl-NL" sz="2200" dirty="0" err="1">
                <a:latin typeface="Courier New"/>
                <a:cs typeface="Courier New"/>
              </a:rPr>
              <a:t>assert.h</a:t>
            </a:r>
            <a:r>
              <a:rPr lang="nl-NL" sz="2200" dirty="0">
                <a:latin typeface="Courier New"/>
                <a:cs typeface="Courier New"/>
              </a:rPr>
              <a:t>&gt;</a:t>
            </a:r>
          </a:p>
          <a:p>
            <a:pPr marL="342900" indent="-342900">
              <a:buFontTx/>
              <a:buChar char="•"/>
            </a:pPr>
            <a:r>
              <a:rPr lang="en-US" sz="2200" dirty="0">
                <a:latin typeface="Courier New"/>
                <a:cs typeface="Courier New"/>
              </a:rPr>
              <a:t>void assert(int </a:t>
            </a:r>
            <a:r>
              <a:rPr lang="en-US" sz="2200" dirty="0" err="1">
                <a:latin typeface="Courier New"/>
                <a:cs typeface="Courier New"/>
              </a:rPr>
              <a:t>boolean_expression</a:t>
            </a:r>
            <a:r>
              <a:rPr lang="en-US" sz="2200" dirty="0">
                <a:latin typeface="Courier New"/>
                <a:cs typeface="Courier New"/>
              </a:rPr>
              <a:t>)</a:t>
            </a:r>
          </a:p>
          <a:p>
            <a:pPr marL="342900" indent="-342900">
              <a:buFontTx/>
              <a:buChar char="•"/>
            </a:pPr>
            <a:endParaRPr lang="en-US" sz="2200" dirty="0"/>
          </a:p>
          <a:p>
            <a:pPr marL="342900" indent="-342900">
              <a:buFontTx/>
              <a:buChar char="•"/>
            </a:pPr>
            <a:r>
              <a:rPr lang="en-US" sz="2200" dirty="0"/>
              <a:t>Assert terminates the program with a message when its </a:t>
            </a:r>
            <a:r>
              <a:rPr lang="en-US" sz="2200" dirty="0" err="1"/>
              <a:t>boolean</a:t>
            </a:r>
            <a:r>
              <a:rPr lang="en-US" sz="2200" dirty="0"/>
              <a:t> argument turns out to be false:</a:t>
            </a:r>
          </a:p>
          <a:p>
            <a:pPr lvl="1"/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Assertion failed: [expression, file filename, line line number]</a:t>
            </a:r>
          </a:p>
          <a:p>
            <a:pPr lvl="1"/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>
                <a:latin typeface="Courier New"/>
                <a:cs typeface="Courier New"/>
              </a:rPr>
              <a:t>Assertion failed: (INT_MAX==214748364), function main, file ../</a:t>
            </a:r>
            <a:r>
              <a:rPr lang="en-US" dirty="0" err="1">
                <a:latin typeface="Courier New"/>
                <a:cs typeface="Courier New"/>
              </a:rPr>
              <a:t>src</a:t>
            </a:r>
            <a:r>
              <a:rPr lang="en-US" dirty="0">
                <a:latin typeface="Courier New"/>
                <a:cs typeface="Courier New"/>
              </a:rPr>
              <a:t>/HelloWorld.cpp, line 18.</a:t>
            </a:r>
          </a:p>
          <a:p>
            <a:pPr lvl="1"/>
            <a:endParaRPr lang="en-US" sz="2200" dirty="0"/>
          </a:p>
          <a:p>
            <a:pPr marL="342900" indent="-342900">
              <a:buFont typeface="Arial"/>
              <a:buChar char="•"/>
            </a:pPr>
            <a:r>
              <a:rPr lang="en-US" sz="2200" dirty="0"/>
              <a:t>It is used frequently in development unit testing, continuous integration, QA, etc., or many situations during testing of code before deployment to production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7526" y="235300"/>
            <a:ext cx="145564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ASSERT</a:t>
            </a:r>
          </a:p>
        </p:txBody>
      </p:sp>
    </p:spTree>
    <p:extLst>
      <p:ext uri="{BB962C8B-B14F-4D97-AF65-F5344CB8AC3E}">
        <p14:creationId xmlns:p14="http://schemas.microsoft.com/office/powerpoint/2010/main" val="394006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130" y="878157"/>
            <a:ext cx="8648737" cy="430887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200" dirty="0"/>
              <a:t>It is used to allow program to fail more obviously than allowing it to continue in the face of errors (as with printing out values)</a:t>
            </a:r>
          </a:p>
          <a:p>
            <a:pPr marL="342900" indent="-342900">
              <a:buFontTx/>
              <a:buChar char="•"/>
            </a:pPr>
            <a:r>
              <a:rPr lang="en-US" sz="2200" dirty="0"/>
              <a:t>Examples:</a:t>
            </a:r>
          </a:p>
          <a:p>
            <a:endParaRPr lang="nb-NO" sz="2200" dirty="0">
              <a:solidFill>
                <a:srgbClr val="FFFF00"/>
              </a:solidFill>
              <a:cs typeface="Calibri"/>
            </a:endParaRPr>
          </a:p>
          <a:p>
            <a:r>
              <a:rPr lang="nb-NO" dirty="0" err="1">
                <a:solidFill>
                  <a:srgbClr val="FFFF00"/>
                </a:solidFill>
                <a:latin typeface="Courier New"/>
                <a:cs typeface="Courier New"/>
              </a:rPr>
              <a:t>assert</a:t>
            </a:r>
            <a:r>
              <a:rPr lang="nb-NO" dirty="0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lang="nb-NO" dirty="0" err="1">
                <a:solidFill>
                  <a:srgbClr val="FFFF00"/>
                </a:solidFill>
                <a:latin typeface="Courier New"/>
                <a:cs typeface="Courier New"/>
              </a:rPr>
              <a:t>reverseInt</a:t>
            </a:r>
            <a:r>
              <a:rPr lang="nb-NO" dirty="0">
                <a:solidFill>
                  <a:srgbClr val="FFFF00"/>
                </a:solidFill>
                <a:latin typeface="Courier New"/>
                <a:cs typeface="Courier New"/>
              </a:rPr>
              <a:t>(-1)==-1); // OK </a:t>
            </a:r>
            <a:r>
              <a:rPr lang="nb-NO" dirty="0" err="1">
                <a:solidFill>
                  <a:srgbClr val="FFFF00"/>
                </a:solidFill>
                <a:latin typeface="Courier New"/>
                <a:cs typeface="Courier New"/>
              </a:rPr>
              <a:t>if</a:t>
            </a:r>
            <a:r>
              <a:rPr lang="nb-NO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lang="nb-NO" dirty="0" err="1">
                <a:solidFill>
                  <a:srgbClr val="FFFF00"/>
                </a:solidFill>
                <a:latin typeface="Courier New"/>
                <a:cs typeface="Courier New"/>
              </a:rPr>
              <a:t>this</a:t>
            </a:r>
            <a:r>
              <a:rPr lang="nb-NO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lang="nb-NO" dirty="0" err="1">
                <a:solidFill>
                  <a:srgbClr val="FFFF00"/>
                </a:solidFill>
                <a:latin typeface="Courier New"/>
                <a:cs typeface="Courier New"/>
              </a:rPr>
              <a:t>function</a:t>
            </a:r>
            <a:r>
              <a:rPr lang="nb-NO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lang="nb-NO" dirty="0" err="1">
                <a:solidFill>
                  <a:srgbClr val="FFFF00"/>
                </a:solidFill>
                <a:latin typeface="Courier New"/>
                <a:cs typeface="Courier New"/>
              </a:rPr>
              <a:t>call</a:t>
            </a:r>
            <a:r>
              <a:rPr lang="nb-NO" dirty="0">
                <a:solidFill>
                  <a:srgbClr val="FFFF00"/>
                </a:solidFill>
                <a:latin typeface="Courier New"/>
                <a:cs typeface="Courier New"/>
              </a:rPr>
              <a:t> 								 // </a:t>
            </a:r>
            <a:r>
              <a:rPr lang="nb-NO" dirty="0" err="1">
                <a:solidFill>
                  <a:srgbClr val="FFFF00"/>
                </a:solidFill>
                <a:latin typeface="Courier New"/>
                <a:cs typeface="Courier New"/>
              </a:rPr>
              <a:t>doesn’t</a:t>
            </a:r>
            <a:r>
              <a:rPr lang="nb-NO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lang="nb-NO" dirty="0" err="1">
                <a:solidFill>
                  <a:srgbClr val="FFFF00"/>
                </a:solidFill>
                <a:latin typeface="Courier New"/>
                <a:cs typeface="Courier New"/>
              </a:rPr>
              <a:t>produce</a:t>
            </a:r>
            <a:r>
              <a:rPr lang="nb-NO" dirty="0">
                <a:solidFill>
                  <a:srgbClr val="FFFF00"/>
                </a:solidFill>
                <a:latin typeface="Courier New"/>
                <a:cs typeface="Courier New"/>
              </a:rPr>
              <a:t> side </a:t>
            </a:r>
            <a:r>
              <a:rPr lang="nb-NO" dirty="0" err="1">
                <a:solidFill>
                  <a:srgbClr val="FFFF00"/>
                </a:solidFill>
                <a:latin typeface="Courier New"/>
                <a:cs typeface="Courier New"/>
              </a:rPr>
              <a:t>effects</a:t>
            </a:r>
            <a:endParaRPr lang="nb-NO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r>
              <a:rPr lang="nb-NO" dirty="0" err="1">
                <a:solidFill>
                  <a:srgbClr val="FFFF00"/>
                </a:solidFill>
                <a:latin typeface="Courier New"/>
                <a:cs typeface="Courier New"/>
              </a:rPr>
              <a:t>assert</a:t>
            </a:r>
            <a:r>
              <a:rPr lang="nb-NO" dirty="0">
                <a:solidFill>
                  <a:srgbClr val="FFFF00"/>
                </a:solidFill>
                <a:latin typeface="Courier New"/>
                <a:cs typeface="Courier New"/>
              </a:rPr>
              <a:t>(n &gt; 0);</a:t>
            </a:r>
          </a:p>
          <a:p>
            <a:endParaRPr lang="nb-NO" sz="2200" dirty="0"/>
          </a:p>
          <a:p>
            <a:pPr marL="342900" indent="-342900">
              <a:buFontTx/>
              <a:buChar char="•"/>
            </a:pPr>
            <a:r>
              <a:rPr lang="en-US" sz="2200" dirty="0"/>
              <a:t>Use </a:t>
            </a:r>
            <a:r>
              <a:rPr lang="en-US" sz="2200" b="1" dirty="0"/>
              <a:t>one</a:t>
            </a:r>
            <a:r>
              <a:rPr lang="en-US" sz="2200" dirty="0"/>
              <a:t> assert for </a:t>
            </a:r>
            <a:r>
              <a:rPr lang="en-US" sz="2200" b="1" dirty="0"/>
              <a:t>each</a:t>
            </a:r>
            <a:r>
              <a:rPr lang="en-US" sz="2200" dirty="0"/>
              <a:t> assumption you are testing</a:t>
            </a:r>
          </a:p>
          <a:p>
            <a:pPr marL="342900" indent="-342900">
              <a:buFontTx/>
              <a:buChar char="•"/>
            </a:pPr>
            <a:r>
              <a:rPr lang="en-US" sz="2200" dirty="0"/>
              <a:t>We may disable </a:t>
            </a:r>
            <a:r>
              <a:rPr lang="en-US" sz="2200" dirty="0">
                <a:latin typeface="Courier New"/>
                <a:cs typeface="Courier New"/>
              </a:rPr>
              <a:t>assert()</a:t>
            </a:r>
            <a:r>
              <a:rPr lang="en-US" sz="2200" dirty="0"/>
              <a:t> in release by </a:t>
            </a:r>
            <a:r>
              <a:rPr lang="en-US" sz="2200" dirty="0">
                <a:latin typeface="Courier New"/>
                <a:cs typeface="Courier New"/>
              </a:rPr>
              <a:t>#define NDEBUG</a:t>
            </a:r>
            <a:r>
              <a:rPr lang="en-US" sz="2200" dirty="0"/>
              <a:t> before the insertion of </a:t>
            </a:r>
            <a:r>
              <a:rPr lang="en-US" sz="2200" dirty="0">
                <a:solidFill>
                  <a:srgbClr val="FFFF00"/>
                </a:solidFill>
                <a:latin typeface="Courier New"/>
                <a:cs typeface="Courier New"/>
              </a:rPr>
              <a:t>#include &lt;</a:t>
            </a:r>
            <a:r>
              <a:rPr lang="en-US" sz="2200" dirty="0" err="1">
                <a:solidFill>
                  <a:srgbClr val="FFFF00"/>
                </a:solidFill>
                <a:latin typeface="Courier New"/>
                <a:cs typeface="Courier New"/>
              </a:rPr>
              <a:t>assert.h</a:t>
            </a:r>
            <a:r>
              <a:rPr lang="en-US" sz="2200" dirty="0">
                <a:solidFill>
                  <a:srgbClr val="FFFF00"/>
                </a:solidFill>
                <a:latin typeface="Courier New"/>
                <a:cs typeface="Courier New"/>
              </a:rPr>
              <a:t>&gt; </a:t>
            </a:r>
            <a:r>
              <a:rPr lang="en-US" sz="2200" dirty="0"/>
              <a:t>in C++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427526" y="235300"/>
            <a:ext cx="145564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ASSERT</a:t>
            </a:r>
          </a:p>
        </p:txBody>
      </p:sp>
    </p:spTree>
    <p:extLst>
      <p:ext uri="{BB962C8B-B14F-4D97-AF65-F5344CB8AC3E}">
        <p14:creationId xmlns:p14="http://schemas.microsoft.com/office/powerpoint/2010/main" val="44168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130" y="878157"/>
            <a:ext cx="8648737" cy="49244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200" dirty="0"/>
              <a:t>We can also write our own custom macro ASSERT:</a:t>
            </a:r>
          </a:p>
          <a:p>
            <a:pPr marL="342900" indent="-342900">
              <a:buFontTx/>
              <a:buChar char="•"/>
            </a:pPr>
            <a:endParaRPr lang="en-US" sz="2200" dirty="0"/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// ASSERT(condition) checks if the condition is met, and if </a:t>
            </a:r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// not, calls ABORT with an error message indicating the // </a:t>
            </a:r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// module and line where the error occurred. </a:t>
            </a:r>
          </a:p>
          <a:p>
            <a:endParaRPr lang="en-US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#ifndef ASSERT </a:t>
            </a:r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#define ASSERT(x)</a:t>
            </a:r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	if (!(x)) { </a:t>
            </a:r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		char </a:t>
            </a:r>
            <a:r>
              <a:rPr lang="en-US" dirty="0" err="1">
                <a:solidFill>
                  <a:srgbClr val="FFFF00"/>
                </a:solidFill>
                <a:latin typeface="Courier New"/>
                <a:cs typeface="Courier New"/>
              </a:rPr>
              <a:t>buf</a:t>
            </a: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[2048]; </a:t>
            </a:r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		</a:t>
            </a:r>
            <a:r>
              <a:rPr lang="en-US" err="1">
                <a:solidFill>
                  <a:srgbClr val="FFFF00"/>
                </a:solidFill>
                <a:latin typeface="Courier New"/>
                <a:cs typeface="Courier New"/>
              </a:rPr>
              <a:t>snprintf</a:t>
            </a: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 (</a:t>
            </a:r>
            <a:r>
              <a:rPr lang="en-US" err="1">
                <a:solidFill>
                  <a:srgbClr val="FFFF00"/>
                </a:solidFill>
                <a:latin typeface="Courier New"/>
                <a:cs typeface="Courier New"/>
              </a:rPr>
              <a:t>buf</a:t>
            </a: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, 2048, "Assertion failed in \"%s\", </a:t>
            </a:r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		line %d\n\</a:t>
            </a:r>
            <a:r>
              <a:rPr lang="en-US" err="1">
                <a:solidFill>
                  <a:srgbClr val="FFFF00"/>
                </a:solidFill>
                <a:latin typeface="Courier New"/>
                <a:cs typeface="Courier New"/>
              </a:rPr>
              <a:t>tProbable</a:t>
            </a: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 bug in software.\n", </a:t>
            </a:r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		\ __FILE__, __LINE__); </a:t>
            </a:r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		ABORT (</a:t>
            </a:r>
            <a:r>
              <a:rPr lang="en-US" err="1">
                <a:solidFill>
                  <a:srgbClr val="FFFF00"/>
                </a:solidFill>
                <a:latin typeface="Courier New"/>
                <a:cs typeface="Courier New"/>
              </a:rPr>
              <a:t>buf</a:t>
            </a: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); </a:t>
            </a:r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	} else // This 'else' exists to catch the user's </a:t>
            </a:r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			//following semicolon </a:t>
            </a:r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#endif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7526" y="235300"/>
            <a:ext cx="145564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ASSERT</a:t>
            </a:r>
          </a:p>
        </p:txBody>
      </p:sp>
    </p:spTree>
    <p:extLst>
      <p:ext uri="{BB962C8B-B14F-4D97-AF65-F5344CB8AC3E}">
        <p14:creationId xmlns:p14="http://schemas.microsoft.com/office/powerpoint/2010/main" val="435013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7597" y="104951"/>
            <a:ext cx="15512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ARRAYS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7933" y="757907"/>
            <a:ext cx="8449734" cy="40934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600" dirty="0"/>
              <a:t>Array declaration:</a:t>
            </a:r>
            <a:endParaRPr lang="en-US" sz="2600" dirty="0">
              <a:cs typeface="Calibri"/>
            </a:endParaRPr>
          </a:p>
          <a:p>
            <a:pPr lvl="1"/>
            <a:r>
              <a:rPr lang="en-US" sz="2600" dirty="0">
                <a:solidFill>
                  <a:srgbClr val="FFFF00"/>
                </a:solidFill>
              </a:rPr>
              <a:t>type </a:t>
            </a:r>
            <a:r>
              <a:rPr lang="en-US" sz="2600" dirty="0" err="1">
                <a:solidFill>
                  <a:srgbClr val="FFFF00"/>
                </a:solidFill>
              </a:rPr>
              <a:t>array_name</a:t>
            </a:r>
            <a:r>
              <a:rPr lang="en-US" sz="2600" dirty="0">
                <a:solidFill>
                  <a:srgbClr val="FFFF00"/>
                </a:solidFill>
              </a:rPr>
              <a:t>[</a:t>
            </a:r>
            <a:r>
              <a:rPr lang="en-US" sz="2600" dirty="0" err="1">
                <a:solidFill>
                  <a:srgbClr val="FFFF00"/>
                </a:solidFill>
              </a:rPr>
              <a:t>array_size</a:t>
            </a:r>
            <a:r>
              <a:rPr lang="en-US" sz="2600" dirty="0">
                <a:solidFill>
                  <a:srgbClr val="FFFF00"/>
                </a:solidFill>
              </a:rPr>
              <a:t>];</a:t>
            </a:r>
            <a:endParaRPr lang="en-US" sz="2600">
              <a:solidFill>
                <a:srgbClr val="FFFF00"/>
              </a:solidFill>
              <a:cs typeface="Calibri"/>
            </a:endParaRPr>
          </a:p>
          <a:p>
            <a:pPr lvl="1"/>
            <a:endParaRPr lang="en-US" sz="2600" dirty="0"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en-US" sz="2600" dirty="0"/>
              <a:t>List of multiple values of the same type</a:t>
            </a:r>
            <a:endParaRPr lang="en-US" sz="2600" dirty="0">
              <a:cs typeface="Calibri"/>
            </a:endParaRPr>
          </a:p>
          <a:p>
            <a:endParaRPr lang="en-US" sz="2600" dirty="0">
              <a:cs typeface="Calibri"/>
            </a:endParaRPr>
          </a:p>
          <a:p>
            <a:r>
              <a:rPr lang="en-US" sz="2600" b="1" dirty="0"/>
              <a:t>Examples:</a:t>
            </a:r>
            <a:endParaRPr lang="en-US" sz="2600" b="1" dirty="0">
              <a:cs typeface="Calibri"/>
            </a:endParaRPr>
          </a:p>
          <a:p>
            <a:endParaRPr lang="en-US" sz="2600" dirty="0">
              <a:cs typeface="Calibri"/>
            </a:endParaRPr>
          </a:p>
          <a:p>
            <a:r>
              <a:rPr lang="en-US" sz="2600" dirty="0">
                <a:solidFill>
                  <a:srgbClr val="FFFF00"/>
                </a:solidFill>
              </a:rPr>
              <a:t>float </a:t>
            </a:r>
            <a:r>
              <a:rPr lang="en-US" sz="2600" dirty="0" err="1">
                <a:solidFill>
                  <a:srgbClr val="FFFF00"/>
                </a:solidFill>
              </a:rPr>
              <a:t>floatArr</a:t>
            </a:r>
            <a:r>
              <a:rPr lang="en-US" sz="2600" dirty="0">
                <a:solidFill>
                  <a:srgbClr val="FFFF00"/>
                </a:solidFill>
              </a:rPr>
              <a:t>[3];</a:t>
            </a:r>
            <a:endParaRPr lang="en-US" sz="2600">
              <a:solidFill>
                <a:srgbClr val="FFFF00"/>
              </a:solidFill>
              <a:cs typeface="Calibri"/>
            </a:endParaRPr>
          </a:p>
          <a:p>
            <a:r>
              <a:rPr lang="en-US" sz="2600" dirty="0">
                <a:solidFill>
                  <a:srgbClr val="FFFF00"/>
                </a:solidFill>
              </a:rPr>
              <a:t>std::string </a:t>
            </a:r>
            <a:r>
              <a:rPr lang="en-US" sz="2600" dirty="0" err="1">
                <a:solidFill>
                  <a:srgbClr val="FFFF00"/>
                </a:solidFill>
              </a:rPr>
              <a:t>stringArr</a:t>
            </a:r>
            <a:r>
              <a:rPr lang="en-US" sz="2600" dirty="0">
                <a:solidFill>
                  <a:srgbClr val="FFFF00"/>
                </a:solidFill>
              </a:rPr>
              <a:t>[100];</a:t>
            </a:r>
            <a:endParaRPr lang="en-US" sz="2600">
              <a:solidFill>
                <a:srgbClr val="FFFF00"/>
              </a:solidFill>
              <a:cs typeface="Calibri"/>
            </a:endParaRPr>
          </a:p>
          <a:p>
            <a:endParaRPr lang="en-US" sz="2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8729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7597" y="104951"/>
            <a:ext cx="65762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ARRAYS: INDEXING &amp; INITIALIZATION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6922" y="685128"/>
            <a:ext cx="8449734" cy="59400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/>
              <a:t>Arrays in C++ are zero-indexed</a:t>
            </a:r>
          </a:p>
          <a:p>
            <a:pPr marL="800100" lvl="1" indent="-342900">
              <a:buFontTx/>
              <a:buChar char="•"/>
            </a:pPr>
            <a:r>
              <a:rPr lang="en-US" sz="2400" dirty="0"/>
              <a:t>First element has an index of 0</a:t>
            </a:r>
          </a:p>
          <a:p>
            <a:pPr marL="800100" lvl="1" indent="-342900">
              <a:buFontTx/>
              <a:buChar char="•"/>
            </a:pPr>
            <a:r>
              <a:rPr lang="en-US" sz="2400" dirty="0"/>
              <a:t>To access the third element in an array, </a:t>
            </a:r>
            <a:r>
              <a:rPr lang="en-US" sz="2400" dirty="0" err="1">
                <a:solidFill>
                  <a:srgbClr val="FFFF00"/>
                </a:solidFill>
              </a:rPr>
              <a:t>arr</a:t>
            </a:r>
            <a:r>
              <a:rPr lang="en-US" sz="2400" dirty="0"/>
              <a:t>, we write </a:t>
            </a:r>
            <a:r>
              <a:rPr lang="en-US" sz="2400" dirty="0" err="1">
                <a:solidFill>
                  <a:srgbClr val="FFFF00"/>
                </a:solidFill>
              </a:rPr>
              <a:t>arr</a:t>
            </a:r>
            <a:r>
              <a:rPr lang="en-US" sz="2400" dirty="0">
                <a:solidFill>
                  <a:srgbClr val="FFFF00"/>
                </a:solidFill>
              </a:rPr>
              <a:t>[2]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en-US" sz="2400" dirty="0"/>
              <a:t>The index itself may be directly provided, derived from a variable or computed from an expression: </a:t>
            </a:r>
          </a:p>
          <a:p>
            <a:r>
              <a:rPr lang="en-US" sz="2000" b="1" dirty="0" err="1">
                <a:solidFill>
                  <a:srgbClr val="FFFF00"/>
                </a:solidFill>
                <a:latin typeface="Courier New"/>
                <a:cs typeface="Courier New"/>
              </a:rPr>
              <a:t>arr</a:t>
            </a:r>
            <a:r>
              <a:rPr lang="en-US" sz="2000" b="1" dirty="0">
                <a:solidFill>
                  <a:srgbClr val="FFFF00"/>
                </a:solidFill>
                <a:latin typeface="Courier New"/>
                <a:cs typeface="Courier New"/>
              </a:rPr>
              <a:t>[2];</a:t>
            </a:r>
          </a:p>
          <a:p>
            <a:r>
              <a:rPr lang="en-US" sz="2000" b="1" dirty="0" err="1">
                <a:solidFill>
                  <a:srgbClr val="FFFF00"/>
                </a:solidFill>
                <a:latin typeface="Courier New"/>
                <a:cs typeface="Courier New"/>
              </a:rPr>
              <a:t>arr</a:t>
            </a:r>
            <a:r>
              <a:rPr lang="en-US" sz="2000" b="1" dirty="0">
                <a:solidFill>
                  <a:srgbClr val="FFFF00"/>
                </a:solidFill>
                <a:latin typeface="Courier New"/>
                <a:cs typeface="Courier New"/>
              </a:rPr>
              <a:t>[j];</a:t>
            </a:r>
          </a:p>
          <a:p>
            <a:r>
              <a:rPr lang="en-US" sz="2000" b="1" dirty="0" err="1">
                <a:solidFill>
                  <a:srgbClr val="FFFF00"/>
                </a:solidFill>
                <a:latin typeface="Courier New"/>
                <a:cs typeface="Courier New"/>
              </a:rPr>
              <a:t>arr</a:t>
            </a:r>
            <a:r>
              <a:rPr lang="en-US" sz="2000" b="1" dirty="0">
                <a:solidFill>
                  <a:srgbClr val="FFFF00"/>
                </a:solidFill>
                <a:latin typeface="Courier New"/>
                <a:cs typeface="Courier New"/>
              </a:rPr>
              <a:t>[j+4];</a:t>
            </a:r>
          </a:p>
          <a:p>
            <a:endParaRPr lang="en-US" sz="2400" dirty="0"/>
          </a:p>
          <a:p>
            <a:pPr marL="342900" indent="-342900">
              <a:buFontTx/>
              <a:buChar char="•"/>
            </a:pPr>
            <a:r>
              <a:rPr lang="en-US" sz="2400" dirty="0"/>
              <a:t>There are several ways to initialize an array</a:t>
            </a:r>
          </a:p>
          <a:p>
            <a:r>
              <a:rPr lang="en-US" sz="2400" dirty="0"/>
              <a:t>// Declare array first, then initialize some or all the elements: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/>
                <a:cs typeface="Courier New"/>
              </a:rPr>
              <a:t>int </a:t>
            </a:r>
            <a:r>
              <a:rPr lang="en-US" sz="2000" b="1" dirty="0" err="1">
                <a:solidFill>
                  <a:srgbClr val="FFFF00"/>
                </a:solidFill>
                <a:latin typeface="Courier New"/>
                <a:cs typeface="Courier New"/>
              </a:rPr>
              <a:t>arr</a:t>
            </a:r>
            <a:r>
              <a:rPr lang="en-US" sz="2000" b="1" dirty="0">
                <a:solidFill>
                  <a:srgbClr val="FFFF00"/>
                </a:solidFill>
                <a:latin typeface="Courier New"/>
                <a:cs typeface="Courier New"/>
              </a:rPr>
              <a:t>[4];</a:t>
            </a:r>
          </a:p>
          <a:p>
            <a:r>
              <a:rPr lang="en-US" sz="2000" b="1" dirty="0" err="1">
                <a:solidFill>
                  <a:srgbClr val="FFFF00"/>
                </a:solidFill>
                <a:latin typeface="Courier New"/>
                <a:cs typeface="Courier New"/>
              </a:rPr>
              <a:t>arr</a:t>
            </a:r>
            <a:r>
              <a:rPr lang="en-US" sz="2000" b="1" dirty="0">
                <a:solidFill>
                  <a:srgbClr val="FFFF00"/>
                </a:solidFill>
                <a:latin typeface="Courier New"/>
                <a:cs typeface="Courier New"/>
              </a:rPr>
              <a:t>[0] = 3;</a:t>
            </a:r>
          </a:p>
          <a:p>
            <a:r>
              <a:rPr lang="en-US" sz="2000" b="1" dirty="0" err="1">
                <a:solidFill>
                  <a:srgbClr val="FFFF00"/>
                </a:solidFill>
                <a:latin typeface="Courier New"/>
                <a:cs typeface="Courier New"/>
              </a:rPr>
              <a:t>arr</a:t>
            </a:r>
            <a:r>
              <a:rPr lang="en-US" sz="2000" b="1" dirty="0">
                <a:solidFill>
                  <a:srgbClr val="FFFF00"/>
                </a:solidFill>
                <a:latin typeface="Courier New"/>
                <a:cs typeface="Courier New"/>
              </a:rPr>
              <a:t>[1] = 8;</a:t>
            </a:r>
          </a:p>
          <a:p>
            <a:endParaRPr lang="en-US" sz="2400" b="1" dirty="0"/>
          </a:p>
          <a:p>
            <a:r>
              <a:rPr lang="en-US" sz="2400" dirty="0"/>
              <a:t>// </a:t>
            </a:r>
            <a:r>
              <a:rPr lang="en-US" sz="2400" dirty="0">
                <a:solidFill>
                  <a:srgbClr val="FFFF00"/>
                </a:solidFill>
              </a:rPr>
              <a:t>initializing </a:t>
            </a:r>
            <a:r>
              <a:rPr lang="en-US" sz="2400" dirty="0"/>
              <a:t>an int array of 5 integers at the time of declaration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/>
                <a:cs typeface="Courier New"/>
              </a:rPr>
              <a:t>int array[5] = {1, 2, 2, 5, 4};</a:t>
            </a:r>
            <a:r>
              <a:rPr lang="en-US" b="1" dirty="0">
                <a:solidFill>
                  <a:srgbClr val="FFFF00"/>
                </a:solidFill>
                <a:latin typeface="Courier New"/>
                <a:cs typeface="Courier New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55779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7597" y="104951"/>
            <a:ext cx="65762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ARRAYS: INDEXING &amp; INITIALIZATION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8177" y="793571"/>
            <a:ext cx="8449734" cy="58169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In C++, the compiler </a:t>
            </a:r>
            <a:r>
              <a:rPr lang="en-US" sz="2400" dirty="0">
                <a:solidFill>
                  <a:srgbClr val="FFFF00"/>
                </a:solidFill>
              </a:rPr>
              <a:t>initializes </a:t>
            </a:r>
            <a:r>
              <a:rPr lang="en-US" sz="2400" dirty="0"/>
              <a:t>an array of 5 integers given the </a:t>
            </a:r>
          </a:p>
          <a:p>
            <a:r>
              <a:rPr lang="en-US" sz="2400" dirty="0"/>
              <a:t>5 integer literals in {}</a:t>
            </a:r>
            <a:endParaRPr lang="en-US" sz="2400" dirty="0">
              <a:cs typeface="Calibri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pPr algn="ctr"/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int array[] = {1, 2, 2, 5, 4}; </a:t>
            </a:r>
          </a:p>
          <a:p>
            <a:endParaRPr lang="en-US" sz="2400" b="1" dirty="0"/>
          </a:p>
          <a:p>
            <a:pPr marL="342900" indent="-342900">
              <a:buFontTx/>
              <a:buChar char="•"/>
            </a:pPr>
            <a:r>
              <a:rPr lang="en-US" sz="2400" dirty="0"/>
              <a:t>The above lets the compiler determine the array size </a:t>
            </a:r>
            <a:r>
              <a:rPr lang="en-US" sz="2400" dirty="0">
                <a:solidFill>
                  <a:srgbClr val="FFFF00"/>
                </a:solidFill>
              </a:rPr>
              <a:t>at compile time</a:t>
            </a:r>
            <a:r>
              <a:rPr lang="en-US" sz="2400" dirty="0"/>
              <a:t>, based on how many (in this case 5) elements we give it</a:t>
            </a:r>
          </a:p>
          <a:p>
            <a:pPr marL="342900" indent="-342900">
              <a:buFontTx/>
              <a:buChar char="•"/>
            </a:pPr>
            <a:endParaRPr lang="en-US" sz="2400" dirty="0"/>
          </a:p>
          <a:p>
            <a:pPr marL="342900" indent="-342900">
              <a:buFontTx/>
              <a:buChar char="•"/>
            </a:pPr>
            <a:r>
              <a:rPr lang="en-US" sz="2400" dirty="0"/>
              <a:t>In the above the compiler will create an integer array of dimension 5</a:t>
            </a:r>
          </a:p>
          <a:p>
            <a:pPr marL="342900" indent="-342900">
              <a:buFontTx/>
              <a:buChar char="•"/>
            </a:pPr>
            <a:endParaRPr lang="en-US" sz="2400" dirty="0"/>
          </a:p>
          <a:p>
            <a:pPr marL="342900" indent="-342900">
              <a:buFontTx/>
              <a:buChar char="•"/>
            </a:pPr>
            <a:r>
              <a:rPr lang="en-US" sz="2400" dirty="0"/>
              <a:t>An array can also be initialized </a:t>
            </a:r>
            <a:r>
              <a:rPr lang="en-US" sz="2400" dirty="0">
                <a:solidFill>
                  <a:srgbClr val="FFFF00"/>
                </a:solidFill>
              </a:rPr>
              <a:t>at run-time</a:t>
            </a:r>
            <a:r>
              <a:rPr lang="en-US" sz="2400" dirty="0"/>
              <a:t>: </a:t>
            </a:r>
          </a:p>
          <a:p>
            <a:endParaRPr lang="en-US" sz="2400" b="1" dirty="0"/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int </a:t>
            </a:r>
            <a:r>
              <a:rPr lang="en-US" dirty="0" err="1">
                <a:solidFill>
                  <a:srgbClr val="FFFF00"/>
                </a:solidFill>
                <a:latin typeface="Courier New"/>
                <a:cs typeface="Courier New"/>
              </a:rPr>
              <a:t>arr</a:t>
            </a: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[4];</a:t>
            </a:r>
          </a:p>
          <a:p>
            <a:r>
              <a:rPr lang="en-US" dirty="0" err="1">
                <a:solidFill>
                  <a:srgbClr val="FFFF00"/>
                </a:solidFill>
                <a:latin typeface="Courier New"/>
                <a:cs typeface="Courier New"/>
              </a:rPr>
              <a:t>cout</a:t>
            </a: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 &lt;&lt; “Please enter 4 integers:” &lt;&lt; </a:t>
            </a:r>
            <a:r>
              <a:rPr lang="en-US" dirty="0" err="1">
                <a:solidFill>
                  <a:srgbClr val="FFFF00"/>
                </a:solidFill>
                <a:latin typeface="Courier New"/>
                <a:cs typeface="Courier New"/>
              </a:rPr>
              <a:t>endl</a:t>
            </a: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for (int </a:t>
            </a:r>
            <a:r>
              <a:rPr lang="en-US" dirty="0" err="1">
                <a:solidFill>
                  <a:srgbClr val="FFFF00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 =0; </a:t>
            </a:r>
            <a:r>
              <a:rPr lang="en-US" dirty="0" err="1">
                <a:solidFill>
                  <a:srgbClr val="FFFF00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&lt;4; </a:t>
            </a:r>
            <a:r>
              <a:rPr lang="en-US" dirty="0" err="1">
                <a:solidFill>
                  <a:srgbClr val="FFFF00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++) </a:t>
            </a:r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	</a:t>
            </a:r>
            <a:r>
              <a:rPr lang="en-US" dirty="0" err="1">
                <a:solidFill>
                  <a:srgbClr val="FFFF00"/>
                </a:solidFill>
                <a:latin typeface="Courier New"/>
                <a:cs typeface="Courier New"/>
              </a:rPr>
              <a:t>cin</a:t>
            </a: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 &gt;&gt; </a:t>
            </a:r>
            <a:r>
              <a:rPr lang="en-US" dirty="0" err="1">
                <a:solidFill>
                  <a:srgbClr val="FFFF00"/>
                </a:solidFill>
                <a:latin typeface="Courier New"/>
                <a:cs typeface="Courier New"/>
              </a:rPr>
              <a:t>arr</a:t>
            </a: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[</a:t>
            </a:r>
            <a:r>
              <a:rPr lang="en-US" dirty="0" err="1">
                <a:solidFill>
                  <a:srgbClr val="FFFF00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847364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7597" y="104951"/>
            <a:ext cx="43957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ARRAYS: INITIALIZATION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7933" y="757907"/>
            <a:ext cx="8449734" cy="52629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Examples:</a:t>
            </a:r>
            <a:endParaRPr lang="en-US" sz="2400" dirty="0"/>
          </a:p>
          <a:p>
            <a:r>
              <a:rPr lang="en-US" sz="2400" dirty="0"/>
              <a:t>I</a:t>
            </a:r>
            <a:r>
              <a:rPr lang="en-US" sz="2400" dirty="0">
                <a:solidFill>
                  <a:srgbClr val="FFFF00"/>
                </a:solidFill>
              </a:rPr>
              <a:t>nitializing </a:t>
            </a:r>
            <a:r>
              <a:rPr lang="en-US" sz="2400" dirty="0"/>
              <a:t>a string array of two strings</a:t>
            </a:r>
          </a:p>
          <a:p>
            <a:r>
              <a:rPr lang="en-US" dirty="0">
                <a:latin typeface="Courier New"/>
                <a:cs typeface="Courier New"/>
              </a:rPr>
              <a:t>std::string </a:t>
            </a:r>
            <a:r>
              <a:rPr lang="en-US" dirty="0" err="1">
                <a:latin typeface="Courier New"/>
                <a:cs typeface="Courier New"/>
              </a:rPr>
              <a:t>strArray</a:t>
            </a:r>
            <a:r>
              <a:rPr lang="en-US" dirty="0">
                <a:latin typeface="Courier New"/>
                <a:cs typeface="Courier New"/>
              </a:rPr>
              <a:t>[2] = {“PCC”, “student”};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FF00"/>
                </a:solidFill>
              </a:rPr>
              <a:t>Declaring </a:t>
            </a:r>
            <a:r>
              <a:rPr lang="en-US" sz="2400" dirty="0"/>
              <a:t>a zoo of 100 animals </a:t>
            </a:r>
          </a:p>
          <a:p>
            <a:r>
              <a:rPr lang="en-US" dirty="0">
                <a:latin typeface="Courier New"/>
                <a:cs typeface="Courier New"/>
              </a:rPr>
              <a:t>Animal zoo[100];</a:t>
            </a:r>
          </a:p>
          <a:p>
            <a:endParaRPr lang="en-US" sz="2400" dirty="0"/>
          </a:p>
          <a:p>
            <a:pPr marL="342900" indent="-342900">
              <a:buFontTx/>
              <a:buChar char="•"/>
            </a:pPr>
            <a:r>
              <a:rPr lang="en-US" sz="2400" dirty="0"/>
              <a:t>For any array with size N, where N must be a positive integer and the array indices run from 0 to N-1</a:t>
            </a:r>
          </a:p>
          <a:p>
            <a:pPr marL="342900" indent="-342900">
              <a:buFontTx/>
              <a:buChar char="•"/>
            </a:pPr>
            <a:endParaRPr lang="en-US" sz="2400" dirty="0"/>
          </a:p>
          <a:p>
            <a:pPr marL="342900" indent="-342900">
              <a:buFontTx/>
              <a:buChar char="•"/>
            </a:pPr>
            <a:r>
              <a:rPr lang="en-US" sz="2400" dirty="0"/>
              <a:t>For an array with size N, array[N] exceeds the indices but will still compile. </a:t>
            </a:r>
            <a:r>
              <a:rPr lang="en-US" sz="2400" dirty="0">
                <a:solidFill>
                  <a:srgbClr val="FFFF00"/>
                </a:solidFill>
              </a:rPr>
              <a:t>In C++, it is syntactically correct to go over the valid range in an array.</a:t>
            </a:r>
            <a:r>
              <a:rPr lang="en-US" sz="2400" dirty="0"/>
              <a:t> This can cause run time errors, e.g., in Java you get an </a:t>
            </a:r>
            <a:r>
              <a:rPr lang="en-US" sz="2000" dirty="0" err="1">
                <a:latin typeface="Courier New"/>
                <a:cs typeface="Courier New"/>
              </a:rPr>
              <a:t>ArrayIndexOutOfBound</a:t>
            </a:r>
            <a:r>
              <a:rPr lang="en-US" sz="2400" dirty="0"/>
              <a:t> exception. </a:t>
            </a:r>
          </a:p>
        </p:txBody>
      </p:sp>
    </p:spTree>
    <p:extLst>
      <p:ext uri="{BB962C8B-B14F-4D97-AF65-F5344CB8AC3E}">
        <p14:creationId xmlns:p14="http://schemas.microsoft.com/office/powerpoint/2010/main" val="3649187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8666" y="104951"/>
            <a:ext cx="38884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ARRAY DECLARATION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8666" y="719833"/>
            <a:ext cx="8043334" cy="56323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lvl="1"/>
            <a:r>
              <a:rPr lang="en-US" sz="2400" dirty="0">
                <a:solidFill>
                  <a:srgbClr val="FFFF00"/>
                </a:solidFill>
              </a:rPr>
              <a:t>type </a:t>
            </a:r>
            <a:r>
              <a:rPr lang="en-US" sz="2400" dirty="0" err="1">
                <a:solidFill>
                  <a:srgbClr val="FFFF00"/>
                </a:solidFill>
              </a:rPr>
              <a:t>array_name</a:t>
            </a:r>
            <a:r>
              <a:rPr lang="en-US" sz="2400" dirty="0">
                <a:solidFill>
                  <a:srgbClr val="FFFF00"/>
                </a:solidFill>
              </a:rPr>
              <a:t>[</a:t>
            </a:r>
            <a:r>
              <a:rPr lang="en-US" sz="2400" dirty="0" err="1">
                <a:solidFill>
                  <a:srgbClr val="FFFF00"/>
                </a:solidFill>
              </a:rPr>
              <a:t>arraySize</a:t>
            </a:r>
            <a:r>
              <a:rPr lang="en-US" sz="2400" dirty="0">
                <a:solidFill>
                  <a:srgbClr val="FFFF00"/>
                </a:solidFill>
              </a:rPr>
              <a:t>];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endParaRPr lang="en-US" sz="2400" dirty="0"/>
          </a:p>
          <a:p>
            <a:pPr marL="342900" indent="-342900">
              <a:buFontTx/>
              <a:buChar char="•"/>
            </a:pPr>
            <a:r>
              <a:rPr lang="en-US" sz="2400" dirty="0" err="1"/>
              <a:t>array_size</a:t>
            </a:r>
            <a:r>
              <a:rPr lang="en-US" sz="2400" dirty="0"/>
              <a:t> must be a constant integer, namely,</a:t>
            </a:r>
          </a:p>
          <a:p>
            <a:pPr marL="342900" indent="-342900">
              <a:buFontTx/>
              <a:buChar char="•"/>
            </a:pP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FFFF00"/>
                </a:solidFill>
              </a:rPr>
              <a:t>const </a:t>
            </a:r>
            <a:r>
              <a:rPr lang="en-US" sz="2400" dirty="0"/>
              <a:t>int </a:t>
            </a:r>
            <a:r>
              <a:rPr lang="en-US" sz="2400" dirty="0" err="1"/>
              <a:t>arraySize</a:t>
            </a:r>
            <a:r>
              <a:rPr lang="en-US" sz="2400" dirty="0"/>
              <a:t> = 3; </a:t>
            </a:r>
            <a:r>
              <a:rPr lang="en-US" sz="2400" b="1" dirty="0"/>
              <a:t>// GOOD</a:t>
            </a:r>
          </a:p>
          <a:p>
            <a:endParaRPr lang="en-US" sz="2400" dirty="0"/>
          </a:p>
          <a:p>
            <a:r>
              <a:rPr lang="en-US" sz="2400" dirty="0"/>
              <a:t>NOT </a:t>
            </a:r>
          </a:p>
          <a:p>
            <a:r>
              <a:rPr lang="en-US" sz="2400" dirty="0"/>
              <a:t>	</a:t>
            </a:r>
            <a:r>
              <a:rPr lang="en-US" sz="2400" dirty="0">
                <a:latin typeface="Courier New"/>
                <a:cs typeface="Courier New"/>
              </a:rPr>
              <a:t>int </a:t>
            </a:r>
            <a:r>
              <a:rPr lang="en-US" sz="2400" dirty="0" err="1">
                <a:latin typeface="Courier New"/>
                <a:cs typeface="Courier New"/>
              </a:rPr>
              <a:t>arraySize</a:t>
            </a:r>
            <a:r>
              <a:rPr lang="en-US" sz="2400" dirty="0">
                <a:latin typeface="Courier New"/>
                <a:cs typeface="Courier New"/>
              </a:rPr>
              <a:t> = 3; 	</a:t>
            </a:r>
            <a:r>
              <a:rPr lang="en-US" sz="2400" b="1" dirty="0">
                <a:latin typeface="Courier New"/>
                <a:cs typeface="Courier New"/>
              </a:rPr>
              <a:t>// BAD</a:t>
            </a:r>
          </a:p>
          <a:p>
            <a:endParaRPr lang="en-US" sz="2400" dirty="0"/>
          </a:p>
          <a:p>
            <a:pPr marL="342900" indent="-342900">
              <a:buFontTx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const </a:t>
            </a:r>
            <a:r>
              <a:rPr lang="en-US" sz="2400" dirty="0"/>
              <a:t>means </a:t>
            </a:r>
            <a:r>
              <a:rPr lang="en-US" sz="2400" dirty="0" err="1"/>
              <a:t>array_size</a:t>
            </a:r>
            <a:r>
              <a:rPr lang="en-US" sz="2400" dirty="0"/>
              <a:t> won’t change and cannot be changed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Will the following work?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int size;</a:t>
            </a:r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	</a:t>
            </a:r>
            <a:r>
              <a:rPr lang="en-US" dirty="0" err="1">
                <a:solidFill>
                  <a:srgbClr val="FFFF00"/>
                </a:solidFill>
                <a:latin typeface="Courier New"/>
                <a:cs typeface="Courier New"/>
              </a:rPr>
              <a:t>cin</a:t>
            </a: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 &gt;&gt; size;</a:t>
            </a:r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	int array[size];</a:t>
            </a:r>
          </a:p>
        </p:txBody>
      </p:sp>
    </p:spTree>
    <p:extLst>
      <p:ext uri="{BB962C8B-B14F-4D97-AF65-F5344CB8AC3E}">
        <p14:creationId xmlns:p14="http://schemas.microsoft.com/office/powerpoint/2010/main" val="44331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7597" y="113418"/>
            <a:ext cx="26222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ARRAY USAGE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7933" y="757907"/>
            <a:ext cx="8449734" cy="52629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int array[3] = {10, 20, 30};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olidFill>
                  <a:srgbClr val="FFFF00"/>
                </a:solidFill>
              </a:rPr>
              <a:t>	array[0]	array[1]	array[2]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endParaRPr lang="en-US" sz="2400" dirty="0"/>
          </a:p>
          <a:p>
            <a:pPr marL="342900" indent="-342900">
              <a:buFontTx/>
              <a:buChar char="•"/>
            </a:pPr>
            <a:r>
              <a:rPr lang="en-US" sz="2400" dirty="0"/>
              <a:t>What is the index of the first element?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What is the index of the last element? 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There is NO such thing as CIRCULAR ARRAY</a:t>
            </a:r>
          </a:p>
          <a:p>
            <a:endParaRPr lang="en-US" sz="2400" dirty="0"/>
          </a:p>
          <a:p>
            <a:pPr marL="342900" indent="-342900">
              <a:buFontTx/>
              <a:buChar char="•"/>
            </a:pPr>
            <a:r>
              <a:rPr lang="en-US" sz="2400" dirty="0"/>
              <a:t>We often use loops to assign array values</a:t>
            </a:r>
          </a:p>
          <a:p>
            <a:endParaRPr lang="en-US" sz="2400" dirty="0"/>
          </a:p>
          <a:p>
            <a:pPr lvl="1"/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string names[3];</a:t>
            </a:r>
          </a:p>
          <a:p>
            <a:pPr lvl="1"/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for (int </a:t>
            </a:r>
            <a:r>
              <a:rPr lang="en-US" dirty="0" err="1">
                <a:solidFill>
                  <a:srgbClr val="FFFF00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=0; </a:t>
            </a:r>
            <a:r>
              <a:rPr lang="en-US" dirty="0" err="1">
                <a:solidFill>
                  <a:srgbClr val="FFFF00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&lt;3; </a:t>
            </a:r>
            <a:r>
              <a:rPr lang="en-US" dirty="0" err="1">
                <a:solidFill>
                  <a:srgbClr val="FFFF00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++) {</a:t>
            </a:r>
          </a:p>
          <a:p>
            <a:pPr lvl="1"/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	</a:t>
            </a:r>
            <a:r>
              <a:rPr lang="en-US" err="1">
                <a:solidFill>
                  <a:srgbClr val="FFFF00"/>
                </a:solidFill>
                <a:latin typeface="Courier New"/>
                <a:cs typeface="Courier New"/>
              </a:rPr>
              <a:t>cin</a:t>
            </a: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 &gt;&gt; names[</a:t>
            </a:r>
            <a:r>
              <a:rPr lang="en-US" err="1">
                <a:solidFill>
                  <a:srgbClr val="FFFF00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];</a:t>
            </a:r>
          </a:p>
          <a:p>
            <a:pPr lvl="1"/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524000" y="1168403"/>
            <a:ext cx="889000" cy="75353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878667" y="1168403"/>
            <a:ext cx="1" cy="75353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369733" y="1168403"/>
            <a:ext cx="736600" cy="75353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774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7597" y="113418"/>
            <a:ext cx="60452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ARRAY: AS FUNCTION ARGUMENT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7500" y="850900"/>
            <a:ext cx="6699270" cy="480131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/>
              <a:t>Arrays can be passed into functions as arguments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Array as parameter – without a dimension</a:t>
            </a:r>
          </a:p>
          <a:p>
            <a:pPr marL="342900" indent="-342900">
              <a:buFontTx/>
              <a:buChar char="•"/>
            </a:pPr>
            <a:endParaRPr lang="en-US" sz="2400" dirty="0"/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#include &lt;iostream&gt;</a:t>
            </a:r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using namespace std;</a:t>
            </a:r>
          </a:p>
          <a:p>
            <a:endParaRPr lang="en-US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int sum(const int a[], int length) {</a:t>
            </a:r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	int sum = 0;</a:t>
            </a:r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	for (int </a:t>
            </a:r>
            <a:r>
              <a:rPr lang="en-US" dirty="0" err="1">
                <a:solidFill>
                  <a:srgbClr val="FFFF00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=0; </a:t>
            </a:r>
            <a:r>
              <a:rPr lang="en-US" dirty="0" err="1">
                <a:solidFill>
                  <a:srgbClr val="FFFF00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&lt;length; sum += a[</a:t>
            </a:r>
            <a:r>
              <a:rPr lang="en-US" dirty="0" err="1">
                <a:solidFill>
                  <a:srgbClr val="FFFF00"/>
                </a:solidFill>
                <a:latin typeface="Courier New"/>
                <a:cs typeface="Courier New"/>
              </a:rPr>
              <a:t>i</a:t>
            </a: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++]);</a:t>
            </a:r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	return sum;</a:t>
            </a:r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}</a:t>
            </a:r>
          </a:p>
          <a:p>
            <a:endParaRPr lang="en-US" dirty="0">
              <a:solidFill>
                <a:srgbClr val="FFFF00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int main() {</a:t>
            </a:r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	int </a:t>
            </a:r>
            <a:r>
              <a:rPr lang="en-US" dirty="0" err="1">
                <a:solidFill>
                  <a:srgbClr val="FFFF00"/>
                </a:solidFill>
                <a:latin typeface="Courier New"/>
                <a:cs typeface="Courier New"/>
              </a:rPr>
              <a:t>arr</a:t>
            </a: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[] = {1, 2, 3};</a:t>
            </a:r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	</a:t>
            </a:r>
            <a:r>
              <a:rPr lang="en-US" dirty="0" err="1">
                <a:solidFill>
                  <a:srgbClr val="FFFF00"/>
                </a:solidFill>
                <a:latin typeface="Courier New"/>
                <a:cs typeface="Courier New"/>
              </a:rPr>
              <a:t>cout</a:t>
            </a: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 &lt;&lt; sum(</a:t>
            </a:r>
            <a:r>
              <a:rPr lang="en-US" dirty="0" err="1">
                <a:solidFill>
                  <a:srgbClr val="FFFF00"/>
                </a:solidFill>
                <a:latin typeface="Courier New"/>
                <a:cs typeface="Courier New"/>
              </a:rPr>
              <a:t>arr</a:t>
            </a:r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, 3);</a:t>
            </a:r>
          </a:p>
          <a:p>
            <a:r>
              <a:rPr lang="en-US" dirty="0">
                <a:solidFill>
                  <a:srgbClr val="FFFF00"/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1435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286C39-838B-8847-BA87-15C7ADB76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ED2F37-D3C4-7941-9E7D-9FC883772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13781D-5944-D745-9EC5-54C2C98C7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28D4A7-A43F-BE42-B11E-0BE8D67C2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D3FE8-DC13-8C48-A88D-EAE68F86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21">
            <a:extLst>
              <a:ext uri="{FF2B5EF4-FFF2-40B4-BE49-F238E27FC236}">
                <a16:creationId xmlns:a16="http://schemas.microsoft.com/office/drawing/2014/main" id="{3986DCE5-4FB0-674B-AAA8-D820E2CF7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F61CA8-96EA-E941-9B07-6020AE3FF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6CA1F1-06A0-2F43-8D5C-07ABFDF42C92}"/>
              </a:ext>
            </a:extLst>
          </p:cNvPr>
          <p:cNvSpPr txBox="1"/>
          <p:nvPr/>
        </p:nvSpPr>
        <p:spPr>
          <a:xfrm>
            <a:off x="233518" y="626123"/>
            <a:ext cx="2561325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9AFFD3-124A-7D4C-A77C-CF762949D539}"/>
              </a:ext>
            </a:extLst>
          </p:cNvPr>
          <p:cNvSpPr txBox="1"/>
          <p:nvPr/>
        </p:nvSpPr>
        <p:spPr>
          <a:xfrm>
            <a:off x="3261407" y="241738"/>
            <a:ext cx="5745960" cy="6348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u="sng" dirty="0"/>
              <a:t>Optional Textbook: 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Programming: Principles and Practice Using C++, 2nd ed, B. Stroustrup, Addison-Wesley, 2014</a:t>
            </a:r>
            <a:endParaRPr lang="en-US" sz="1600" b="1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PDF: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hlinkClick r:id="rId2"/>
              </a:rPr>
              <a:t>http://www.cplusplus.com/files/tutorial.pdf</a:t>
            </a:r>
            <a:endParaRPr lang="en-US" sz="16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Online: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hlinkClick r:id="rId3"/>
              </a:rPr>
              <a:t>http://www.cplusplus.com/doc/tutorial/</a:t>
            </a: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i="1" dirty="0"/>
              <a:t>The C++ Programming Language, 4th ed.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B. Stroustrup, Addison-Wesley, 2013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C++ How to Program, 10th ed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Deitel &amp; Deitel</a:t>
            </a:r>
            <a:r>
              <a:rPr lang="en-US" sz="1600" dirty="0"/>
              <a:t>, Pearson Hall, 2016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C++ Primer, 5th ed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i="1" dirty="0"/>
              <a:t>S. Lippman, J. Lajoie, and B. Moo</a:t>
            </a:r>
            <a:r>
              <a:rPr lang="en-US" sz="1600" dirty="0"/>
              <a:t>, Addison-Wesley, 2012</a:t>
            </a:r>
          </a:p>
        </p:txBody>
      </p:sp>
    </p:spTree>
    <p:extLst>
      <p:ext uri="{BB962C8B-B14F-4D97-AF65-F5344CB8AC3E}">
        <p14:creationId xmlns:p14="http://schemas.microsoft.com/office/powerpoint/2010/main" val="3186724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7597" y="223484"/>
            <a:ext cx="57256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ARRAYS: DYNAMIC ALLOCATION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1132" y="905933"/>
            <a:ext cx="8085667" cy="56323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400" dirty="0"/>
              <a:t>Declaring an array with fixed size is not always good: 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</a:rPr>
              <a:t>int array[100000000]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pPr marL="742950" lvl="1" indent="-285750">
              <a:buFontTx/>
              <a:buChar char="•"/>
            </a:pPr>
            <a:r>
              <a:rPr lang="en-US" sz="2400" dirty="0"/>
              <a:t>Expansion limitation</a:t>
            </a:r>
          </a:p>
          <a:p>
            <a:pPr marL="742950" lvl="1" indent="-285750">
              <a:buFontTx/>
              <a:buChar char="•"/>
            </a:pPr>
            <a:r>
              <a:rPr lang="en-US" sz="2400" dirty="0"/>
              <a:t>Space limitation (exceeding maximum)</a:t>
            </a:r>
          </a:p>
          <a:p>
            <a:pPr marL="285750" indent="-285750">
              <a:buFontTx/>
              <a:buChar char="•"/>
            </a:pPr>
            <a:r>
              <a:rPr lang="en-US" sz="2400" dirty="0"/>
              <a:t>Problems avoided: dynamic allocation of arrays</a:t>
            </a:r>
          </a:p>
          <a:p>
            <a:pPr marL="285750" indent="-285750">
              <a:buFontTx/>
              <a:buChar char="•"/>
            </a:pPr>
            <a:r>
              <a:rPr lang="en-US" sz="2400" dirty="0"/>
              <a:t>Two steps:</a:t>
            </a:r>
          </a:p>
          <a:p>
            <a:pPr marL="742950" lvl="1" indent="-285750">
              <a:buFontTx/>
              <a:buChar char="•"/>
            </a:pPr>
            <a:r>
              <a:rPr lang="en-US" sz="2400" dirty="0"/>
              <a:t>Pointer declaration: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</a:rPr>
              <a:t>int* array; 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pPr marL="742950" lvl="1" indent="-285750">
              <a:buFontTx/>
              <a:buChar char="•"/>
            </a:pPr>
            <a:r>
              <a:rPr lang="en-US" sz="2400" dirty="0"/>
              <a:t>Memory allocation: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</a:rPr>
              <a:t>array = new int[100000000];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pPr lvl="1"/>
            <a:endParaRPr lang="en-US" sz="2400" dirty="0">
              <a:solidFill>
                <a:srgbClr val="FFFF00"/>
              </a:solidFill>
              <a:cs typeface="Calibri"/>
            </a:endParaRPr>
          </a:p>
          <a:p>
            <a:pPr lvl="1"/>
            <a:r>
              <a:rPr lang="en-US" sz="2400" b="1" dirty="0">
                <a:solidFill>
                  <a:srgbClr val="FFFF00"/>
                </a:solidFill>
              </a:rPr>
              <a:t>Or, combining the two steps:</a:t>
            </a:r>
            <a:endParaRPr lang="en-US" sz="2400" b="1" dirty="0">
              <a:solidFill>
                <a:srgbClr val="FFFF00"/>
              </a:solidFill>
              <a:cs typeface="Calibri"/>
            </a:endParaRPr>
          </a:p>
          <a:p>
            <a:pPr marL="285750" indent="-285750">
              <a:buFontTx/>
              <a:buChar char="•"/>
            </a:pPr>
            <a:endParaRPr lang="en-US" sz="2400" dirty="0">
              <a:solidFill>
                <a:srgbClr val="FFFF00"/>
              </a:solidFill>
              <a:cs typeface="Calibri"/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	int* array = new int[100000000];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pPr marL="285750" indent="-285750">
              <a:buFontTx/>
              <a:buChar char="•"/>
            </a:pPr>
            <a:endParaRPr lang="en-US" sz="2400" dirty="0">
              <a:solidFill>
                <a:srgbClr val="FFFF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4828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7597" y="223484"/>
            <a:ext cx="57256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ARRAYS: DYNAMIC ALLOCATION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1132" y="808260"/>
            <a:ext cx="8085667" cy="56323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400" dirty="0"/>
              <a:t>When something is dynamically allocated, you need to remember to de-allocate it when done</a:t>
            </a:r>
          </a:p>
          <a:p>
            <a:pPr marL="285750" indent="-285750">
              <a:buFontTx/>
              <a:buChar char="•"/>
            </a:pPr>
            <a:r>
              <a:rPr lang="en-US" sz="2400" dirty="0"/>
              <a:t>For every array created, namely:</a:t>
            </a:r>
            <a:endParaRPr lang="en-US" sz="2400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•"/>
            </a:pPr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>
                <a:solidFill>
                  <a:srgbClr val="FFFF00"/>
                </a:solidFill>
              </a:rPr>
              <a:t>int* array = </a:t>
            </a:r>
            <a:r>
              <a:rPr lang="en-US" sz="2400" b="1" dirty="0">
                <a:solidFill>
                  <a:srgbClr val="FFFF00"/>
                </a:solidFill>
              </a:rPr>
              <a:t>new</a:t>
            </a:r>
            <a:r>
              <a:rPr lang="en-US" sz="2400" dirty="0">
                <a:solidFill>
                  <a:srgbClr val="FFFF00"/>
                </a:solidFill>
              </a:rPr>
              <a:t> int[100000000]; // allocating memory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	// you may initialize array elements using a FOR loop next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pPr marL="285750" indent="-285750">
              <a:buFontTx/>
              <a:buChar char="•"/>
            </a:pPr>
            <a:endParaRPr lang="en-US" sz="2400" dirty="0">
              <a:solidFill>
                <a:srgbClr val="FFFF00"/>
              </a:solidFill>
              <a:cs typeface="Calibri"/>
            </a:endParaRPr>
          </a:p>
          <a:p>
            <a:pPr marL="285750" indent="-285750">
              <a:buFontTx/>
              <a:buChar char="•"/>
            </a:pPr>
            <a:r>
              <a:rPr lang="en-US" sz="2400" dirty="0"/>
              <a:t>You need to remember to deallocate it when program is done:</a:t>
            </a:r>
          </a:p>
          <a:p>
            <a:pPr marL="285750" indent="-285750">
              <a:buFontTx/>
              <a:buChar char="•"/>
            </a:pPr>
            <a:endParaRPr lang="en-US" sz="2400" dirty="0"/>
          </a:p>
          <a:p>
            <a:r>
              <a:rPr lang="en-US" sz="2400" dirty="0"/>
              <a:t>	</a:t>
            </a:r>
            <a:r>
              <a:rPr lang="en-US" sz="2400" b="1" dirty="0">
                <a:solidFill>
                  <a:srgbClr val="FFFF00"/>
                </a:solidFill>
              </a:rPr>
              <a:t>delete [] array; </a:t>
            </a:r>
            <a:r>
              <a:rPr lang="en-US" sz="2400" dirty="0">
                <a:solidFill>
                  <a:srgbClr val="FFFF00"/>
                </a:solidFill>
              </a:rPr>
              <a:t>// deallocating memory reserved for array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	array = NULL; // set array in memory to NULL</a:t>
            </a:r>
            <a:endParaRPr lang="en-US" sz="2400" dirty="0">
              <a:solidFill>
                <a:srgbClr val="FFFF00"/>
              </a:solidFill>
              <a:cs typeface="Calibri"/>
            </a:endParaRPr>
          </a:p>
          <a:p>
            <a:endParaRPr lang="en-US" sz="2400" dirty="0">
              <a:solidFill>
                <a:srgbClr val="FFFF00"/>
              </a:solidFill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en-US" sz="2400" dirty="0"/>
              <a:t>Otherwise you will have MEMORY LEAKS!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Deletion: you must use </a:t>
            </a:r>
            <a:r>
              <a:rPr lang="en-US" sz="2400" dirty="0">
                <a:solidFill>
                  <a:srgbClr val="FFFF00"/>
                </a:solidFill>
              </a:rPr>
              <a:t>[]</a:t>
            </a:r>
            <a:r>
              <a:rPr lang="en-US" sz="2400" dirty="0"/>
              <a:t> with </a:t>
            </a:r>
            <a:r>
              <a:rPr lang="en-US" sz="2400" dirty="0">
                <a:solidFill>
                  <a:srgbClr val="FFFF00"/>
                </a:solidFill>
              </a:rPr>
              <a:t>delete </a:t>
            </a:r>
            <a:r>
              <a:rPr lang="en-US" sz="2400" dirty="0"/>
              <a:t>to free any array</a:t>
            </a:r>
          </a:p>
        </p:txBody>
      </p:sp>
    </p:spTree>
    <p:extLst>
      <p:ext uri="{BB962C8B-B14F-4D97-AF65-F5344CB8AC3E}">
        <p14:creationId xmlns:p14="http://schemas.microsoft.com/office/powerpoint/2010/main" val="68269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3893" y="950302"/>
            <a:ext cx="8110685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400" b="1" dirty="0">
                <a:cs typeface="Calibri" panose="020F0502020204030204"/>
              </a:rPr>
              <a:t>ONLINE</a:t>
            </a:r>
          </a:p>
          <a:p>
            <a:pPr marL="285750" indent="-285750">
              <a:buFont typeface="Arial"/>
              <a:buChar char="•"/>
            </a:pPr>
            <a:r>
              <a:rPr lang="fr-FR" sz="2400" dirty="0">
                <a:cs typeface="Calibri"/>
                <a:hlinkClick r:id="rId2"/>
              </a:rPr>
              <a:t>Arrays</a:t>
            </a:r>
            <a:endParaRPr lang="fr-FR" sz="240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fr-FR" sz="2400" dirty="0">
                <a:cs typeface="Calibri" panose="020F0502020204030204"/>
                <a:hlinkClick r:id="rId3"/>
              </a:rPr>
              <a:t>Array Declaration</a:t>
            </a:r>
            <a:endParaRPr lang="fr-FR" sz="240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fr-FR" sz="2400" dirty="0">
                <a:cs typeface="Calibri"/>
                <a:hlinkClick r:id="rId4"/>
              </a:rPr>
              <a:t>Dynamic Memory</a:t>
            </a:r>
            <a:endParaRPr lang="fr-FR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 sz="2400" dirty="0">
                <a:cs typeface="Calibri"/>
                <a:hlinkClick r:id="rId5"/>
              </a:rPr>
              <a:t>Operator delete</a:t>
            </a:r>
            <a:endParaRPr lang="fr-FR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 sz="2400" dirty="0">
                <a:cs typeface="Calibri"/>
                <a:hlinkClick r:id="rId6"/>
              </a:rPr>
              <a:t>Operator delete[]</a:t>
            </a:r>
            <a:endParaRPr lang="fr-FR" sz="2400">
              <a:cs typeface="Calibri"/>
            </a:endParaRPr>
          </a:p>
          <a:p>
            <a:endParaRPr lang="fr-FR" sz="2400" dirty="0">
              <a:cs typeface="Calibri"/>
            </a:endParaRPr>
          </a:p>
          <a:p>
            <a:r>
              <a:rPr lang="fr-FR" sz="2400" b="1" dirty="0"/>
              <a:t>TEXBOOK</a:t>
            </a:r>
            <a:endParaRPr lang="fr-FR" sz="2400" b="1"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fr-FR" sz="2400" dirty="0"/>
              <a:t>5.9 </a:t>
            </a:r>
            <a:r>
              <a:rPr lang="fr-FR" sz="2400" dirty="0" err="1"/>
              <a:t>Debugging</a:t>
            </a:r>
            <a:r>
              <a:rPr lang="fr-FR" sz="2400" dirty="0"/>
              <a:t> - 5.11 </a:t>
            </a:r>
            <a:r>
              <a:rPr lang="fr-FR" sz="2400" dirty="0" err="1"/>
              <a:t>Testing</a:t>
            </a:r>
            <a:endParaRPr lang="fr-FR" sz="2400"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fr-FR" sz="2400" dirty="0"/>
              <a:t>18.6 </a:t>
            </a:r>
            <a:r>
              <a:rPr lang="fr-FR" sz="2400" dirty="0" err="1"/>
              <a:t>Arrays</a:t>
            </a:r>
            <a:r>
              <a:rPr lang="fr-FR" sz="2400" dirty="0"/>
              <a:t> - 18.6.3 </a:t>
            </a:r>
            <a:r>
              <a:rPr lang="fr-FR" sz="2400" dirty="0" err="1"/>
              <a:t>Array</a:t>
            </a:r>
            <a:r>
              <a:rPr lang="fr-FR" sz="2400" dirty="0"/>
              <a:t> </a:t>
            </a:r>
            <a:r>
              <a:rPr lang="fr-FR" sz="2400" dirty="0" err="1"/>
              <a:t>initializations</a:t>
            </a:r>
            <a:endParaRPr lang="fr-FR" sz="2400" dirty="0">
              <a:cs typeface="Calibri"/>
            </a:endParaRPr>
          </a:p>
          <a:p>
            <a:endParaRPr lang="fr-FR" sz="2400" dirty="0"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853" y="197493"/>
            <a:ext cx="43612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READING ASSIGNMENTS</a:t>
            </a:r>
          </a:p>
        </p:txBody>
      </p:sp>
    </p:spTree>
    <p:extLst>
      <p:ext uri="{BB962C8B-B14F-4D97-AF65-F5344CB8AC3E}">
        <p14:creationId xmlns:p14="http://schemas.microsoft.com/office/powerpoint/2010/main" val="1319421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3893" y="906461"/>
            <a:ext cx="8110685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400" b="1" dirty="0"/>
              <a:t>REFERENCES</a:t>
            </a:r>
            <a:endParaRPr lang="fr-FR" sz="2400" b="1" dirty="0">
              <a:cs typeface="Calibri"/>
            </a:endParaRPr>
          </a:p>
          <a:p>
            <a:endParaRPr lang="fr-FR" sz="2400" b="1" dirty="0"/>
          </a:p>
          <a:p>
            <a:r>
              <a:rPr lang="fr-FR" sz="2400" b="1" dirty="0"/>
              <a:t>ASCII </a:t>
            </a:r>
            <a:r>
              <a:rPr lang="fr-FR" sz="2400" dirty="0">
                <a:hlinkClick r:id="rId2"/>
              </a:rPr>
              <a:t>http://www.cplusplus.com/doc/ascii/</a:t>
            </a:r>
            <a:endParaRPr lang="fr-FR" sz="2400">
              <a:cs typeface="Calibri"/>
            </a:endParaRPr>
          </a:p>
          <a:p>
            <a:r>
              <a:rPr lang="fr-FR" sz="2400" b="1" dirty="0"/>
              <a:t>BOOLEAN </a:t>
            </a:r>
            <a:r>
              <a:rPr lang="fr-FR" sz="2400" dirty="0">
                <a:hlinkClick r:id="" action="ppaction://noaction"/>
              </a:rPr>
              <a:t>http://www.cplusplus.com/doc/boolean/</a:t>
            </a:r>
            <a:endParaRPr lang="fr-FR" sz="2400">
              <a:cs typeface="Calibri"/>
            </a:endParaRPr>
          </a:p>
          <a:p>
            <a:r>
              <a:rPr lang="fr-FR" sz="2400" dirty="0">
                <a:hlinkClick r:id="" action="ppaction://noaction"/>
              </a:rPr>
              <a:t>http://www.cplusplus.com/doc/tutorial/</a:t>
            </a:r>
            <a:endParaRPr lang="fr-FR" sz="2400">
              <a:cs typeface="Calibri"/>
            </a:endParaRPr>
          </a:p>
          <a:p>
            <a:r>
              <a:rPr lang="fr-FR" sz="2400" dirty="0">
                <a:hlinkClick r:id="rId3"/>
              </a:rPr>
              <a:t>http://www.cplusplus.com/files/tutorial.pdf</a:t>
            </a:r>
            <a:r>
              <a:rPr lang="fr-FR" sz="2400" dirty="0"/>
              <a:t> (pages 1-62)</a:t>
            </a:r>
            <a:endParaRPr lang="fr-FR" sz="2400"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fr-FR" sz="2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 </a:t>
            </a:r>
            <a:r>
              <a:rPr lang="fr-FR" sz="2400" dirty="0"/>
              <a:t>Program Structure</a:t>
            </a:r>
            <a:endParaRPr lang="fr-FR" sz="2400"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fr-FR" sz="2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 </a:t>
            </a:r>
            <a:r>
              <a:rPr lang="fr-FR" sz="2400" dirty="0"/>
              <a:t>Structure of a program</a:t>
            </a:r>
            <a:endParaRPr lang="fr-FR" sz="2400"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fr-FR" sz="2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 </a:t>
            </a:r>
            <a:r>
              <a:rPr lang="fr-FR" sz="2400" dirty="0" err="1"/>
              <a:t>Functions</a:t>
            </a:r>
            <a:r>
              <a:rPr lang="fr-FR" sz="2400" dirty="0"/>
              <a:t> (</a:t>
            </a:r>
            <a:r>
              <a:rPr lang="fr-FR" sz="2400" dirty="0" err="1"/>
              <a:t>Functions</a:t>
            </a:r>
            <a:r>
              <a:rPr lang="fr-FR" sz="2400" dirty="0"/>
              <a:t> I &amp; II)</a:t>
            </a:r>
            <a:endParaRPr lang="fr-FR" sz="2400"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fr-FR" sz="2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 </a:t>
            </a:r>
            <a:r>
              <a:rPr lang="fr-FR" sz="2400" dirty="0">
                <a:sym typeface="Zapf Dingbats"/>
              </a:rPr>
              <a:t>Compound Data Types</a:t>
            </a:r>
            <a:endParaRPr lang="fr-FR" sz="2400"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fr-FR" sz="2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 </a:t>
            </a:r>
            <a:r>
              <a:rPr lang="fr-FR" sz="2400" dirty="0" err="1"/>
              <a:t>Arrays</a:t>
            </a:r>
            <a:endParaRPr lang="fr-FR" sz="2400"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fr-FR" sz="2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 </a:t>
            </a:r>
            <a:r>
              <a:rPr lang="fr-FR" sz="2400" dirty="0" err="1">
                <a:sym typeface="Zapf Dingbats"/>
              </a:rPr>
              <a:t>Character</a:t>
            </a:r>
            <a:r>
              <a:rPr lang="fr-FR" sz="2400" dirty="0">
                <a:sym typeface="Zapf Dingbats"/>
              </a:rPr>
              <a:t> </a:t>
            </a:r>
            <a:r>
              <a:rPr lang="fr-FR" sz="2400" dirty="0" err="1">
                <a:sym typeface="Zapf Dingbats"/>
              </a:rPr>
              <a:t>sequences</a:t>
            </a:r>
            <a:endParaRPr lang="fr-FR" sz="2400"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853" y="91022"/>
            <a:ext cx="436129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READING ASSIGNMENTS</a:t>
            </a:r>
          </a:p>
        </p:txBody>
      </p:sp>
    </p:spTree>
    <p:extLst>
      <p:ext uri="{BB962C8B-B14F-4D97-AF65-F5344CB8AC3E}">
        <p14:creationId xmlns:p14="http://schemas.microsoft.com/office/powerpoint/2010/main" val="2640465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963" y="964946"/>
            <a:ext cx="8110685" cy="38164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fr-FR" sz="2200" dirty="0" err="1">
                <a:solidFill>
                  <a:srgbClr val="FFFF00"/>
                </a:solidFill>
              </a:rPr>
              <a:t>Debug</a:t>
            </a:r>
            <a:endParaRPr lang="fr-FR" sz="2200" dirty="0">
              <a:solidFill>
                <a:srgbClr val="FFFF00"/>
              </a:solidFill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fr-FR" sz="2200" dirty="0">
                <a:solidFill>
                  <a:srgbClr val="FFFF00"/>
                </a:solidFill>
              </a:rPr>
              <a:t>How to </a:t>
            </a:r>
            <a:r>
              <a:rPr lang="fr-FR" sz="2200" dirty="0" err="1">
                <a:solidFill>
                  <a:srgbClr val="FFFF00"/>
                </a:solidFill>
              </a:rPr>
              <a:t>debug</a:t>
            </a:r>
            <a:endParaRPr lang="fr-FR" sz="2200" dirty="0">
              <a:solidFill>
                <a:srgbClr val="FFFF00"/>
              </a:solidFill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fr-FR" sz="2200" dirty="0" err="1">
                <a:solidFill>
                  <a:srgbClr val="FFFF00"/>
                </a:solidFill>
              </a:rPr>
              <a:t>Debugging</a:t>
            </a:r>
            <a:r>
              <a:rPr lang="fr-FR" sz="2200" dirty="0">
                <a:solidFill>
                  <a:srgbClr val="FFFF00"/>
                </a:solidFill>
              </a:rPr>
              <a:t>: command-line outputs</a:t>
            </a:r>
            <a:endParaRPr lang="fr-FR" sz="2200" dirty="0">
              <a:solidFill>
                <a:srgbClr val="FFFF00"/>
              </a:solidFill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fr-FR" sz="2200" dirty="0">
                <a:solidFill>
                  <a:srgbClr val="FFFF00"/>
                </a:solidFill>
              </a:rPr>
              <a:t>Debugger Tools</a:t>
            </a:r>
            <a:endParaRPr lang="fr-FR" sz="2200" dirty="0">
              <a:solidFill>
                <a:srgbClr val="FFFF00"/>
              </a:solidFill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en-US" sz="2200" dirty="0">
                <a:solidFill>
                  <a:srgbClr val="FFFF00"/>
                </a:solidFill>
              </a:rPr>
              <a:t>Common debugging options in tools</a:t>
            </a:r>
            <a:endParaRPr lang="fr-FR" sz="2200" dirty="0">
              <a:solidFill>
                <a:srgbClr val="FFFF00"/>
              </a:solidFill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fr-FR" sz="2200" err="1">
                <a:solidFill>
                  <a:srgbClr val="FFFF00"/>
                </a:solidFill>
              </a:rPr>
              <a:t>Assert</a:t>
            </a:r>
            <a:endParaRPr lang="fr-FR" sz="2200">
              <a:solidFill>
                <a:srgbClr val="FFFF00"/>
              </a:solidFill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fr-FR" sz="2200" err="1">
                <a:solidFill>
                  <a:srgbClr val="FFFF00"/>
                </a:solidFill>
              </a:rPr>
              <a:t>Arrays</a:t>
            </a:r>
            <a:endParaRPr lang="fr-FR" sz="2200">
              <a:solidFill>
                <a:srgbClr val="FFFF00"/>
              </a:solidFill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en-US" sz="2200" dirty="0">
                <a:solidFill>
                  <a:srgbClr val="FFFF00"/>
                </a:solidFill>
              </a:rPr>
              <a:t>I</a:t>
            </a:r>
            <a:r>
              <a:rPr lang="fr-FR" sz="2200" err="1">
                <a:solidFill>
                  <a:srgbClr val="FFFF00"/>
                </a:solidFill>
              </a:rPr>
              <a:t>nitialization</a:t>
            </a:r>
            <a:endParaRPr lang="fr-FR" sz="2200">
              <a:solidFill>
                <a:srgbClr val="FFFF00"/>
              </a:solidFill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en-US" sz="2200" dirty="0">
                <a:solidFill>
                  <a:srgbClr val="FFFF00"/>
                </a:solidFill>
              </a:rPr>
              <a:t>D</a:t>
            </a:r>
            <a:r>
              <a:rPr lang="fr-FR" sz="2200" err="1">
                <a:solidFill>
                  <a:srgbClr val="FFFF00"/>
                </a:solidFill>
              </a:rPr>
              <a:t>eclaration</a:t>
            </a:r>
            <a:endParaRPr lang="fr-FR" sz="2200">
              <a:solidFill>
                <a:srgbClr val="FFFF00"/>
              </a:solidFill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fr-FR" sz="2200" dirty="0">
                <a:solidFill>
                  <a:srgbClr val="FFFF00"/>
                </a:solidFill>
              </a:rPr>
              <a:t>Usage</a:t>
            </a:r>
            <a:endParaRPr lang="fr-FR" sz="2200" dirty="0">
              <a:solidFill>
                <a:srgbClr val="FFFF00"/>
              </a:solidFill>
              <a:cs typeface="Calibri"/>
            </a:endParaRPr>
          </a:p>
          <a:p>
            <a:pPr marL="800100" lvl="1" indent="-342900">
              <a:buFontTx/>
              <a:buChar char="•"/>
            </a:pPr>
            <a:r>
              <a:rPr lang="fr-FR" sz="2200" dirty="0">
                <a:solidFill>
                  <a:srgbClr val="FFFF00"/>
                </a:solidFill>
              </a:rPr>
              <a:t>Dynamic allocation</a:t>
            </a:r>
            <a:endParaRPr lang="fr-FR" sz="2200" dirty="0">
              <a:solidFill>
                <a:srgbClr val="FFFF00"/>
              </a:solidFill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963" y="206052"/>
            <a:ext cx="13901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3089319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7597" y="1205259"/>
            <a:ext cx="8110685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/>
              <a:t>Debug – trace your control flow in code as it is run</a:t>
            </a:r>
          </a:p>
          <a:p>
            <a:pPr marL="342900" indent="-342900">
              <a:buFontTx/>
              <a:buChar char="•"/>
            </a:pPr>
            <a:r>
              <a:rPr lang="en-US" sz="2400" dirty="0"/>
              <a:t>Objective: correct syntactic and logic errors, and capture edge conditions to produce better code</a:t>
            </a:r>
          </a:p>
          <a:p>
            <a:pPr marL="342900" indent="-342900">
              <a:buFontTx/>
              <a:buChar char="•"/>
            </a:pPr>
            <a:endParaRPr lang="en-US" sz="2400" dirty="0"/>
          </a:p>
          <a:p>
            <a:pPr marL="342900" indent="-342900">
              <a:buFontTx/>
              <a:buChar char="•"/>
            </a:pPr>
            <a:r>
              <a:rPr lang="en-US" sz="2400" b="1" dirty="0"/>
              <a:t>Code level (primitive way)</a:t>
            </a:r>
            <a:r>
              <a:rPr lang="en-US" sz="2400" dirty="0"/>
              <a:t>: </a:t>
            </a:r>
          </a:p>
          <a:p>
            <a:pPr lvl="1"/>
            <a:r>
              <a:rPr lang="en-US" sz="2400" dirty="0"/>
              <a:t>Example: </a:t>
            </a:r>
            <a:r>
              <a:rPr lang="en-US" sz="2400" dirty="0" err="1"/>
              <a:t>cout</a:t>
            </a:r>
            <a:r>
              <a:rPr lang="en-US" sz="2400" dirty="0"/>
              <a:t>, </a:t>
            </a:r>
            <a:r>
              <a:rPr lang="en-US" sz="2400" dirty="0" err="1"/>
              <a:t>printf</a:t>
            </a:r>
            <a:r>
              <a:rPr lang="en-US" sz="2400" dirty="0"/>
              <a:t>, </a:t>
            </a:r>
            <a:r>
              <a:rPr lang="en-US" sz="2400" dirty="0" err="1"/>
              <a:t>sprintf</a:t>
            </a:r>
            <a:r>
              <a:rPr lang="en-US" sz="2400" dirty="0"/>
              <a:t>, </a:t>
            </a:r>
            <a:r>
              <a:rPr lang="en-US" sz="2400" dirty="0" err="1"/>
              <a:t>etc</a:t>
            </a:r>
            <a:endParaRPr lang="en-US" sz="2400" dirty="0"/>
          </a:p>
          <a:p>
            <a:pPr lvl="1"/>
            <a:endParaRPr lang="en-US" sz="2400" dirty="0"/>
          </a:p>
          <a:p>
            <a:pPr marL="342900" indent="-342900">
              <a:buFontTx/>
              <a:buChar char="•"/>
            </a:pPr>
            <a:r>
              <a:rPr lang="en-US" sz="2400" b="1" dirty="0"/>
              <a:t>IDE level</a:t>
            </a:r>
            <a:r>
              <a:rPr lang="en-US" sz="2400" dirty="0"/>
              <a:t>: use debugger (platform-specific)</a:t>
            </a:r>
          </a:p>
          <a:p>
            <a:r>
              <a:rPr lang="en-US" sz="2400" dirty="0"/>
              <a:t>	Example: </a:t>
            </a:r>
          </a:p>
          <a:p>
            <a:r>
              <a:rPr lang="en-US" sz="2400" dirty="0"/>
              <a:t>		* With Eclipse, use </a:t>
            </a:r>
            <a:r>
              <a:rPr lang="en-US" sz="2400" dirty="0" err="1"/>
              <a:t>gdb</a:t>
            </a:r>
            <a:r>
              <a:rPr lang="en-US" sz="2400" dirty="0"/>
              <a:t> for C/C++ to step through code</a:t>
            </a:r>
          </a:p>
          <a:p>
            <a:r>
              <a:rPr lang="en-US" sz="2400" dirty="0"/>
              <a:t>		* With Code::Blocks, use its built-in debugger tool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7597" y="294569"/>
            <a:ext cx="38880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HOW DO WE DEBUG?</a:t>
            </a:r>
          </a:p>
        </p:txBody>
      </p:sp>
    </p:spTree>
    <p:extLst>
      <p:ext uri="{BB962C8B-B14F-4D97-AF65-F5344CB8AC3E}">
        <p14:creationId xmlns:p14="http://schemas.microsoft.com/office/powerpoint/2010/main" val="1920260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7597" y="1205259"/>
            <a:ext cx="8110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400" dirty="0"/>
              <a:t>Use command line output: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7" y="282751"/>
            <a:ext cx="604644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DEBUGGING: BACK TO THE BASICS</a:t>
            </a:r>
          </a:p>
        </p:txBody>
      </p:sp>
      <p:pic>
        <p:nvPicPr>
          <p:cNvPr id="2" name="Picture 1" descr="Screen Shot 2014-06-22 at 5.47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63" y="1826986"/>
            <a:ext cx="7780867" cy="425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29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7597" y="1205259"/>
            <a:ext cx="8110685" cy="47089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sz="2000" dirty="0"/>
              <a:t>Code::Blocks </a:t>
            </a:r>
          </a:p>
          <a:p>
            <a:pPr marL="800100" lvl="1" indent="-342900">
              <a:buFontTx/>
              <a:buChar char="•"/>
            </a:pPr>
            <a:r>
              <a:rPr lang="en-US" sz="2000" dirty="0">
                <a:hlinkClick r:id="rId2"/>
              </a:rPr>
              <a:t>http://wiki.codeblocks.org/index.php?title=Debugging_with_Code::Blocks</a:t>
            </a:r>
            <a:endParaRPr lang="en-US" sz="2000" dirty="0"/>
          </a:p>
          <a:p>
            <a:pPr marL="342900" indent="-342900">
              <a:buFontTx/>
              <a:buChar char="•"/>
            </a:pPr>
            <a:r>
              <a:rPr lang="en-US" sz="2000" dirty="0"/>
              <a:t>Visual Studio (2005/2008)</a:t>
            </a:r>
          </a:p>
          <a:p>
            <a:pPr marL="800100" lvl="1" indent="-342900">
              <a:buFontTx/>
              <a:buChar char="•"/>
            </a:pPr>
            <a:r>
              <a:rPr lang="nl-NL" sz="2000" dirty="0">
                <a:hlinkClick r:id="rId3"/>
              </a:rPr>
              <a:t>http://www.cprogramming.com/tutorial/visual_studio_debugging_setup.html</a:t>
            </a:r>
            <a:endParaRPr lang="en-US" sz="2000" dirty="0"/>
          </a:p>
          <a:p>
            <a:pPr marL="342900" indent="-342900">
              <a:buFontTx/>
              <a:buChar char="•"/>
            </a:pPr>
            <a:r>
              <a:rPr lang="en-US" sz="2000" dirty="0"/>
              <a:t>Qt Creator</a:t>
            </a:r>
          </a:p>
          <a:p>
            <a:pPr marL="800100" lvl="1" indent="-342900">
              <a:buFont typeface="Arial"/>
              <a:buChar char="•"/>
            </a:pPr>
            <a:r>
              <a:rPr lang="nl-NL" sz="2000" dirty="0">
                <a:ea typeface="+mn-lt"/>
                <a:cs typeface="+mn-lt"/>
                <a:hlinkClick r:id="rId4"/>
              </a:rPr>
              <a:t>https://doc.qt.io/qtcreator/creator-debugging.html</a:t>
            </a:r>
            <a:endParaRPr lang="en-US" sz="2000" dirty="0">
              <a:cs typeface="Calibri" panose="020F0502020204030204"/>
            </a:endParaRPr>
          </a:p>
          <a:p>
            <a:pPr marL="342900" indent="-342900">
              <a:buFontTx/>
              <a:buChar char="•"/>
            </a:pPr>
            <a:r>
              <a:rPr lang="en-US" sz="2000" dirty="0"/>
              <a:t>Eclipse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ea typeface="+mn-lt"/>
                <a:cs typeface="+mn-lt"/>
                <a:hlinkClick r:id="rId5"/>
              </a:rPr>
              <a:t>https://www.softwaretestinghelp.com/eclipse/debugging-your-code-in-eclipse/</a:t>
            </a:r>
            <a:endParaRPr lang="en-US" sz="2000" dirty="0">
              <a:cs typeface="Calibri" panose="020F0502020204030204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cs typeface="Calibri" panose="020F0502020204030204"/>
              </a:rPr>
              <a:t>Debug a C Program: </a:t>
            </a:r>
            <a:r>
              <a:rPr lang="en-US" sz="2000" dirty="0">
                <a:ea typeface="+mn-lt"/>
                <a:cs typeface="+mn-lt"/>
                <a:hlinkClick r:id="rId6"/>
              </a:rPr>
              <a:t>https://www.youtube.com/watch?v=ThYE5IllvB0</a:t>
            </a:r>
            <a:endParaRPr lang="en-US" sz="2000">
              <a:ea typeface="+mn-lt"/>
              <a:cs typeface="+mn-lt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Debug a C++ Program: </a:t>
            </a:r>
            <a:r>
              <a:rPr lang="en-US" sz="2000" dirty="0">
                <a:ea typeface="+mn-lt"/>
                <a:cs typeface="+mn-lt"/>
                <a:hlinkClick r:id="rId7"/>
              </a:rPr>
              <a:t>https://www.youtube.com/watch?v=azInZkPP56Q</a:t>
            </a:r>
          </a:p>
          <a:p>
            <a:pPr lvl="1"/>
            <a:endParaRPr lang="en-US" sz="2000" dirty="0">
              <a:ea typeface="+mn-lt"/>
              <a:cs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197" y="282751"/>
            <a:ext cx="35241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DEBUGGING TOOLS</a:t>
            </a:r>
          </a:p>
        </p:txBody>
      </p:sp>
    </p:spTree>
    <p:extLst>
      <p:ext uri="{BB962C8B-B14F-4D97-AF65-F5344CB8AC3E}">
        <p14:creationId xmlns:p14="http://schemas.microsoft.com/office/powerpoint/2010/main" val="1986334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9130" y="1205259"/>
            <a:ext cx="8110685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Tx/>
              <a:buChar char="•"/>
            </a:pPr>
            <a:r>
              <a:rPr lang="nl-NL" sz="2400" dirty="0" err="1"/>
              <a:t>Execute</a:t>
            </a:r>
            <a:r>
              <a:rPr lang="nl-NL" sz="2400" dirty="0"/>
              <a:t> a single </a:t>
            </a:r>
            <a:r>
              <a:rPr lang="nl-NL" sz="2400" dirty="0" err="1"/>
              <a:t>instruction</a:t>
            </a:r>
            <a:r>
              <a:rPr lang="nl-NL" sz="2400" dirty="0"/>
              <a:t> on </a:t>
            </a:r>
            <a:r>
              <a:rPr lang="nl-NL" sz="2400" dirty="0" err="1"/>
              <a:t>your</a:t>
            </a:r>
            <a:r>
              <a:rPr lang="nl-NL" sz="2400" dirty="0"/>
              <a:t> </a:t>
            </a:r>
            <a:r>
              <a:rPr lang="nl-NL" sz="2400" dirty="0" err="1"/>
              <a:t>compiled</a:t>
            </a:r>
            <a:r>
              <a:rPr lang="nl-NL" sz="2400" dirty="0"/>
              <a:t> code </a:t>
            </a:r>
            <a:r>
              <a:rPr lang="nl-NL" sz="2400" dirty="0" err="1"/>
              <a:t>one</a:t>
            </a:r>
            <a:r>
              <a:rPr lang="nl-NL" sz="2400" dirty="0"/>
              <a:t> step at a time, </a:t>
            </a:r>
            <a:r>
              <a:rPr lang="nl-NL" sz="2400" dirty="0" err="1"/>
              <a:t>with</a:t>
            </a:r>
            <a:r>
              <a:rPr lang="nl-NL" sz="2400" dirty="0"/>
              <a:t> the </a:t>
            </a:r>
            <a:r>
              <a:rPr lang="nl-NL" sz="2400" dirty="0" err="1"/>
              <a:t>following</a:t>
            </a:r>
            <a:r>
              <a:rPr lang="nl-NL" sz="2400" dirty="0"/>
              <a:t> common </a:t>
            </a:r>
            <a:r>
              <a:rPr lang="nl-NL" sz="2400" dirty="0" err="1"/>
              <a:t>debugging</a:t>
            </a:r>
            <a:r>
              <a:rPr lang="nl-NL" sz="2400" dirty="0"/>
              <a:t> options:</a:t>
            </a:r>
          </a:p>
          <a:p>
            <a:endParaRPr lang="nl-NL" sz="2400" dirty="0"/>
          </a:p>
          <a:p>
            <a:pPr marL="342900" indent="-342900">
              <a:buFontTx/>
              <a:buChar char="•"/>
            </a:pPr>
            <a:r>
              <a:rPr lang="nl-NL" sz="2400" dirty="0"/>
              <a:t>Debug | </a:t>
            </a:r>
            <a:r>
              <a:rPr lang="nl-NL" sz="2400" dirty="0" err="1">
                <a:solidFill>
                  <a:srgbClr val="FFFF00"/>
                </a:solidFill>
              </a:rPr>
              <a:t>Restart</a:t>
            </a:r>
            <a:r>
              <a:rPr lang="nl-NL" sz="2400" dirty="0">
                <a:solidFill>
                  <a:srgbClr val="FFFF00"/>
                </a:solidFill>
              </a:rPr>
              <a:t> </a:t>
            </a:r>
            <a:endParaRPr lang="nl-NL" sz="2400" dirty="0">
              <a:solidFill>
                <a:srgbClr val="FFFF00"/>
              </a:solidFill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nl-NL" sz="2400" dirty="0"/>
              <a:t>Debug | </a:t>
            </a:r>
            <a:r>
              <a:rPr lang="nl-NL" sz="2400" dirty="0">
                <a:solidFill>
                  <a:srgbClr val="FFFF00"/>
                </a:solidFill>
              </a:rPr>
              <a:t>Stop Debugging </a:t>
            </a:r>
            <a:endParaRPr lang="nl-NL" sz="2400" dirty="0">
              <a:solidFill>
                <a:srgbClr val="FFFF00"/>
              </a:solidFill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nl-NL" sz="2400" dirty="0"/>
              <a:t>Debug | </a:t>
            </a:r>
            <a:r>
              <a:rPr lang="nl-NL" sz="2400" dirty="0">
                <a:solidFill>
                  <a:srgbClr val="FFFF00"/>
                </a:solidFill>
              </a:rPr>
              <a:t>Start Debugging </a:t>
            </a:r>
            <a:endParaRPr lang="nl-NL" sz="2400" dirty="0">
              <a:solidFill>
                <a:srgbClr val="FFFF00"/>
              </a:solidFill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nl-NL" sz="2400" dirty="0"/>
              <a:t>Debug | </a:t>
            </a:r>
            <a:r>
              <a:rPr lang="nl-NL" sz="2400" dirty="0">
                <a:solidFill>
                  <a:srgbClr val="FFFF00"/>
                </a:solidFill>
              </a:rPr>
              <a:t>Break </a:t>
            </a:r>
            <a:endParaRPr lang="nl-NL" sz="2400" dirty="0">
              <a:solidFill>
                <a:srgbClr val="FFFF00"/>
              </a:solidFill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nl-NL" sz="2400" dirty="0"/>
              <a:t>Debug | </a:t>
            </a:r>
            <a:r>
              <a:rPr lang="nl-NL" sz="2400" dirty="0">
                <a:solidFill>
                  <a:srgbClr val="FFFF00"/>
                </a:solidFill>
              </a:rPr>
              <a:t>Step </a:t>
            </a:r>
            <a:r>
              <a:rPr lang="nl-NL" sz="2400" dirty="0" err="1">
                <a:solidFill>
                  <a:srgbClr val="FFFF00"/>
                </a:solidFill>
              </a:rPr>
              <a:t>Into</a:t>
            </a:r>
            <a:r>
              <a:rPr lang="nl-NL" sz="2400" dirty="0">
                <a:solidFill>
                  <a:srgbClr val="FFFF00"/>
                </a:solidFill>
              </a:rPr>
              <a:t> </a:t>
            </a:r>
            <a:endParaRPr lang="nl-NL" sz="2400" dirty="0">
              <a:solidFill>
                <a:srgbClr val="FFFF00"/>
              </a:solidFill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nl-NL" sz="2400" dirty="0"/>
              <a:t>Debug | </a:t>
            </a:r>
            <a:r>
              <a:rPr lang="nl-NL" sz="2400" dirty="0">
                <a:solidFill>
                  <a:srgbClr val="FFFF00"/>
                </a:solidFill>
              </a:rPr>
              <a:t>Step Over </a:t>
            </a:r>
            <a:endParaRPr lang="nl-NL" sz="2400" dirty="0">
              <a:solidFill>
                <a:srgbClr val="FFFF00"/>
              </a:solidFill>
              <a:cs typeface="Calibri"/>
            </a:endParaRPr>
          </a:p>
          <a:p>
            <a:pPr marL="342900" indent="-342900">
              <a:buFontTx/>
              <a:buChar char="•"/>
            </a:pPr>
            <a:r>
              <a:rPr lang="nl-NL" sz="2400" dirty="0"/>
              <a:t>Debug | </a:t>
            </a:r>
            <a:r>
              <a:rPr lang="nl-NL" sz="2400" dirty="0">
                <a:solidFill>
                  <a:srgbClr val="FFFF00"/>
                </a:solidFill>
              </a:rPr>
              <a:t>Step Out</a:t>
            </a:r>
            <a:endParaRPr lang="en-US" sz="2400">
              <a:solidFill>
                <a:srgbClr val="FFFF00"/>
              </a:solidFill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7597" y="294569"/>
            <a:ext cx="749235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COMMON DEBUGGING OPTIONS IN TOOLS</a:t>
            </a:r>
          </a:p>
        </p:txBody>
      </p:sp>
    </p:spTree>
    <p:extLst>
      <p:ext uri="{BB962C8B-B14F-4D97-AF65-F5344CB8AC3E}">
        <p14:creationId xmlns:p14="http://schemas.microsoft.com/office/powerpoint/2010/main" val="234576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16253</TotalTime>
  <Words>1702</Words>
  <Application>Microsoft Office PowerPoint</Application>
  <PresentationFormat>On-screen Show (4:3)</PresentationFormat>
  <Paragraphs>270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Joseph Su</cp:lastModifiedBy>
  <cp:revision>487</cp:revision>
  <dcterms:created xsi:type="dcterms:W3CDTF">2014-05-27T23:33:29Z</dcterms:created>
  <dcterms:modified xsi:type="dcterms:W3CDTF">2022-09-22T14:40:59Z</dcterms:modified>
</cp:coreProperties>
</file>