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</p:sldMasterIdLst>
  <p:notesMasterIdLst>
    <p:notesMasterId r:id="rId21"/>
  </p:notesMasterIdLst>
  <p:handoutMasterIdLst>
    <p:handoutMasterId r:id="rId22"/>
  </p:handoutMasterIdLst>
  <p:sldIdLst>
    <p:sldId id="379" r:id="rId3"/>
    <p:sldId id="378" r:id="rId4"/>
    <p:sldId id="369" r:id="rId5"/>
    <p:sldId id="380" r:id="rId6"/>
    <p:sldId id="352" r:id="rId7"/>
    <p:sldId id="356" r:id="rId8"/>
    <p:sldId id="372" r:id="rId9"/>
    <p:sldId id="357" r:id="rId10"/>
    <p:sldId id="358" r:id="rId11"/>
    <p:sldId id="359" r:id="rId12"/>
    <p:sldId id="363" r:id="rId13"/>
    <p:sldId id="360" r:id="rId14"/>
    <p:sldId id="373" r:id="rId15"/>
    <p:sldId id="364" r:id="rId16"/>
    <p:sldId id="374" r:id="rId17"/>
    <p:sldId id="365" r:id="rId18"/>
    <p:sldId id="366" r:id="rId19"/>
    <p:sldId id="3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B752A-C3F1-4D2D-8A99-1A968CA7A5B1}" v="171" dt="2021-09-29T02:46:24.122"/>
    <p1510:client id="{7C12E451-4D95-4A60-A9AC-82120081D64C}" v="8" dt="2022-07-27T03:19:44.363"/>
    <p1510:client id="{81331664-89F7-4E64-9C70-A35FEEE752C2}" v="339" dt="2022-07-13T02:32:45.289"/>
    <p1510:client id="{A1A7F590-5968-43A6-B877-0588028289BC}" v="10" dt="2022-09-22T14:42:51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0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11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47EB752A-C3F1-4D2D-8A99-1A968CA7A5B1}"/>
    <pc:docChg chg="addSld delSld modSld sldOrd addMainMaster delMainMaster modMainMaster">
      <pc:chgData name="Joseph Su" userId="547037e20b00b288" providerId="Windows Live" clId="Web-{47EB752A-C3F1-4D2D-8A99-1A968CA7A5B1}" dt="2021-09-29T02:46:23.059" v="90" actId="20577"/>
      <pc:docMkLst>
        <pc:docMk/>
      </pc:docMkLst>
      <pc:sldChg chg="delSp del mod modClrScheme chgLayout">
        <pc:chgData name="Joseph Su" userId="547037e20b00b288" providerId="Windows Live" clId="Web-{47EB752A-C3F1-4D2D-8A99-1A968CA7A5B1}" dt="2021-09-29T02:37:44.744" v="5"/>
        <pc:sldMkLst>
          <pc:docMk/>
          <pc:sldMk cId="4010703717" sldId="349"/>
        </pc:sldMkLst>
        <pc:spChg chg="del">
          <ac:chgData name="Joseph Su" userId="547037e20b00b288" providerId="Windows Live" clId="Web-{47EB752A-C3F1-4D2D-8A99-1A968CA7A5B1}" dt="2021-09-29T02:36:52.272" v="0"/>
          <ac:spMkLst>
            <pc:docMk/>
            <pc:sldMk cId="4010703717" sldId="349"/>
            <ac:spMk id="7" creationId="{00000000-0000-0000-0000-000000000000}"/>
          </ac:spMkLst>
        </pc:spChg>
      </pc:sldChg>
      <pc:sldChg chg="delSp mod modClrScheme chgLayout">
        <pc:chgData name="Joseph Su" userId="547037e20b00b288" providerId="Windows Live" clId="Web-{47EB752A-C3F1-4D2D-8A99-1A968CA7A5B1}" dt="2021-09-29T02:37:36.931" v="3"/>
        <pc:sldMkLst>
          <pc:docMk/>
          <pc:sldMk cId="579476009" sldId="352"/>
        </pc:sldMkLst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579476009" sldId="352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39:09.234" v="22" actId="20577"/>
        <pc:sldMkLst>
          <pc:docMk/>
          <pc:sldMk cId="1626683164" sldId="356"/>
        </pc:sldMkLst>
        <pc:spChg chg="mod">
          <ac:chgData name="Joseph Su" userId="547037e20b00b288" providerId="Windows Live" clId="Web-{47EB752A-C3F1-4D2D-8A99-1A968CA7A5B1}" dt="2021-09-29T02:39:09.234" v="22" actId="20577"/>
          <ac:spMkLst>
            <pc:docMk/>
            <pc:sldMk cId="1626683164" sldId="356"/>
            <ac:spMk id="3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1626683164" sldId="35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39:51.581" v="30" actId="20577"/>
        <pc:sldMkLst>
          <pc:docMk/>
          <pc:sldMk cId="663953187" sldId="357"/>
        </pc:sldMkLst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663953187" sldId="357"/>
            <ac:spMk id="7" creationId="{00000000-0000-0000-0000-000000000000}"/>
          </ac:spMkLst>
        </pc:spChg>
        <pc:spChg chg="mod">
          <ac:chgData name="Joseph Su" userId="547037e20b00b288" providerId="Windows Live" clId="Web-{47EB752A-C3F1-4D2D-8A99-1A968CA7A5B1}" dt="2021-09-29T02:39:51.581" v="30" actId="20577"/>
          <ac:spMkLst>
            <pc:docMk/>
            <pc:sldMk cId="663953187" sldId="357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40:03.581" v="35" actId="20577"/>
        <pc:sldMkLst>
          <pc:docMk/>
          <pc:sldMk cId="2896639332" sldId="358"/>
        </pc:sldMkLst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2896639332" sldId="358"/>
            <ac:spMk id="7" creationId="{00000000-0000-0000-0000-000000000000}"/>
          </ac:spMkLst>
        </pc:spChg>
        <pc:spChg chg="mod">
          <ac:chgData name="Joseph Su" userId="547037e20b00b288" providerId="Windows Live" clId="Web-{47EB752A-C3F1-4D2D-8A99-1A968CA7A5B1}" dt="2021-09-29T02:40:03.581" v="35" actId="20577"/>
          <ac:spMkLst>
            <pc:docMk/>
            <pc:sldMk cId="2896639332" sldId="358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40:15.598" v="39" actId="20577"/>
        <pc:sldMkLst>
          <pc:docMk/>
          <pc:sldMk cId="4198931903" sldId="359"/>
        </pc:sldMkLst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4198931903" sldId="359"/>
            <ac:spMk id="7" creationId="{00000000-0000-0000-0000-000000000000}"/>
          </ac:spMkLst>
        </pc:spChg>
        <pc:spChg chg="mod">
          <ac:chgData name="Joseph Su" userId="547037e20b00b288" providerId="Windows Live" clId="Web-{47EB752A-C3F1-4D2D-8A99-1A968CA7A5B1}" dt="2021-09-29T02:40:15.598" v="39" actId="20577"/>
          <ac:spMkLst>
            <pc:docMk/>
            <pc:sldMk cId="4198931903" sldId="359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41:08.461" v="52" actId="20577"/>
        <pc:sldMkLst>
          <pc:docMk/>
          <pc:sldMk cId="1534116325" sldId="360"/>
        </pc:sldMkLst>
        <pc:spChg chg="mod">
          <ac:chgData name="Joseph Su" userId="547037e20b00b288" providerId="Windows Live" clId="Web-{47EB752A-C3F1-4D2D-8A99-1A968CA7A5B1}" dt="2021-09-29T02:41:08.461" v="52" actId="20577"/>
          <ac:spMkLst>
            <pc:docMk/>
            <pc:sldMk cId="1534116325" sldId="360"/>
            <ac:spMk id="2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1534116325" sldId="360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45:57.636" v="85" actId="20577"/>
        <pc:sldMkLst>
          <pc:docMk/>
          <pc:sldMk cId="3840830174" sldId="363"/>
        </pc:sldMkLst>
        <pc:spChg chg="mod">
          <ac:chgData name="Joseph Su" userId="547037e20b00b288" providerId="Windows Live" clId="Web-{47EB752A-C3F1-4D2D-8A99-1A968CA7A5B1}" dt="2021-09-29T02:45:57.636" v="85" actId="20577"/>
          <ac:spMkLst>
            <pc:docMk/>
            <pc:sldMk cId="3840830174" sldId="363"/>
            <ac:spMk id="4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3840830174" sldId="36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41:32.681" v="55" actId="20577"/>
        <pc:sldMkLst>
          <pc:docMk/>
          <pc:sldMk cId="555174462" sldId="364"/>
        </pc:sldMkLst>
        <pc:spChg chg="mod">
          <ac:chgData name="Joseph Su" userId="547037e20b00b288" providerId="Windows Live" clId="Web-{47EB752A-C3F1-4D2D-8A99-1A968CA7A5B1}" dt="2021-09-29T02:41:32.681" v="55" actId="20577"/>
          <ac:spMkLst>
            <pc:docMk/>
            <pc:sldMk cId="555174462" sldId="364"/>
            <ac:spMk id="4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555174462" sldId="36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41:54.745" v="61" actId="20577"/>
        <pc:sldMkLst>
          <pc:docMk/>
          <pc:sldMk cId="3675669001" sldId="365"/>
        </pc:sldMkLst>
        <pc:spChg chg="mod">
          <ac:chgData name="Joseph Su" userId="547037e20b00b288" providerId="Windows Live" clId="Web-{47EB752A-C3F1-4D2D-8A99-1A968CA7A5B1}" dt="2021-09-29T02:41:54.745" v="61" actId="20577"/>
          <ac:spMkLst>
            <pc:docMk/>
            <pc:sldMk cId="3675669001" sldId="365"/>
            <ac:spMk id="4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3675669001" sldId="365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44:10.738" v="71" actId="20577"/>
        <pc:sldMkLst>
          <pc:docMk/>
          <pc:sldMk cId="3295885810" sldId="366"/>
        </pc:sldMkLst>
        <pc:spChg chg="mod">
          <ac:chgData name="Joseph Su" userId="547037e20b00b288" providerId="Windows Live" clId="Web-{47EB752A-C3F1-4D2D-8A99-1A968CA7A5B1}" dt="2021-09-29T02:44:10.738" v="71" actId="20577"/>
          <ac:spMkLst>
            <pc:docMk/>
            <pc:sldMk cId="3295885810" sldId="366"/>
            <ac:spMk id="4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3295885810" sldId="366"/>
            <ac:spMk id="7" creationId="{00000000-0000-0000-0000-000000000000}"/>
          </ac:spMkLst>
        </pc:spChg>
      </pc:sldChg>
      <pc:sldChg chg="delSp mod modClrScheme chgLayout">
        <pc:chgData name="Joseph Su" userId="547037e20b00b288" providerId="Windows Live" clId="Web-{47EB752A-C3F1-4D2D-8A99-1A968CA7A5B1}" dt="2021-09-29T02:37:36.931" v="3"/>
        <pc:sldMkLst>
          <pc:docMk/>
          <pc:sldMk cId="3371808185" sldId="367"/>
        </pc:sldMkLst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3371808185" sldId="367"/>
            <ac:spMk id="7" creationId="{00000000-0000-0000-0000-000000000000}"/>
          </ac:spMkLst>
        </pc:spChg>
      </pc:sldChg>
      <pc:sldChg chg="delSp del mod modClrScheme delDesignElem chgLayout">
        <pc:chgData name="Joseph Su" userId="547037e20b00b288" providerId="Windows Live" clId="Web-{47EB752A-C3F1-4D2D-8A99-1A968CA7A5B1}" dt="2021-09-29T02:37:44.744" v="4"/>
        <pc:sldMkLst>
          <pc:docMk/>
          <pc:sldMk cId="1993382210" sldId="368"/>
        </pc:sldMkLst>
        <pc:spChg chg="del">
          <ac:chgData name="Joseph Su" userId="547037e20b00b288" providerId="Windows Live" clId="Web-{47EB752A-C3F1-4D2D-8A99-1A968CA7A5B1}" dt="2021-09-29T02:37:32.978" v="2"/>
          <ac:spMkLst>
            <pc:docMk/>
            <pc:sldMk cId="1993382210" sldId="368"/>
            <ac:spMk id="8" creationId="{6D84D055-291D-B946-94B4-3ADE59339287}"/>
          </ac:spMkLst>
        </pc:spChg>
        <pc:spChg chg="del">
          <ac:chgData name="Joseph Su" userId="547037e20b00b288" providerId="Windows Live" clId="Web-{47EB752A-C3F1-4D2D-8A99-1A968CA7A5B1}" dt="2021-09-29T02:37:32.978" v="2"/>
          <ac:spMkLst>
            <pc:docMk/>
            <pc:sldMk cId="1993382210" sldId="368"/>
            <ac:spMk id="9" creationId="{291EEB6F-2578-0741-8BCD-A1B9612728A3}"/>
          </ac:spMkLst>
        </pc:spChg>
        <pc:spChg chg="del">
          <ac:chgData name="Joseph Su" userId="547037e20b00b288" providerId="Windows Live" clId="Web-{47EB752A-C3F1-4D2D-8A99-1A968CA7A5B1}" dt="2021-09-29T02:37:32.978" v="2"/>
          <ac:spMkLst>
            <pc:docMk/>
            <pc:sldMk cId="1993382210" sldId="368"/>
            <ac:spMk id="10" creationId="{1A450912-3E70-0D41-B3C5-09BA06AE5D21}"/>
          </ac:spMkLst>
        </pc:spChg>
        <pc:spChg chg="del">
          <ac:chgData name="Joseph Su" userId="547037e20b00b288" providerId="Windows Live" clId="Web-{47EB752A-C3F1-4D2D-8A99-1A968CA7A5B1}" dt="2021-09-29T02:37:32.978" v="2"/>
          <ac:spMkLst>
            <pc:docMk/>
            <pc:sldMk cId="1993382210" sldId="368"/>
            <ac:spMk id="11" creationId="{BF20EBCA-090D-EF46-8710-23A2A70267BB}"/>
          </ac:spMkLst>
        </pc:spChg>
        <pc:spChg chg="del">
          <ac:chgData name="Joseph Su" userId="547037e20b00b288" providerId="Windows Live" clId="Web-{47EB752A-C3F1-4D2D-8A99-1A968CA7A5B1}" dt="2021-09-29T02:37:32.978" v="2"/>
          <ac:spMkLst>
            <pc:docMk/>
            <pc:sldMk cId="1993382210" sldId="368"/>
            <ac:spMk id="12" creationId="{FD23C93C-2C10-174C-AD9B-C4579F96993A}"/>
          </ac:spMkLst>
        </pc:spChg>
        <pc:spChg chg="del">
          <ac:chgData name="Joseph Su" userId="547037e20b00b288" providerId="Windows Live" clId="Web-{47EB752A-C3F1-4D2D-8A99-1A968CA7A5B1}" dt="2021-09-29T02:37:32.978" v="2"/>
          <ac:spMkLst>
            <pc:docMk/>
            <pc:sldMk cId="1993382210" sldId="368"/>
            <ac:spMk id="13" creationId="{68F3B78F-A677-F048-9C0E-B75F9C5B116F}"/>
          </ac:spMkLst>
        </pc:spChg>
        <pc:spChg chg="del">
          <ac:chgData name="Joseph Su" userId="547037e20b00b288" providerId="Windows Live" clId="Web-{47EB752A-C3F1-4D2D-8A99-1A968CA7A5B1}" dt="2021-09-29T02:37:32.978" v="2"/>
          <ac:spMkLst>
            <pc:docMk/>
            <pc:sldMk cId="1993382210" sldId="368"/>
            <ac:spMk id="14" creationId="{88242FD3-08DC-F64D-9439-C32AB1A073A7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1993382210" sldId="368"/>
            <ac:spMk id="17" creationId="{C9AF4857-D5FF-C64E-9153-582F67D46E63}"/>
          </ac:spMkLst>
        </pc:spChg>
      </pc:sldChg>
      <pc:sldChg chg="delSp modSp mod ord modClrScheme chgLayout">
        <pc:chgData name="Joseph Su" userId="547037e20b00b288" providerId="Windows Live" clId="Web-{47EB752A-C3F1-4D2D-8A99-1A968CA7A5B1}" dt="2021-09-29T02:46:23.059" v="90" actId="20577"/>
        <pc:sldMkLst>
          <pc:docMk/>
          <pc:sldMk cId="3754745748" sldId="369"/>
        </pc:sldMkLst>
        <pc:spChg chg="mod">
          <ac:chgData name="Joseph Su" userId="547037e20b00b288" providerId="Windows Live" clId="Web-{47EB752A-C3F1-4D2D-8A99-1A968CA7A5B1}" dt="2021-09-29T02:46:23.059" v="90" actId="20577"/>
          <ac:spMkLst>
            <pc:docMk/>
            <pc:sldMk cId="3754745748" sldId="369"/>
            <ac:spMk id="4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3754745748" sldId="369"/>
            <ac:spMk id="7" creationId="{00000000-0000-0000-0000-000000000000}"/>
          </ac:spMkLst>
        </pc:spChg>
      </pc:sldChg>
      <pc:sldChg chg="delSp modSp del mod modClrScheme chgLayout">
        <pc:chgData name="Joseph Su" userId="547037e20b00b288" providerId="Windows Live" clId="Web-{47EB752A-C3F1-4D2D-8A99-1A968CA7A5B1}" dt="2021-09-29T02:38:40.138" v="18"/>
        <pc:sldMkLst>
          <pc:docMk/>
          <pc:sldMk cId="1045212123" sldId="370"/>
        </pc:sldMkLst>
        <pc:spChg chg="mod">
          <ac:chgData name="Joseph Su" userId="547037e20b00b288" providerId="Windows Live" clId="Web-{47EB752A-C3F1-4D2D-8A99-1A968CA7A5B1}" dt="2021-09-29T02:38:08.855" v="11" actId="20577"/>
          <ac:spMkLst>
            <pc:docMk/>
            <pc:sldMk cId="1045212123" sldId="370"/>
            <ac:spMk id="4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1045212123" sldId="370"/>
            <ac:spMk id="7" creationId="{00000000-0000-0000-0000-000000000000}"/>
          </ac:spMkLst>
        </pc:spChg>
      </pc:sldChg>
      <pc:sldChg chg="delSp modSp del mod modClrScheme chgLayout">
        <pc:chgData name="Joseph Su" userId="547037e20b00b288" providerId="Windows Live" clId="Web-{47EB752A-C3F1-4D2D-8A99-1A968CA7A5B1}" dt="2021-09-29T02:38:40.138" v="17"/>
        <pc:sldMkLst>
          <pc:docMk/>
          <pc:sldMk cId="3227535861" sldId="371"/>
        </pc:sldMkLst>
        <pc:spChg chg="mod">
          <ac:chgData name="Joseph Su" userId="547037e20b00b288" providerId="Windows Live" clId="Web-{47EB752A-C3F1-4D2D-8A99-1A968CA7A5B1}" dt="2021-09-29T02:38:15.903" v="13" actId="20577"/>
          <ac:spMkLst>
            <pc:docMk/>
            <pc:sldMk cId="3227535861" sldId="371"/>
            <ac:spMk id="4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3227535861" sldId="371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39:22.438" v="24" actId="20577"/>
        <pc:sldMkLst>
          <pc:docMk/>
          <pc:sldMk cId="1858085633" sldId="372"/>
        </pc:sldMkLst>
        <pc:spChg chg="mod">
          <ac:chgData name="Joseph Su" userId="547037e20b00b288" providerId="Windows Live" clId="Web-{47EB752A-C3F1-4D2D-8A99-1A968CA7A5B1}" dt="2021-09-29T02:39:22.438" v="24" actId="20577"/>
          <ac:spMkLst>
            <pc:docMk/>
            <pc:sldMk cId="1858085633" sldId="372"/>
            <ac:spMk id="2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1858085633" sldId="372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44:49.037" v="78" actId="20577"/>
        <pc:sldMkLst>
          <pc:docMk/>
          <pc:sldMk cId="3291273361" sldId="373"/>
        </pc:sldMkLst>
        <pc:spChg chg="mod">
          <ac:chgData name="Joseph Su" userId="547037e20b00b288" providerId="Windows Live" clId="Web-{47EB752A-C3F1-4D2D-8A99-1A968CA7A5B1}" dt="2021-09-29T02:44:49.037" v="78" actId="20577"/>
          <ac:spMkLst>
            <pc:docMk/>
            <pc:sldMk cId="3291273361" sldId="373"/>
            <ac:spMk id="2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3291273361" sldId="37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47EB752A-C3F1-4D2D-8A99-1A968CA7A5B1}" dt="2021-09-29T02:41:38.353" v="57" actId="20577"/>
        <pc:sldMkLst>
          <pc:docMk/>
          <pc:sldMk cId="1665447102" sldId="374"/>
        </pc:sldMkLst>
        <pc:spChg chg="mod">
          <ac:chgData name="Joseph Su" userId="547037e20b00b288" providerId="Windows Live" clId="Web-{47EB752A-C3F1-4D2D-8A99-1A968CA7A5B1}" dt="2021-09-29T02:41:38.353" v="57" actId="20577"/>
          <ac:spMkLst>
            <pc:docMk/>
            <pc:sldMk cId="1665447102" sldId="374"/>
            <ac:spMk id="4" creationId="{00000000-0000-0000-0000-000000000000}"/>
          </ac:spMkLst>
        </pc:spChg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1665447102" sldId="374"/>
            <ac:spMk id="7" creationId="{00000000-0000-0000-0000-000000000000}"/>
          </ac:spMkLst>
        </pc:spChg>
      </pc:sldChg>
      <pc:sldChg chg="delSp del mod modClrScheme chgLayout">
        <pc:chgData name="Joseph Su" userId="547037e20b00b288" providerId="Windows Live" clId="Web-{47EB752A-C3F1-4D2D-8A99-1A968CA7A5B1}" dt="2021-09-29T02:38:40.138" v="16"/>
        <pc:sldMkLst>
          <pc:docMk/>
          <pc:sldMk cId="944391730" sldId="375"/>
        </pc:sldMkLst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944391730" sldId="375"/>
            <ac:spMk id="7" creationId="{00000000-0000-0000-0000-000000000000}"/>
          </ac:spMkLst>
        </pc:spChg>
      </pc:sldChg>
      <pc:sldChg chg="delSp del mod modClrScheme chgLayout">
        <pc:chgData name="Joseph Su" userId="547037e20b00b288" providerId="Windows Live" clId="Web-{47EB752A-C3F1-4D2D-8A99-1A968CA7A5B1}" dt="2021-09-29T02:38:40.138" v="14"/>
        <pc:sldMkLst>
          <pc:docMk/>
          <pc:sldMk cId="519180672" sldId="376"/>
        </pc:sldMkLst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519180672" sldId="376"/>
            <ac:spMk id="7" creationId="{00000000-0000-0000-0000-000000000000}"/>
          </ac:spMkLst>
        </pc:spChg>
      </pc:sldChg>
      <pc:sldChg chg="delSp del mod modClrScheme chgLayout">
        <pc:chgData name="Joseph Su" userId="547037e20b00b288" providerId="Windows Live" clId="Web-{47EB752A-C3F1-4D2D-8A99-1A968CA7A5B1}" dt="2021-09-29T02:38:40.138" v="15"/>
        <pc:sldMkLst>
          <pc:docMk/>
          <pc:sldMk cId="1382736739" sldId="377"/>
        </pc:sldMkLst>
        <pc:spChg chg="del">
          <ac:chgData name="Joseph Su" userId="547037e20b00b288" providerId="Windows Live" clId="Web-{47EB752A-C3F1-4D2D-8A99-1A968CA7A5B1}" dt="2021-09-29T02:36:54.257" v="1"/>
          <ac:spMkLst>
            <pc:docMk/>
            <pc:sldMk cId="1382736739" sldId="377"/>
            <ac:spMk id="7" creationId="{00000000-0000-0000-0000-000000000000}"/>
          </ac:spMkLst>
        </pc:spChg>
      </pc:sldChg>
      <pc:sldChg chg="add">
        <pc:chgData name="Joseph Su" userId="547037e20b00b288" providerId="Windows Live" clId="Web-{47EB752A-C3F1-4D2D-8A99-1A968CA7A5B1}" dt="2021-09-29T02:37:49.495" v="6"/>
        <pc:sldMkLst>
          <pc:docMk/>
          <pc:sldMk cId="3353209103" sldId="378"/>
        </pc:sldMkLst>
      </pc:sldChg>
      <pc:sldChg chg="add">
        <pc:chgData name="Joseph Su" userId="547037e20b00b288" providerId="Windows Live" clId="Web-{47EB752A-C3F1-4D2D-8A99-1A968CA7A5B1}" dt="2021-09-29T02:37:49.526" v="7"/>
        <pc:sldMkLst>
          <pc:docMk/>
          <pc:sldMk cId="3261056714" sldId="379"/>
        </pc:sldMkLst>
      </pc:sldChg>
      <pc:sldMasterChg chg="add del mod addSldLayout delSldLayout modSldLayout">
        <pc:chgData name="Joseph Su" userId="547037e20b00b288" providerId="Windows Live" clId="Web-{47EB752A-C3F1-4D2D-8A99-1A968CA7A5B1}" dt="2021-09-29T02:37:49.495" v="6"/>
        <pc:sldMasterMkLst>
          <pc:docMk/>
          <pc:sldMasterMk cId="3237799214" sldId="2147483648"/>
        </pc:sldMasterMkLst>
        <pc:sldLayoutChg chg="add del mod">
          <pc:chgData name="Joseph Su" userId="547037e20b00b288" providerId="Windows Live" clId="Web-{47EB752A-C3F1-4D2D-8A99-1A968CA7A5B1}" dt="2021-09-29T02:37:49.495" v="6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 mod">
          <pc:chgData name="Joseph Su" userId="547037e20b00b288" providerId="Windows Live" clId="Web-{47EB752A-C3F1-4D2D-8A99-1A968CA7A5B1}" dt="2021-09-29T02:37:49.495" v="6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 mod">
          <pc:chgData name="Joseph Su" userId="547037e20b00b288" providerId="Windows Live" clId="Web-{47EB752A-C3F1-4D2D-8A99-1A968CA7A5B1}" dt="2021-09-29T02:37:49.495" v="6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 mod">
          <pc:chgData name="Joseph Su" userId="547037e20b00b288" providerId="Windows Live" clId="Web-{47EB752A-C3F1-4D2D-8A99-1A968CA7A5B1}" dt="2021-09-29T02:37:49.495" v="6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 mod">
          <pc:chgData name="Joseph Su" userId="547037e20b00b288" providerId="Windows Live" clId="Web-{47EB752A-C3F1-4D2D-8A99-1A968CA7A5B1}" dt="2021-09-29T02:37:49.495" v="6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 mod">
          <pc:chgData name="Joseph Su" userId="547037e20b00b288" providerId="Windows Live" clId="Web-{47EB752A-C3F1-4D2D-8A99-1A968CA7A5B1}" dt="2021-09-29T02:37:49.495" v="6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 mod">
          <pc:chgData name="Joseph Su" userId="547037e20b00b288" providerId="Windows Live" clId="Web-{47EB752A-C3F1-4D2D-8A99-1A968CA7A5B1}" dt="2021-09-29T02:37:49.495" v="6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 mod">
          <pc:chgData name="Joseph Su" userId="547037e20b00b288" providerId="Windows Live" clId="Web-{47EB752A-C3F1-4D2D-8A99-1A968CA7A5B1}" dt="2021-09-29T02:37:49.495" v="6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 mod">
          <pc:chgData name="Joseph Su" userId="547037e20b00b288" providerId="Windows Live" clId="Web-{47EB752A-C3F1-4D2D-8A99-1A968CA7A5B1}" dt="2021-09-29T02:37:49.495" v="6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 mod">
          <pc:chgData name="Joseph Su" userId="547037e20b00b288" providerId="Windows Live" clId="Web-{47EB752A-C3F1-4D2D-8A99-1A968CA7A5B1}" dt="2021-09-29T02:37:49.495" v="6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 mod">
          <pc:chgData name="Joseph Su" userId="547037e20b00b288" providerId="Windows Live" clId="Web-{47EB752A-C3F1-4D2D-8A99-1A968CA7A5B1}" dt="2021-09-29T02:37:49.495" v="6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47EB752A-C3F1-4D2D-8A99-1A968CA7A5B1}" dt="2021-09-29T02:37:36.931" v="3"/>
        <pc:sldMasterMkLst>
          <pc:docMk/>
          <pc:sldMasterMk cId="668936474" sldId="2147483660"/>
        </pc:sldMasterMkLst>
        <pc:sldLayoutChg chg="add del mod replId">
          <pc:chgData name="Joseph Su" userId="547037e20b00b288" providerId="Windows Live" clId="Web-{47EB752A-C3F1-4D2D-8A99-1A968CA7A5B1}" dt="2021-09-29T02:37:36.931" v="3"/>
          <pc:sldLayoutMkLst>
            <pc:docMk/>
            <pc:sldMasterMk cId="668936474" sldId="2147483660"/>
            <pc:sldLayoutMk cId="2535211812" sldId="2147483661"/>
          </pc:sldLayoutMkLst>
        </pc:sldLayoutChg>
        <pc:sldLayoutChg chg="add del mod replId">
          <pc:chgData name="Joseph Su" userId="547037e20b00b288" providerId="Windows Live" clId="Web-{47EB752A-C3F1-4D2D-8A99-1A968CA7A5B1}" dt="2021-09-29T02:37:36.931" v="3"/>
          <pc:sldLayoutMkLst>
            <pc:docMk/>
            <pc:sldMasterMk cId="668936474" sldId="2147483660"/>
            <pc:sldLayoutMk cId="218207335" sldId="2147483662"/>
          </pc:sldLayoutMkLst>
        </pc:sldLayoutChg>
        <pc:sldLayoutChg chg="add del mod replId">
          <pc:chgData name="Joseph Su" userId="547037e20b00b288" providerId="Windows Live" clId="Web-{47EB752A-C3F1-4D2D-8A99-1A968CA7A5B1}" dt="2021-09-29T02:37:36.931" v="3"/>
          <pc:sldLayoutMkLst>
            <pc:docMk/>
            <pc:sldMasterMk cId="668936474" sldId="2147483660"/>
            <pc:sldLayoutMk cId="1898888504" sldId="2147483663"/>
          </pc:sldLayoutMkLst>
        </pc:sldLayoutChg>
        <pc:sldLayoutChg chg="add del mod replId">
          <pc:chgData name="Joseph Su" userId="547037e20b00b288" providerId="Windows Live" clId="Web-{47EB752A-C3F1-4D2D-8A99-1A968CA7A5B1}" dt="2021-09-29T02:37:36.931" v="3"/>
          <pc:sldLayoutMkLst>
            <pc:docMk/>
            <pc:sldMasterMk cId="668936474" sldId="2147483660"/>
            <pc:sldLayoutMk cId="3982547530" sldId="2147483664"/>
          </pc:sldLayoutMkLst>
        </pc:sldLayoutChg>
        <pc:sldLayoutChg chg="add del mod replId">
          <pc:chgData name="Joseph Su" userId="547037e20b00b288" providerId="Windows Live" clId="Web-{47EB752A-C3F1-4D2D-8A99-1A968CA7A5B1}" dt="2021-09-29T02:37:36.931" v="3"/>
          <pc:sldLayoutMkLst>
            <pc:docMk/>
            <pc:sldMasterMk cId="668936474" sldId="2147483660"/>
            <pc:sldLayoutMk cId="2637489173" sldId="2147483665"/>
          </pc:sldLayoutMkLst>
        </pc:sldLayoutChg>
        <pc:sldLayoutChg chg="add del mod replId">
          <pc:chgData name="Joseph Su" userId="547037e20b00b288" providerId="Windows Live" clId="Web-{47EB752A-C3F1-4D2D-8A99-1A968CA7A5B1}" dt="2021-09-29T02:37:36.931" v="3"/>
          <pc:sldLayoutMkLst>
            <pc:docMk/>
            <pc:sldMasterMk cId="668936474" sldId="2147483660"/>
            <pc:sldLayoutMk cId="525963949" sldId="2147483666"/>
          </pc:sldLayoutMkLst>
        </pc:sldLayoutChg>
        <pc:sldLayoutChg chg="add del mod replId">
          <pc:chgData name="Joseph Su" userId="547037e20b00b288" providerId="Windows Live" clId="Web-{47EB752A-C3F1-4D2D-8A99-1A968CA7A5B1}" dt="2021-09-29T02:37:36.931" v="3"/>
          <pc:sldLayoutMkLst>
            <pc:docMk/>
            <pc:sldMasterMk cId="668936474" sldId="2147483660"/>
            <pc:sldLayoutMk cId="3362433784" sldId="2147483667"/>
          </pc:sldLayoutMkLst>
        </pc:sldLayoutChg>
        <pc:sldLayoutChg chg="add del mod replId">
          <pc:chgData name="Joseph Su" userId="547037e20b00b288" providerId="Windows Live" clId="Web-{47EB752A-C3F1-4D2D-8A99-1A968CA7A5B1}" dt="2021-09-29T02:37:36.931" v="3"/>
          <pc:sldLayoutMkLst>
            <pc:docMk/>
            <pc:sldMasterMk cId="668936474" sldId="2147483660"/>
            <pc:sldLayoutMk cId="1959553537" sldId="2147483668"/>
          </pc:sldLayoutMkLst>
        </pc:sldLayoutChg>
        <pc:sldLayoutChg chg="add del mod replId">
          <pc:chgData name="Joseph Su" userId="547037e20b00b288" providerId="Windows Live" clId="Web-{47EB752A-C3F1-4D2D-8A99-1A968CA7A5B1}" dt="2021-09-29T02:37:36.931" v="3"/>
          <pc:sldLayoutMkLst>
            <pc:docMk/>
            <pc:sldMasterMk cId="668936474" sldId="2147483660"/>
            <pc:sldLayoutMk cId="926958712" sldId="2147483669"/>
          </pc:sldLayoutMkLst>
        </pc:sldLayoutChg>
        <pc:sldLayoutChg chg="add del mod replId">
          <pc:chgData name="Joseph Su" userId="547037e20b00b288" providerId="Windows Live" clId="Web-{47EB752A-C3F1-4D2D-8A99-1A968CA7A5B1}" dt="2021-09-29T02:37:36.931" v="3"/>
          <pc:sldLayoutMkLst>
            <pc:docMk/>
            <pc:sldMasterMk cId="668936474" sldId="2147483660"/>
            <pc:sldLayoutMk cId="602213294" sldId="2147483670"/>
          </pc:sldLayoutMkLst>
        </pc:sldLayoutChg>
        <pc:sldLayoutChg chg="add del mod replId">
          <pc:chgData name="Joseph Su" userId="547037e20b00b288" providerId="Windows Live" clId="Web-{47EB752A-C3F1-4D2D-8A99-1A968CA7A5B1}" dt="2021-09-29T02:37:36.931" v="3"/>
          <pc:sldLayoutMkLst>
            <pc:docMk/>
            <pc:sldMasterMk cId="668936474" sldId="2147483660"/>
            <pc:sldLayoutMk cId="3513098073" sldId="2147483671"/>
          </pc:sldLayoutMkLst>
        </pc:sldLayoutChg>
      </pc:sldMasterChg>
      <pc:sldMasterChg chg="add addSldLayout modSldLayout">
        <pc:chgData name="Joseph Su" userId="547037e20b00b288" providerId="Windows Live" clId="Web-{47EB752A-C3F1-4D2D-8A99-1A968CA7A5B1}" dt="2021-09-29T02:37:36.931" v="3"/>
        <pc:sldMasterMkLst>
          <pc:docMk/>
          <pc:sldMasterMk cId="1420822608" sldId="2147483672"/>
        </pc:sldMasterMkLst>
        <pc:sldLayoutChg chg="add mod replId">
          <pc:chgData name="Joseph Su" userId="547037e20b00b288" providerId="Windows Live" clId="Web-{47EB752A-C3F1-4D2D-8A99-1A968CA7A5B1}" dt="2021-09-29T02:37:36.931" v="3"/>
          <pc:sldLayoutMkLst>
            <pc:docMk/>
            <pc:sldMasterMk cId="1420822608" sldId="2147483672"/>
            <pc:sldLayoutMk cId="892586436" sldId="2147483673"/>
          </pc:sldLayoutMkLst>
        </pc:sldLayoutChg>
        <pc:sldLayoutChg chg="add mod replId">
          <pc:chgData name="Joseph Su" userId="547037e20b00b288" providerId="Windows Live" clId="Web-{47EB752A-C3F1-4D2D-8A99-1A968CA7A5B1}" dt="2021-09-29T02:37:36.931" v="3"/>
          <pc:sldLayoutMkLst>
            <pc:docMk/>
            <pc:sldMasterMk cId="1420822608" sldId="2147483672"/>
            <pc:sldLayoutMk cId="3576057542" sldId="2147483674"/>
          </pc:sldLayoutMkLst>
        </pc:sldLayoutChg>
        <pc:sldLayoutChg chg="add mod replId">
          <pc:chgData name="Joseph Su" userId="547037e20b00b288" providerId="Windows Live" clId="Web-{47EB752A-C3F1-4D2D-8A99-1A968CA7A5B1}" dt="2021-09-29T02:37:36.931" v="3"/>
          <pc:sldLayoutMkLst>
            <pc:docMk/>
            <pc:sldMasterMk cId="1420822608" sldId="2147483672"/>
            <pc:sldLayoutMk cId="1779931955" sldId="2147483675"/>
          </pc:sldLayoutMkLst>
        </pc:sldLayoutChg>
        <pc:sldLayoutChg chg="add mod replId">
          <pc:chgData name="Joseph Su" userId="547037e20b00b288" providerId="Windows Live" clId="Web-{47EB752A-C3F1-4D2D-8A99-1A968CA7A5B1}" dt="2021-09-29T02:37:36.931" v="3"/>
          <pc:sldLayoutMkLst>
            <pc:docMk/>
            <pc:sldMasterMk cId="1420822608" sldId="2147483672"/>
            <pc:sldLayoutMk cId="3862840993" sldId="2147483676"/>
          </pc:sldLayoutMkLst>
        </pc:sldLayoutChg>
        <pc:sldLayoutChg chg="add mod replId">
          <pc:chgData name="Joseph Su" userId="547037e20b00b288" providerId="Windows Live" clId="Web-{47EB752A-C3F1-4D2D-8A99-1A968CA7A5B1}" dt="2021-09-29T02:37:36.931" v="3"/>
          <pc:sldLayoutMkLst>
            <pc:docMk/>
            <pc:sldMasterMk cId="1420822608" sldId="2147483672"/>
            <pc:sldLayoutMk cId="175389671" sldId="2147483677"/>
          </pc:sldLayoutMkLst>
        </pc:sldLayoutChg>
        <pc:sldLayoutChg chg="add mod replId">
          <pc:chgData name="Joseph Su" userId="547037e20b00b288" providerId="Windows Live" clId="Web-{47EB752A-C3F1-4D2D-8A99-1A968CA7A5B1}" dt="2021-09-29T02:37:36.931" v="3"/>
          <pc:sldLayoutMkLst>
            <pc:docMk/>
            <pc:sldMasterMk cId="1420822608" sldId="2147483672"/>
            <pc:sldLayoutMk cId="1663585732" sldId="2147483678"/>
          </pc:sldLayoutMkLst>
        </pc:sldLayoutChg>
        <pc:sldLayoutChg chg="add mod replId">
          <pc:chgData name="Joseph Su" userId="547037e20b00b288" providerId="Windows Live" clId="Web-{47EB752A-C3F1-4D2D-8A99-1A968CA7A5B1}" dt="2021-09-29T02:37:36.931" v="3"/>
          <pc:sldLayoutMkLst>
            <pc:docMk/>
            <pc:sldMasterMk cId="1420822608" sldId="2147483672"/>
            <pc:sldLayoutMk cId="2767586903" sldId="2147483679"/>
          </pc:sldLayoutMkLst>
        </pc:sldLayoutChg>
        <pc:sldLayoutChg chg="add mod replId">
          <pc:chgData name="Joseph Su" userId="547037e20b00b288" providerId="Windows Live" clId="Web-{47EB752A-C3F1-4D2D-8A99-1A968CA7A5B1}" dt="2021-09-29T02:37:36.931" v="3"/>
          <pc:sldLayoutMkLst>
            <pc:docMk/>
            <pc:sldMasterMk cId="1420822608" sldId="2147483672"/>
            <pc:sldLayoutMk cId="4021030475" sldId="2147483680"/>
          </pc:sldLayoutMkLst>
        </pc:sldLayoutChg>
        <pc:sldLayoutChg chg="add mod replId">
          <pc:chgData name="Joseph Su" userId="547037e20b00b288" providerId="Windows Live" clId="Web-{47EB752A-C3F1-4D2D-8A99-1A968CA7A5B1}" dt="2021-09-29T02:37:36.931" v="3"/>
          <pc:sldLayoutMkLst>
            <pc:docMk/>
            <pc:sldMasterMk cId="1420822608" sldId="2147483672"/>
            <pc:sldLayoutMk cId="1859390916" sldId="2147483681"/>
          </pc:sldLayoutMkLst>
        </pc:sldLayoutChg>
        <pc:sldLayoutChg chg="add mod replId">
          <pc:chgData name="Joseph Su" userId="547037e20b00b288" providerId="Windows Live" clId="Web-{47EB752A-C3F1-4D2D-8A99-1A968CA7A5B1}" dt="2021-09-29T02:37:36.931" v="3"/>
          <pc:sldLayoutMkLst>
            <pc:docMk/>
            <pc:sldMasterMk cId="1420822608" sldId="2147483672"/>
            <pc:sldLayoutMk cId="2023909310" sldId="2147483682"/>
          </pc:sldLayoutMkLst>
        </pc:sldLayoutChg>
        <pc:sldLayoutChg chg="add mod replId">
          <pc:chgData name="Joseph Su" userId="547037e20b00b288" providerId="Windows Live" clId="Web-{47EB752A-C3F1-4D2D-8A99-1A968CA7A5B1}" dt="2021-09-29T02:37:36.931" v="3"/>
          <pc:sldLayoutMkLst>
            <pc:docMk/>
            <pc:sldMasterMk cId="1420822608" sldId="2147483672"/>
            <pc:sldLayoutMk cId="1376868200" sldId="2147483683"/>
          </pc:sldLayoutMkLst>
        </pc:sldLayoutChg>
      </pc:sldMasterChg>
    </pc:docChg>
  </pc:docChgLst>
  <pc:docChgLst>
    <pc:chgData name="Joseph Su" userId="547037e20b00b288" providerId="Windows Live" clId="Web-{7C12E451-4D95-4A60-A9AC-82120081D64C}"/>
    <pc:docChg chg="modSld">
      <pc:chgData name="Joseph Su" userId="547037e20b00b288" providerId="Windows Live" clId="Web-{7C12E451-4D95-4A60-A9AC-82120081D64C}" dt="2022-07-27T03:19:43.316" v="5" actId="20577"/>
      <pc:docMkLst>
        <pc:docMk/>
      </pc:docMkLst>
      <pc:sldChg chg="modSp">
        <pc:chgData name="Joseph Su" userId="547037e20b00b288" providerId="Windows Live" clId="Web-{7C12E451-4D95-4A60-A9AC-82120081D64C}" dt="2022-07-27T03:19:36.503" v="3" actId="20577"/>
        <pc:sldMkLst>
          <pc:docMk/>
          <pc:sldMk cId="3754745748" sldId="369"/>
        </pc:sldMkLst>
        <pc:spChg chg="mod">
          <ac:chgData name="Joseph Su" userId="547037e20b00b288" providerId="Windows Live" clId="Web-{7C12E451-4D95-4A60-A9AC-82120081D64C}" dt="2022-07-27T03:19:36.503" v="3" actId="20577"/>
          <ac:spMkLst>
            <pc:docMk/>
            <pc:sldMk cId="3754745748" sldId="369"/>
            <ac:spMk id="4" creationId="{00000000-0000-0000-0000-000000000000}"/>
          </ac:spMkLst>
        </pc:spChg>
      </pc:sldChg>
      <pc:sldChg chg="modSp">
        <pc:chgData name="Joseph Su" userId="547037e20b00b288" providerId="Windows Live" clId="Web-{7C12E451-4D95-4A60-A9AC-82120081D64C}" dt="2022-07-27T03:19:43.316" v="5" actId="20577"/>
        <pc:sldMkLst>
          <pc:docMk/>
          <pc:sldMk cId="953467134" sldId="380"/>
        </pc:sldMkLst>
        <pc:spChg chg="mod">
          <ac:chgData name="Joseph Su" userId="547037e20b00b288" providerId="Windows Live" clId="Web-{7C12E451-4D95-4A60-A9AC-82120081D64C}" dt="2022-07-27T03:19:43.316" v="5" actId="20577"/>
          <ac:spMkLst>
            <pc:docMk/>
            <pc:sldMk cId="953467134" sldId="380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A1A7F590-5968-43A6-B877-0588028289BC}"/>
    <pc:docChg chg="modSld">
      <pc:chgData name="Joseph Su" userId="547037e20b00b288" providerId="Windows Live" clId="Web-{A1A7F590-5968-43A6-B877-0588028289BC}" dt="2022-09-22T14:42:51.430" v="9" actId="20577"/>
      <pc:docMkLst>
        <pc:docMk/>
      </pc:docMkLst>
      <pc:sldChg chg="modSp">
        <pc:chgData name="Joseph Su" userId="547037e20b00b288" providerId="Windows Live" clId="Web-{A1A7F590-5968-43A6-B877-0588028289BC}" dt="2022-09-22T14:42:51.430" v="9" actId="20577"/>
        <pc:sldMkLst>
          <pc:docMk/>
          <pc:sldMk cId="3353209103" sldId="378"/>
        </pc:sldMkLst>
        <pc:spChg chg="mod">
          <ac:chgData name="Joseph Su" userId="547037e20b00b288" providerId="Windows Live" clId="Web-{A1A7F590-5968-43A6-B877-0588028289BC}" dt="2022-09-22T14:42:51.430" v="9" actId="20577"/>
          <ac:spMkLst>
            <pc:docMk/>
            <pc:sldMk cId="3353209103" sldId="378"/>
            <ac:spMk id="16" creationId="{699AFFD3-124A-7D4C-A77C-CF762949D539}"/>
          </ac:spMkLst>
        </pc:spChg>
      </pc:sldChg>
    </pc:docChg>
  </pc:docChgLst>
  <pc:docChgLst>
    <pc:chgData name="Joseph Su" userId="547037e20b00b288" providerId="Windows Live" clId="Web-{81331664-89F7-4E64-9C70-A35FEEE752C2}"/>
    <pc:docChg chg="addSld modSld">
      <pc:chgData name="Joseph Su" userId="547037e20b00b288" providerId="Windows Live" clId="Web-{81331664-89F7-4E64-9C70-A35FEEE752C2}" dt="2022-07-13T02:32:45.289" v="172" actId="1076"/>
      <pc:docMkLst>
        <pc:docMk/>
      </pc:docMkLst>
      <pc:sldChg chg="modSp">
        <pc:chgData name="Joseph Su" userId="547037e20b00b288" providerId="Windows Live" clId="Web-{81331664-89F7-4E64-9C70-A35FEEE752C2}" dt="2022-07-13T02:29:59.362" v="168" actId="1076"/>
        <pc:sldMkLst>
          <pc:docMk/>
          <pc:sldMk cId="579476009" sldId="352"/>
        </pc:sldMkLst>
        <pc:spChg chg="mod">
          <ac:chgData name="Joseph Su" userId="547037e20b00b288" providerId="Windows Live" clId="Web-{81331664-89F7-4E64-9C70-A35FEEE752C2}" dt="2022-07-13T02:29:59.362" v="168" actId="1076"/>
          <ac:spMkLst>
            <pc:docMk/>
            <pc:sldMk cId="579476009" sldId="352"/>
            <ac:spMk id="4" creationId="{00000000-0000-0000-0000-000000000000}"/>
          </ac:spMkLst>
        </pc:spChg>
      </pc:sldChg>
      <pc:sldChg chg="modSp">
        <pc:chgData name="Joseph Su" userId="547037e20b00b288" providerId="Windows Live" clId="Web-{81331664-89F7-4E64-9C70-A35FEEE752C2}" dt="2022-07-13T02:32:33.883" v="171" actId="1076"/>
        <pc:sldMkLst>
          <pc:docMk/>
          <pc:sldMk cId="3840830174" sldId="363"/>
        </pc:sldMkLst>
        <pc:spChg chg="mod">
          <ac:chgData name="Joseph Su" userId="547037e20b00b288" providerId="Windows Live" clId="Web-{81331664-89F7-4E64-9C70-A35FEEE752C2}" dt="2022-07-13T02:32:31.152" v="170" actId="1076"/>
          <ac:spMkLst>
            <pc:docMk/>
            <pc:sldMk cId="3840830174" sldId="363"/>
            <ac:spMk id="4" creationId="{00000000-0000-0000-0000-000000000000}"/>
          </ac:spMkLst>
        </pc:spChg>
        <pc:spChg chg="mod">
          <ac:chgData name="Joseph Su" userId="547037e20b00b288" providerId="Windows Live" clId="Web-{81331664-89F7-4E64-9C70-A35FEEE752C2}" dt="2022-07-13T02:32:33.883" v="171" actId="1076"/>
          <ac:spMkLst>
            <pc:docMk/>
            <pc:sldMk cId="3840830174" sldId="363"/>
            <ac:spMk id="5" creationId="{00000000-0000-0000-0000-000000000000}"/>
          </ac:spMkLst>
        </pc:spChg>
      </pc:sldChg>
      <pc:sldChg chg="modSp">
        <pc:chgData name="Joseph Su" userId="547037e20b00b288" providerId="Windows Live" clId="Web-{81331664-89F7-4E64-9C70-A35FEEE752C2}" dt="2022-07-13T02:20:47.703" v="165" actId="20577"/>
        <pc:sldMkLst>
          <pc:docMk/>
          <pc:sldMk cId="3754745748" sldId="369"/>
        </pc:sldMkLst>
        <pc:spChg chg="mod">
          <ac:chgData name="Joseph Su" userId="547037e20b00b288" providerId="Windows Live" clId="Web-{81331664-89F7-4E64-9C70-A35FEEE752C2}" dt="2022-07-13T02:20:47.703" v="165" actId="20577"/>
          <ac:spMkLst>
            <pc:docMk/>
            <pc:sldMk cId="3754745748" sldId="369"/>
            <ac:spMk id="4" creationId="{00000000-0000-0000-0000-000000000000}"/>
          </ac:spMkLst>
        </pc:spChg>
      </pc:sldChg>
      <pc:sldChg chg="modSp">
        <pc:chgData name="Joseph Su" userId="547037e20b00b288" providerId="Windows Live" clId="Web-{81331664-89F7-4E64-9C70-A35FEEE752C2}" dt="2022-07-13T02:32:45.289" v="172" actId="1076"/>
        <pc:sldMkLst>
          <pc:docMk/>
          <pc:sldMk cId="3291273361" sldId="373"/>
        </pc:sldMkLst>
        <pc:spChg chg="mod">
          <ac:chgData name="Joseph Su" userId="547037e20b00b288" providerId="Windows Live" clId="Web-{81331664-89F7-4E64-9C70-A35FEEE752C2}" dt="2022-07-13T02:32:45.289" v="172" actId="1076"/>
          <ac:spMkLst>
            <pc:docMk/>
            <pc:sldMk cId="3291273361" sldId="373"/>
            <ac:spMk id="2" creationId="{00000000-0000-0000-0000-000000000000}"/>
          </ac:spMkLst>
        </pc:spChg>
      </pc:sldChg>
      <pc:sldChg chg="modSp add replId">
        <pc:chgData name="Joseph Su" userId="547037e20b00b288" providerId="Windows Live" clId="Web-{81331664-89F7-4E64-9C70-A35FEEE752C2}" dt="2022-07-13T01:59:20.206" v="48" actId="20577"/>
        <pc:sldMkLst>
          <pc:docMk/>
          <pc:sldMk cId="953467134" sldId="380"/>
        </pc:sldMkLst>
        <pc:spChg chg="mod">
          <ac:chgData name="Joseph Su" userId="547037e20b00b288" providerId="Windows Live" clId="Web-{81331664-89F7-4E64-9C70-A35FEEE752C2}" dt="2022-07-13T01:59:20.206" v="48" actId="20577"/>
          <ac:spMkLst>
            <pc:docMk/>
            <pc:sldMk cId="953467134" sldId="380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2494C-69A7-1341-B1E5-66B39AE77390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0AA7-B796-EE49-9AE7-D060D78F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5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8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0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6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57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3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4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8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3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9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22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lib/rand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lib/srand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passing_arrays_to_functions.htm" TargetMode="External"/><Relationship Id="rId7" Type="http://schemas.openxmlformats.org/officeDocument/2006/relationships/hyperlink" Target="http://www.cplusplus.com/reference/cstdlib/rand/" TargetMode="External"/><Relationship Id="rId2" Type="http://schemas.openxmlformats.org/officeDocument/2006/relationships/hyperlink" Target="https://en.cppreference.com/w/cpp/language/arra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cppreference.com/w/cpp/numeric/random" TargetMode="External"/><Relationship Id="rId5" Type="http://schemas.openxmlformats.org/officeDocument/2006/relationships/hyperlink" Target="https://www.tutorialspoint.com/cplusplus-program-to-implement-selection-sort" TargetMode="External"/><Relationship Id="rId4" Type="http://schemas.openxmlformats.org/officeDocument/2006/relationships/hyperlink" Target="https://en.wikipedia.org/wiki/Typede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boolean/" TargetMode="External"/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plusplus.com/files/tutorial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5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7" y="168015"/>
            <a:ext cx="33041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SORTING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197" y="744324"/>
            <a:ext cx="811068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Arrays can be sorted in either ascending or descending order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Quick sort, bubble sort, merge sort, selection sort,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Example: selection sort</a:t>
            </a:r>
          </a:p>
          <a:p>
            <a:endParaRPr lang="en-US" sz="2400" dirty="0"/>
          </a:p>
          <a:p>
            <a:r>
              <a:rPr lang="en-US" sz="2400" dirty="0"/>
              <a:t>For each index position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 in turn:</a:t>
            </a:r>
          </a:p>
          <a:p>
            <a:pPr marL="457200" indent="-457200">
              <a:buAutoNum type="arabicPeriod"/>
            </a:pPr>
            <a:r>
              <a:rPr lang="en-US" sz="2400" dirty="0"/>
              <a:t>Find the smallest data value in the array from positions </a:t>
            </a:r>
            <a:r>
              <a:rPr lang="en-US" sz="2400" dirty="0">
                <a:solidFill>
                  <a:srgbClr val="FFFF00"/>
                </a:solidFill>
              </a:rPr>
              <a:t>K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FFF00"/>
                </a:solidFill>
              </a:rPr>
              <a:t>(Length - 1)</a:t>
            </a:r>
            <a:r>
              <a:rPr lang="en-US" sz="2400" dirty="0"/>
              <a:t>, where "Length" is the number of data values stored. </a:t>
            </a:r>
          </a:p>
          <a:p>
            <a:pPr marL="457200" indent="-457200">
              <a:buAutoNum type="arabicPeriod"/>
            </a:pPr>
            <a:r>
              <a:rPr lang="en-US" sz="2400" dirty="0"/>
              <a:t>Exchange the smallest value with the value at position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93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30" y="1093371"/>
            <a:ext cx="8639138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Input array: 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arr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[10] = </a:t>
            </a: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    {10, 1, 3, 98, 45, 12, 38, 78, 36, 2};</a:t>
            </a:r>
            <a:endParaRPr lang="en-US"/>
          </a:p>
          <a:p>
            <a:endParaRPr lang="en-US" sz="2400" b="1" dirty="0"/>
          </a:p>
          <a:p>
            <a:r>
              <a:rPr lang="en-US" sz="2400" b="1" dirty="0"/>
              <a:t>Example: selection sort</a:t>
            </a:r>
          </a:p>
          <a:p>
            <a:endParaRPr lang="en-US" sz="2400" dirty="0"/>
          </a:p>
          <a:p>
            <a:r>
              <a:rPr lang="en-US" sz="2400" dirty="0"/>
              <a:t>For each index position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 in turn:</a:t>
            </a:r>
          </a:p>
          <a:p>
            <a:pPr marL="457200" indent="-457200">
              <a:buAutoNum type="arabicPeriod"/>
            </a:pPr>
            <a:r>
              <a:rPr lang="en-US" sz="2400" dirty="0"/>
              <a:t>Find the smallest data value in the array from positions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FF00"/>
                </a:solidFill>
              </a:rPr>
              <a:t>(length - 1)</a:t>
            </a:r>
            <a:r>
              <a:rPr lang="en-US" sz="2400" dirty="0"/>
              <a:t>, where “length" is the number of data values stored. </a:t>
            </a:r>
          </a:p>
          <a:p>
            <a:pPr marL="457200" indent="-457200">
              <a:buAutoNum type="arabicPeriod"/>
            </a:pPr>
            <a:r>
              <a:rPr lang="en-US" sz="2400" dirty="0"/>
              <a:t>Exchange the smallest value with the value at position </a:t>
            </a:r>
            <a:r>
              <a:rPr lang="en-US" sz="2400" dirty="0">
                <a:solidFill>
                  <a:srgbClr val="FFFF00"/>
                </a:solidFill>
              </a:rPr>
              <a:t>K</a:t>
            </a:r>
            <a:r>
              <a:rPr lang="en-US" sz="2400" dirty="0"/>
              <a:t>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LET’S WRITE SOME CODE!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712" y="277719"/>
            <a:ext cx="37218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AN ARRAY</a:t>
            </a:r>
          </a:p>
        </p:txBody>
      </p:sp>
    </p:spTree>
    <p:extLst>
      <p:ext uri="{BB962C8B-B14F-4D97-AF65-F5344CB8AC3E}">
        <p14:creationId xmlns:p14="http://schemas.microsoft.com/office/powerpoint/2010/main" val="384083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7" y="168015"/>
            <a:ext cx="46089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SELECTION SORT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197" y="744324"/>
            <a:ext cx="811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17463" y="824839"/>
            <a:ext cx="8923866" cy="50783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selection_sort</a:t>
            </a:r>
            <a:r>
              <a:rPr lang="en-US" dirty="0">
                <a:latin typeface="Courier New"/>
                <a:cs typeface="Courier New"/>
              </a:rPr>
              <a:t>(int a[], int length) {</a:t>
            </a:r>
          </a:p>
          <a:p>
            <a:r>
              <a:rPr lang="en-US" dirty="0">
                <a:latin typeface="Courier New"/>
                <a:cs typeface="Courier New"/>
              </a:rPr>
              <a:t>	for (int count = 0 ; count &lt; length - 1 ; count++)</a:t>
            </a:r>
          </a:p>
          <a:p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swap</a:t>
            </a:r>
            <a:r>
              <a:rPr lang="en-US" dirty="0">
                <a:latin typeface="Courier New"/>
                <a:cs typeface="Courier New"/>
              </a:rPr>
              <a:t>(a[count],a[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minimum_from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a,count,length</a:t>
            </a:r>
            <a:r>
              <a:rPr lang="en-US" dirty="0">
                <a:latin typeface="Courier New"/>
                <a:cs typeface="Courier New"/>
              </a:rPr>
              <a:t>)]);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</a:p>
          <a:p>
            <a:r>
              <a:rPr lang="en-US" dirty="0">
                <a:latin typeface="Courier New"/>
                <a:cs typeface="Courier New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minimum_from</a:t>
            </a:r>
            <a:r>
              <a:rPr lang="en-US" dirty="0">
                <a:latin typeface="Courier New"/>
                <a:cs typeface="Courier New"/>
              </a:rPr>
              <a:t>(int a[], int position, int length) {</a:t>
            </a:r>
          </a:p>
          <a:p>
            <a:r>
              <a:rPr lang="en-US" dirty="0">
                <a:latin typeface="Courier New"/>
                <a:cs typeface="Courier New"/>
              </a:rPr>
              <a:t>	int </a:t>
            </a:r>
            <a:r>
              <a:rPr lang="en-US" dirty="0" err="1">
                <a:latin typeface="Courier New"/>
                <a:cs typeface="Courier New"/>
              </a:rPr>
              <a:t>min_index</a:t>
            </a:r>
            <a:r>
              <a:rPr lang="en-US" dirty="0">
                <a:latin typeface="Courier New"/>
                <a:cs typeface="Courier New"/>
              </a:rPr>
              <a:t> = position;</a:t>
            </a:r>
          </a:p>
          <a:p>
            <a:r>
              <a:rPr lang="en-US" dirty="0">
                <a:latin typeface="Courier New"/>
                <a:cs typeface="Courier New"/>
              </a:rPr>
              <a:t>	for (int count = position + 1 ; count &lt; length ; count ++)</a:t>
            </a:r>
          </a:p>
          <a:p>
            <a:r>
              <a:rPr lang="en-US" dirty="0">
                <a:latin typeface="Courier New"/>
                <a:cs typeface="Courier New"/>
              </a:rPr>
              <a:t>		if (a[count] &lt; a[</a:t>
            </a:r>
            <a:r>
              <a:rPr lang="en-US" dirty="0" err="1">
                <a:latin typeface="Courier New"/>
                <a:cs typeface="Courier New"/>
              </a:rPr>
              <a:t>min_index</a:t>
            </a:r>
            <a:r>
              <a:rPr lang="en-US" dirty="0">
                <a:latin typeface="Courier New"/>
                <a:cs typeface="Courier New"/>
              </a:rPr>
              <a:t>])</a:t>
            </a:r>
          </a:p>
          <a:p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min_index</a:t>
            </a:r>
            <a:r>
              <a:rPr lang="en-US" dirty="0">
                <a:latin typeface="Courier New"/>
                <a:cs typeface="Courier New"/>
              </a:rPr>
              <a:t> = count;</a:t>
            </a:r>
          </a:p>
          <a:p>
            <a:r>
              <a:rPr lang="en-US" dirty="0">
                <a:latin typeface="Courier New"/>
                <a:cs typeface="Courier New"/>
              </a:rPr>
              <a:t>	return </a:t>
            </a:r>
            <a:r>
              <a:rPr lang="en-US" dirty="0" err="1">
                <a:latin typeface="Courier New"/>
                <a:cs typeface="Courier New"/>
              </a:rPr>
              <a:t>min_index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</a:p>
          <a:p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swap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int&amp;</a:t>
            </a:r>
            <a:r>
              <a:rPr lang="en-US" dirty="0">
                <a:latin typeface="Courier New"/>
                <a:cs typeface="Courier New"/>
              </a:rPr>
              <a:t> first,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int&amp;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second) {</a:t>
            </a:r>
          </a:p>
          <a:p>
            <a:r>
              <a:rPr lang="en-US" dirty="0">
                <a:latin typeface="Courier New"/>
                <a:cs typeface="Courier New"/>
              </a:rPr>
              <a:t>	int temp = first;</a:t>
            </a:r>
          </a:p>
          <a:p>
            <a:r>
              <a:rPr lang="en-US" dirty="0">
                <a:latin typeface="Courier New"/>
                <a:cs typeface="Courier New"/>
              </a:rPr>
              <a:t>	first = second;</a:t>
            </a:r>
          </a:p>
          <a:p>
            <a:r>
              <a:rPr lang="en-US" dirty="0">
                <a:latin typeface="Courier New"/>
                <a:cs typeface="Courier New"/>
              </a:rPr>
              <a:t>	second = temp;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411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7" y="168015"/>
            <a:ext cx="46089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SELECTION SORT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197" y="744324"/>
            <a:ext cx="811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07467" y="814575"/>
            <a:ext cx="8923866" cy="55091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200" dirty="0">
                <a:latin typeface="Calibri"/>
                <a:cs typeface="Calibri"/>
              </a:rPr>
              <a:t>Arrays can also be passed into a function by reference, for example:</a:t>
            </a:r>
          </a:p>
          <a:p>
            <a:endParaRPr lang="en-US" sz="2200" dirty="0">
              <a:latin typeface="Calibri"/>
              <a:cs typeface="Calibri"/>
            </a:endParaRP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void swap(int (&amp;first)[size]) {</a:t>
            </a: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	…</a:t>
            </a: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int (&amp;first)[size]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alibri"/>
                <a:cs typeface="Calibri"/>
              </a:rPr>
              <a:t>is a reference to an array of 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size</a:t>
            </a:r>
            <a:r>
              <a:rPr lang="en-US" sz="2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integers</a:t>
            </a: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int&amp; first[size]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>
                <a:cs typeface="Calibri"/>
              </a:rPr>
              <a:t>is a an array of 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size</a:t>
            </a:r>
            <a:r>
              <a:rPr lang="en-US" sz="2200" dirty="0">
                <a:solidFill>
                  <a:srgbClr val="FFFF00"/>
                </a:solidFill>
                <a:cs typeface="Calibri"/>
              </a:rPr>
              <a:t> </a:t>
            </a:r>
            <a:r>
              <a:rPr lang="en-US" sz="2200" dirty="0">
                <a:cs typeface="Calibri"/>
              </a:rPr>
              <a:t>references! </a:t>
            </a:r>
          </a:p>
          <a:p>
            <a:endParaRPr lang="en-US" sz="2200" dirty="0">
              <a:latin typeface="Calibri"/>
              <a:cs typeface="Calibri"/>
            </a:endParaRPr>
          </a:p>
          <a:p>
            <a:r>
              <a:rPr lang="en-US" sz="2200" dirty="0">
                <a:latin typeface="Calibri"/>
                <a:cs typeface="Calibri"/>
              </a:rPr>
              <a:t>Passing arrays into a function by reference allows the callee to access its type information, such as </a:t>
            </a:r>
            <a:r>
              <a:rPr lang="en-US" sz="2200" dirty="0" err="1">
                <a:solidFill>
                  <a:srgbClr val="FFFF00"/>
                </a:solidFill>
                <a:latin typeface="Courier New"/>
                <a:cs typeface="Courier New"/>
              </a:rPr>
              <a:t>sizeof</a:t>
            </a:r>
            <a:r>
              <a:rPr lang="en-US" sz="2200" dirty="0">
                <a:latin typeface="Calibri"/>
                <a:cs typeface="Calibri"/>
              </a:rPr>
              <a:t>:</a:t>
            </a:r>
          </a:p>
          <a:p>
            <a:endParaRPr lang="en-US" sz="2200" dirty="0">
              <a:latin typeface="Calibri"/>
              <a:cs typeface="Calibri"/>
            </a:endParaRP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void swap(int (&amp;first)[10]) {</a:t>
            </a: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200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&lt;&lt; </a:t>
            </a:r>
            <a:r>
              <a:rPr lang="en-US" sz="2200" dirty="0" err="1">
                <a:solidFill>
                  <a:srgbClr val="FFFF00"/>
                </a:solidFill>
                <a:latin typeface="Courier New"/>
                <a:cs typeface="Courier New"/>
              </a:rPr>
              <a:t>sizeof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(first); // what do you get here?</a:t>
            </a:r>
          </a:p>
          <a:p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127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1093371"/>
            <a:ext cx="811068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rand(): library defined in </a:t>
            </a:r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&lt;</a:t>
            </a:r>
            <a:r>
              <a:rPr lang="en-US" sz="2400" dirty="0" err="1">
                <a:solidFill>
                  <a:srgbClr val="FFFF00"/>
                </a:solidFill>
                <a:latin typeface="Courier"/>
                <a:cs typeface="Courier"/>
              </a:rPr>
              <a:t>cstdlib</a:t>
            </a:r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&gt;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Range of randomness, pseudo-random, is anywhere from 0 to RAND_MAX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RAND_MAX is platform dependent but is guaranteed to be at least 32767 on any standard library implementation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On a 64-bit MacOS X, in Eclipse running GNU G++, RAND_MAX = 214748364716807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How do you generate a random value between 0 and N-1? </a:t>
            </a:r>
          </a:p>
          <a:p>
            <a:r>
              <a:rPr lang="en-US" sz="2400" dirty="0"/>
              <a:t>	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How about generating a random value between 1 and N?</a:t>
            </a:r>
          </a:p>
          <a:p>
            <a:r>
              <a:rPr lang="en-US" sz="2400" dirty="0"/>
              <a:t>	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97" y="294569"/>
            <a:ext cx="55823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GENERATE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55517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1093371"/>
            <a:ext cx="811068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How do you generate a random value between 0 and N-1?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rand() % N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How about generating a random value between 1 and N?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1 + rand()%N</a:t>
            </a: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97" y="294569"/>
            <a:ext cx="55823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GENERATE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166544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1093371"/>
            <a:ext cx="811068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http://www.cplusplus.com/reference/cstdlib/rand/</a:t>
            </a:r>
            <a:endParaRPr lang="en-US" sz="240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rand()</a:t>
            </a:r>
            <a:r>
              <a:rPr lang="en-US" sz="2400" dirty="0"/>
              <a:t> reads from a list of built-in integers that appear to be random; but they aren’t random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Uses an algorithm that generates a series of non-related integers from that list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This algorithm requires a random seed so </a:t>
            </a:r>
            <a:r>
              <a:rPr lang="en-US" sz="2400" dirty="0">
                <a:solidFill>
                  <a:srgbClr val="FFFF00"/>
                </a:solidFill>
              </a:rPr>
              <a:t>rand()</a:t>
            </a:r>
            <a:r>
              <a:rPr lang="en-US" sz="2400" dirty="0"/>
              <a:t> can start reading from that list at a different spot each time</a:t>
            </a:r>
          </a:p>
          <a:p>
            <a:endParaRPr lang="en-US" sz="2400" dirty="0"/>
          </a:p>
          <a:p>
            <a:r>
              <a:rPr lang="en-US" sz="2400" dirty="0"/>
              <a:t>How do we </a:t>
            </a:r>
            <a:r>
              <a:rPr lang="en-US" sz="2400" b="1" dirty="0"/>
              <a:t>SEED</a:t>
            </a:r>
            <a:r>
              <a:rPr lang="en-US" sz="2400" dirty="0"/>
              <a:t> our randomness?</a:t>
            </a:r>
          </a:p>
          <a:p>
            <a:endParaRPr lang="en-US" sz="2400" dirty="0"/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void </a:t>
            </a:r>
            <a:r>
              <a:rPr lang="en-US" sz="2400" dirty="0" err="1">
                <a:solidFill>
                  <a:srgbClr val="FFFF00"/>
                </a:solidFill>
                <a:latin typeface="Courier"/>
                <a:cs typeface="Courier"/>
              </a:rPr>
              <a:t>srand</a:t>
            </a:r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(int seed);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7597" y="294569"/>
            <a:ext cx="14490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RAND()</a:t>
            </a:r>
          </a:p>
        </p:txBody>
      </p:sp>
    </p:spTree>
    <p:extLst>
      <p:ext uri="{BB962C8B-B14F-4D97-AF65-F5344CB8AC3E}">
        <p14:creationId xmlns:p14="http://schemas.microsoft.com/office/powerpoint/2010/main" val="367566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927" y="653087"/>
            <a:ext cx="8110685" cy="60016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>
                <a:latin typeface="Courier"/>
                <a:cs typeface="Courier"/>
                <a:hlinkClick r:id="rId2"/>
              </a:rPr>
              <a:t>http://www.cplusplus.com/reference/cstdlib/srand/</a:t>
            </a:r>
            <a:endParaRPr lang="en-US" sz="2400" dirty="0">
              <a:latin typeface="Courier"/>
              <a:cs typeface="Courier"/>
            </a:endParaRP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Courier"/>
                <a:cs typeface="Courier"/>
              </a:rPr>
              <a:t>srand</a:t>
            </a:r>
            <a:r>
              <a:rPr lang="en-US" sz="2400" dirty="0">
                <a:latin typeface="Courier"/>
                <a:cs typeface="Courier"/>
              </a:rPr>
              <a:t>(100)</a:t>
            </a:r>
            <a:r>
              <a:rPr lang="en-US" sz="2400" dirty="0"/>
              <a:t>: “seeding or reading starts at the integer position 100” in that list of built-in integers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Therefore we need to change the seed each time a program is run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Only need to call </a:t>
            </a:r>
            <a:r>
              <a:rPr lang="en-US" sz="2400" dirty="0" err="1">
                <a:latin typeface="Courier"/>
                <a:cs typeface="Courier"/>
              </a:rPr>
              <a:t>srand</a:t>
            </a:r>
            <a:r>
              <a:rPr lang="en-US" sz="2400" dirty="0">
                <a:latin typeface="Courier"/>
                <a:cs typeface="Courier"/>
              </a:rPr>
              <a:t>(int)</a:t>
            </a:r>
            <a:r>
              <a:rPr lang="en-US" sz="2400" dirty="0">
                <a:solidFill>
                  <a:srgbClr val="FFFF00"/>
                </a:solidFill>
              </a:rPr>
              <a:t>once </a:t>
            </a:r>
            <a:r>
              <a:rPr lang="en-US" sz="2400" dirty="0"/>
              <a:t>at the beginning of the program.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We can use our </a:t>
            </a:r>
            <a:r>
              <a:rPr lang="en-US" sz="2400" dirty="0">
                <a:solidFill>
                  <a:srgbClr val="FFFF00"/>
                </a:solidFill>
              </a:rPr>
              <a:t>current time</a:t>
            </a:r>
            <a:r>
              <a:rPr lang="en-US" sz="2400" dirty="0"/>
              <a:t> as </a:t>
            </a:r>
            <a:r>
              <a:rPr lang="en-US" sz="2400" dirty="0" err="1"/>
              <a:t>srand’s</a:t>
            </a:r>
            <a:r>
              <a:rPr lang="en-US" sz="2400" dirty="0"/>
              <a:t> argument, which is different each time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FFFF00"/>
                </a:solidFill>
              </a:rPr>
              <a:t>time()</a:t>
            </a:r>
            <a:r>
              <a:rPr lang="en-US" sz="2400" dirty="0"/>
              <a:t> function in </a:t>
            </a:r>
            <a:r>
              <a:rPr lang="en-US" sz="2400" dirty="0">
                <a:solidFill>
                  <a:srgbClr val="FFFF00"/>
                </a:solidFill>
              </a:rPr>
              <a:t>&lt;</a:t>
            </a:r>
            <a:r>
              <a:rPr lang="en-US" sz="2400" dirty="0" err="1">
                <a:solidFill>
                  <a:srgbClr val="FFFF00"/>
                </a:solidFill>
              </a:rPr>
              <a:t>time.h</a:t>
            </a:r>
            <a:r>
              <a:rPr lang="en-US" sz="2400" dirty="0">
                <a:solidFill>
                  <a:srgbClr val="FFFF00"/>
                </a:solidFill>
              </a:rPr>
              <a:t>&gt;</a:t>
            </a:r>
            <a:r>
              <a:rPr lang="en-US" sz="2400" dirty="0"/>
              <a:t> to initialize the random seed: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Courier"/>
                <a:cs typeface="Courier"/>
              </a:rPr>
              <a:t>srand</a:t>
            </a:r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((int)time(NULL));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time()</a:t>
            </a:r>
            <a:r>
              <a:rPr lang="en-US" sz="2400" dirty="0"/>
              <a:t> returns a special type </a:t>
            </a:r>
            <a:r>
              <a:rPr lang="en-US" sz="2400" dirty="0" err="1">
                <a:solidFill>
                  <a:srgbClr val="FFFF00"/>
                </a:solidFill>
              </a:rPr>
              <a:t>time_t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in C/C++</a:t>
            </a:r>
          </a:p>
          <a:p>
            <a:r>
              <a:rPr lang="en-US" sz="2400" dirty="0"/>
              <a:t>NOTE: </a:t>
            </a:r>
            <a:r>
              <a:rPr lang="en-US" sz="2400" dirty="0" err="1">
                <a:solidFill>
                  <a:srgbClr val="FFFF00"/>
                </a:solidFill>
              </a:rPr>
              <a:t>srand</a:t>
            </a:r>
            <a:r>
              <a:rPr lang="en-US" sz="2400" dirty="0">
                <a:solidFill>
                  <a:srgbClr val="FFFF00"/>
                </a:solidFill>
              </a:rPr>
              <a:t>(int)</a:t>
            </a:r>
            <a:r>
              <a:rPr lang="en-US" sz="2400" dirty="0"/>
              <a:t> reads the list at the int seed position specified</a:t>
            </a:r>
          </a:p>
          <a:p>
            <a:r>
              <a:rPr lang="en-US" sz="2400" dirty="0"/>
              <a:t>NOTE: time() returns the number of seconds since January 1, 1970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97" y="65960"/>
            <a:ext cx="19491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SEEDNING</a:t>
            </a:r>
          </a:p>
        </p:txBody>
      </p:sp>
    </p:spTree>
    <p:extLst>
      <p:ext uri="{BB962C8B-B14F-4D97-AF65-F5344CB8AC3E}">
        <p14:creationId xmlns:p14="http://schemas.microsoft.com/office/powerpoint/2010/main" val="329588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769445"/>
            <a:ext cx="8110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Roll a dice – generate a random roll outcome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Roll a dice 10 times – generate a random roll each time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7597" y="192969"/>
            <a:ext cx="45456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RAND(): USAGE EXAMPLE</a:t>
            </a:r>
          </a:p>
        </p:txBody>
      </p:sp>
    </p:spTree>
    <p:extLst>
      <p:ext uri="{BB962C8B-B14F-4D97-AF65-F5344CB8AC3E}">
        <p14:creationId xmlns:p14="http://schemas.microsoft.com/office/powerpoint/2010/main" val="337180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/>
              <a:t>Optional Textbook: </a:t>
            </a:r>
            <a:endParaRPr lang="en-US" sz="1600" b="1" u="sng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</a:t>
            </a:r>
            <a:r>
              <a:rPr lang="en-US" sz="1600" i="1" dirty="0" err="1"/>
              <a:t>Stroustrup</a:t>
            </a:r>
            <a:r>
              <a:rPr lang="en-US" sz="1600" i="1" dirty="0"/>
              <a:t>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</a:t>
            </a:r>
            <a:r>
              <a:rPr lang="en-US" sz="1600" i="1" dirty="0" err="1"/>
              <a:t>Stroustrup</a:t>
            </a:r>
            <a:r>
              <a:rPr lang="en-US" sz="1600" i="1" dirty="0"/>
              <a:t>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err="1"/>
              <a:t>Deitel</a:t>
            </a:r>
            <a:r>
              <a:rPr lang="en-US" sz="1600" i="1" dirty="0"/>
              <a:t> &amp; </a:t>
            </a:r>
            <a:r>
              <a:rPr lang="en-US" sz="1600" i="1" dirty="0" err="1"/>
              <a:t>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335320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874" y="876393"/>
            <a:ext cx="8110685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cs typeface="Calibri"/>
              </a:rPr>
              <a:t>ONLINE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  <a:hlinkClick r:id="rId2"/>
              </a:rPr>
              <a:t>Array Declarations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  <a:hlinkClick r:id="rId3"/>
              </a:rPr>
              <a:t>Passing Arrays to Functions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  <a:hlinkClick r:id="rId4"/>
              </a:rPr>
              <a:t>typedef Keyword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(Optional) Selection Sort using Array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Pseudo Random Number Generator in C++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7"/>
              </a:rPr>
              <a:t>rand() Function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TEXTBOOK</a:t>
            </a:r>
            <a:endParaRPr lang="en-US" sz="240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20.5 Generalizing vector</a:t>
            </a:r>
            <a:endParaRPr lang="en-US" sz="240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24.7 Random numbers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All </a:t>
            </a:r>
            <a:r>
              <a:rPr lang="fr-FR" sz="2400" dirty="0" err="1"/>
              <a:t>previously</a:t>
            </a:r>
            <a:r>
              <a:rPr lang="fr-FR" sz="2400" dirty="0"/>
              <a:t> </a:t>
            </a:r>
            <a:r>
              <a:rPr lang="fr-FR" sz="2400" dirty="0" err="1"/>
              <a:t>assigned</a:t>
            </a:r>
            <a:r>
              <a:rPr lang="fr-FR" sz="2400" dirty="0"/>
              <a:t> </a:t>
            </a:r>
            <a:r>
              <a:rPr lang="fr-FR" sz="2400" dirty="0" err="1"/>
              <a:t>chapters</a:t>
            </a:r>
            <a:r>
              <a:rPr lang="fr-FR" sz="2400" dirty="0"/>
              <a:t>/sections. 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additional</a:t>
            </a:r>
            <a:r>
              <a:rPr lang="fr-FR" sz="2400" dirty="0"/>
              <a:t> </a:t>
            </a:r>
            <a:r>
              <a:rPr lang="fr-FR" sz="2400" dirty="0" err="1"/>
              <a:t>references</a:t>
            </a:r>
            <a:r>
              <a:rPr lang="fr-FR" sz="2400" dirty="0"/>
              <a:t> via Index (use </a:t>
            </a:r>
            <a:r>
              <a:rPr lang="fr-FR" sz="2400" dirty="0" err="1"/>
              <a:t>them</a:t>
            </a:r>
            <a:r>
              <a:rPr lang="fr-FR" sz="2400" dirty="0"/>
              <a:t>!)</a:t>
            </a:r>
            <a:endParaRPr lang="fr-FR" sz="2400">
              <a:cs typeface="Calibri"/>
              <a:hlinkClick r:id="" action="ppaction://noaction"/>
            </a:endParaRPr>
          </a:p>
          <a:p>
            <a:endParaRPr lang="fr-FR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5474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874" y="876393"/>
            <a:ext cx="8110685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ea typeface="+mn-lt"/>
                <a:cs typeface="+mn-lt"/>
              </a:rPr>
              <a:t>REFERENCES</a:t>
            </a:r>
          </a:p>
          <a:p>
            <a:endParaRPr lang="fr-FR" sz="2400" b="1" dirty="0">
              <a:ea typeface="+mn-lt"/>
              <a:cs typeface="+mn-lt"/>
            </a:endParaRPr>
          </a:p>
          <a:p>
            <a:r>
              <a:rPr lang="fr-FR" sz="2400" b="1" dirty="0">
                <a:ea typeface="+mn-lt"/>
                <a:cs typeface="+mn-lt"/>
              </a:rPr>
              <a:t>ASCII </a:t>
            </a:r>
            <a:r>
              <a:rPr lang="fr-FR" sz="2400" dirty="0">
                <a:ea typeface="+mn-lt"/>
                <a:cs typeface="+mn-lt"/>
                <a:hlinkClick r:id="rId2"/>
              </a:rPr>
              <a:t>http://www.cplusplus.com/doc/ascii/</a:t>
            </a:r>
            <a:endParaRPr lang="fr-FR" sz="2400" dirty="0">
              <a:ea typeface="+mn-lt"/>
              <a:cs typeface="+mn-lt"/>
            </a:endParaRPr>
          </a:p>
          <a:p>
            <a:r>
              <a:rPr lang="fr-FR" sz="2400" b="1" dirty="0">
                <a:ea typeface="+mn-lt"/>
                <a:cs typeface="+mn-lt"/>
              </a:rPr>
              <a:t>BOOLEAN </a:t>
            </a:r>
            <a:r>
              <a:rPr lang="fr-FR" sz="2400" dirty="0">
                <a:ea typeface="+mn-lt"/>
                <a:cs typeface="+mn-lt"/>
                <a:hlinkClick r:id="rId3"/>
              </a:rPr>
              <a:t>http://www.cplusplus.com/doc/boolean/</a:t>
            </a:r>
            <a:endParaRPr lang="fr-FR" sz="2400" dirty="0">
              <a:ea typeface="+mn-lt"/>
              <a:cs typeface="+mn-lt"/>
            </a:endParaRPr>
          </a:p>
          <a:p>
            <a:r>
              <a:rPr lang="fr-FR" sz="2400" dirty="0">
                <a:ea typeface="+mn-lt"/>
                <a:cs typeface="+mn-lt"/>
                <a:hlinkClick r:id="rId2"/>
              </a:rPr>
              <a:t>http://www.cplusplus.com/doc/tutorial/</a:t>
            </a:r>
            <a:endParaRPr lang="fr-FR" sz="2400" dirty="0">
              <a:ea typeface="+mn-lt"/>
              <a:cs typeface="+mn-lt"/>
            </a:endParaRPr>
          </a:p>
          <a:p>
            <a:r>
              <a:rPr lang="fr-FR" sz="2400" dirty="0">
                <a:ea typeface="+mn-lt"/>
                <a:cs typeface="+mn-lt"/>
                <a:hlinkClick r:id="rId4"/>
              </a:rPr>
              <a:t>http://www.cplusplus.com/files/tutorial.pdf</a:t>
            </a:r>
            <a:r>
              <a:rPr lang="fr-FR" sz="2400" dirty="0">
                <a:ea typeface="+mn-lt"/>
                <a:cs typeface="+mn-lt"/>
              </a:rPr>
              <a:t> (pages 1-62)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</a:rPr>
              <a:t>✔ </a:t>
            </a:r>
            <a:r>
              <a:rPr lang="fr-FR" sz="2400" dirty="0">
                <a:ea typeface="+mn-lt"/>
                <a:cs typeface="+mn-lt"/>
              </a:rPr>
              <a:t>Program Structure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</a:rPr>
              <a:t>✔ </a:t>
            </a:r>
            <a:r>
              <a:rPr lang="fr-FR" sz="2400" dirty="0">
                <a:ea typeface="+mn-lt"/>
                <a:cs typeface="+mn-lt"/>
              </a:rPr>
              <a:t>Structure of a program</a:t>
            </a: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</a:rPr>
              <a:t>✔ </a:t>
            </a:r>
            <a:r>
              <a:rPr lang="fr-FR" sz="2400" dirty="0" err="1">
                <a:ea typeface="+mn-lt"/>
                <a:cs typeface="+mn-lt"/>
              </a:rPr>
              <a:t>Functions</a:t>
            </a:r>
            <a:r>
              <a:rPr lang="fr-FR" sz="2400" dirty="0">
                <a:ea typeface="+mn-lt"/>
                <a:cs typeface="+mn-lt"/>
              </a:rPr>
              <a:t> (</a:t>
            </a:r>
            <a:r>
              <a:rPr lang="fr-FR" sz="2400" dirty="0" err="1">
                <a:ea typeface="+mn-lt"/>
                <a:cs typeface="+mn-lt"/>
              </a:rPr>
              <a:t>Functions</a:t>
            </a:r>
            <a:r>
              <a:rPr lang="fr-FR" sz="2400" dirty="0">
                <a:ea typeface="+mn-lt"/>
                <a:cs typeface="+mn-lt"/>
              </a:rPr>
              <a:t> I &amp; II)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</a:rPr>
              <a:t>✔ </a:t>
            </a:r>
            <a:r>
              <a:rPr lang="fr-FR" sz="2400" dirty="0"/>
              <a:t>Compound Data Types</a:t>
            </a:r>
            <a:endParaRPr lang="fr-FR" sz="24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</a:rPr>
              <a:t>✔ </a:t>
            </a:r>
            <a:r>
              <a:rPr lang="fr-FR" sz="2400" dirty="0" err="1">
                <a:ea typeface="+mn-lt"/>
                <a:cs typeface="+mn-lt"/>
              </a:rPr>
              <a:t>Arrays</a:t>
            </a:r>
            <a:endParaRPr lang="fr-FR" sz="2400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</a:rPr>
              <a:t>✔ </a:t>
            </a:r>
            <a:r>
              <a:rPr lang="fr-FR" sz="2400" dirty="0" err="1"/>
              <a:t>Character</a:t>
            </a:r>
            <a:r>
              <a:rPr lang="fr-FR" sz="2400" dirty="0"/>
              <a:t> </a:t>
            </a:r>
            <a:r>
              <a:rPr lang="fr-FR" sz="2400" dirty="0" err="1"/>
              <a:t>sequences</a:t>
            </a:r>
            <a:endParaRPr lang="fr-FR" sz="2400" dirty="0">
              <a:ea typeface="+mn-lt"/>
              <a:cs typeface="+mn-lt"/>
            </a:endParaRPr>
          </a:p>
          <a:p>
            <a:endParaRPr lang="en-US" sz="2400" b="1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9534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646" y="790828"/>
            <a:ext cx="8110685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000" dirty="0" err="1"/>
              <a:t>Review</a:t>
            </a:r>
            <a:r>
              <a:rPr lang="fr-FR" sz="2000" dirty="0"/>
              <a:t>: </a:t>
            </a:r>
            <a:r>
              <a:rPr lang="fr-FR" sz="2000" dirty="0" err="1"/>
              <a:t>Current</a:t>
            </a:r>
            <a:r>
              <a:rPr lang="fr-FR" sz="2000" dirty="0"/>
              <a:t> &amp; Prior Homework </a:t>
            </a:r>
            <a:r>
              <a:rPr lang="fr-FR" sz="2000" dirty="0" err="1"/>
              <a:t>Assignment</a:t>
            </a:r>
            <a:endParaRPr lang="fr-FR" sz="2000" dirty="0"/>
          </a:p>
          <a:p>
            <a:pPr marL="342900" indent="-342900">
              <a:buFontTx/>
              <a:buChar char="•"/>
            </a:pPr>
            <a:r>
              <a:rPr lang="fr-FR" sz="2000" dirty="0" err="1">
                <a:solidFill>
                  <a:srgbClr val="FFFF00"/>
                </a:solidFill>
              </a:rPr>
              <a:t>Arrays</a:t>
            </a:r>
            <a:endParaRPr lang="fr-FR" sz="20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000" dirty="0" err="1">
                <a:solidFill>
                  <a:srgbClr val="FFFF00"/>
                </a:solidFill>
              </a:rPr>
              <a:t>Declarations</a:t>
            </a:r>
            <a:r>
              <a:rPr lang="fr-FR" sz="2000" dirty="0">
                <a:solidFill>
                  <a:srgbClr val="FFFF00"/>
                </a:solidFill>
              </a:rPr>
              <a:t> (</a:t>
            </a:r>
            <a:r>
              <a:rPr lang="fr-FR" sz="2000" dirty="0" err="1">
                <a:solidFill>
                  <a:srgbClr val="FFFF00"/>
                </a:solidFill>
              </a:rPr>
              <a:t>different</a:t>
            </a:r>
            <a:r>
              <a:rPr lang="fr-FR" sz="2000" dirty="0">
                <a:solidFill>
                  <a:srgbClr val="FFFF00"/>
                </a:solidFill>
              </a:rPr>
              <a:t> types)</a:t>
            </a:r>
            <a:endParaRPr lang="fr-FR" sz="20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000" dirty="0" err="1">
                <a:solidFill>
                  <a:srgbClr val="FFFF00"/>
                </a:solidFill>
              </a:rPr>
              <a:t>Function</a:t>
            </a:r>
            <a:r>
              <a:rPr lang="fr-FR" sz="2000" dirty="0">
                <a:solidFill>
                  <a:srgbClr val="FFFF00"/>
                </a:solidFill>
              </a:rPr>
              <a:t> </a:t>
            </a:r>
            <a:r>
              <a:rPr lang="fr-FR" sz="2000" dirty="0" err="1">
                <a:solidFill>
                  <a:srgbClr val="FFFF00"/>
                </a:solidFill>
              </a:rPr>
              <a:t>parameters</a:t>
            </a:r>
            <a:endParaRPr lang="fr-FR" sz="200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000" dirty="0" err="1">
                <a:solidFill>
                  <a:srgbClr val="FFFF00"/>
                </a:solidFill>
              </a:rPr>
              <a:t>Typedef’s</a:t>
            </a:r>
            <a:endParaRPr lang="fr-FR" sz="20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000" dirty="0" err="1">
                <a:solidFill>
                  <a:srgbClr val="FFFF00"/>
                </a:solidFill>
              </a:rPr>
              <a:t>Sorting</a:t>
            </a:r>
            <a:r>
              <a:rPr lang="fr-FR" sz="2000" dirty="0">
                <a:solidFill>
                  <a:srgbClr val="FFFF00"/>
                </a:solidFill>
              </a:rPr>
              <a:t> an </a:t>
            </a:r>
            <a:r>
              <a:rPr lang="fr-FR" sz="2000" dirty="0" err="1">
                <a:solidFill>
                  <a:srgbClr val="FFFF00"/>
                </a:solidFill>
              </a:rPr>
              <a:t>array</a:t>
            </a:r>
            <a:endParaRPr lang="en-US" sz="20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000" dirty="0">
                <a:solidFill>
                  <a:srgbClr val="FFFF00"/>
                </a:solidFill>
              </a:rPr>
              <a:t>STD Library Example</a:t>
            </a:r>
            <a:endParaRPr lang="fr-FR" sz="20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Random number generator</a:t>
            </a:r>
            <a:endParaRPr lang="en-US" sz="20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rand()</a:t>
            </a:r>
            <a:endParaRPr lang="en-US" sz="20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Seeding, </a:t>
            </a:r>
            <a:r>
              <a:rPr lang="en-US" sz="2000" dirty="0" err="1">
                <a:solidFill>
                  <a:srgbClr val="FFFF00"/>
                </a:solidFill>
              </a:rPr>
              <a:t>srand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  <a:endParaRPr lang="en-US" sz="20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Usage examples</a:t>
            </a:r>
            <a:endParaRPr lang="fr-FR" sz="20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97" y="104951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57947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7" y="168015"/>
            <a:ext cx="43895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DECLARATIONS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72002" y="757907"/>
            <a:ext cx="8919669" cy="53245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400" dirty="0"/>
              <a:t>CIS014 has 15 students. Write a data structure to store all 15 students’ grades</a:t>
            </a:r>
          </a:p>
          <a:p>
            <a:pPr lvl="1"/>
            <a:endParaRPr lang="en-US" sz="2400" dirty="0"/>
          </a:p>
          <a:p>
            <a:pPr lvl="1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grades[15];</a:t>
            </a:r>
          </a:p>
          <a:p>
            <a:pPr lvl="1"/>
            <a:endParaRPr lang="en-US" sz="2400" dirty="0"/>
          </a:p>
          <a:p>
            <a:pPr marL="800100" lvl="1" indent="-342900">
              <a:buFontTx/>
              <a:buChar char="•"/>
            </a:pPr>
            <a:r>
              <a:rPr lang="en-US" sz="2400" dirty="0"/>
              <a:t>Non-constant array size is OK only on some compilers and its </a:t>
            </a:r>
            <a:r>
              <a:rPr lang="en-US" sz="2400" b="1" dirty="0">
                <a:solidFill>
                  <a:srgbClr val="FFFF00"/>
                </a:solidFill>
              </a:rPr>
              <a:t>usage isn’t safe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NUM_STUDENTS = 15;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grades[NUM_STUDENTS];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BETTER: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const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 int NUM_STUDENTS = 15;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int grades[NUM_STUDENTS];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68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7" y="168015"/>
            <a:ext cx="43895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DECLARATIONS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532" y="1259175"/>
            <a:ext cx="9025467" cy="39087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buFontTx/>
              <a:buChar char="•"/>
            </a:pPr>
            <a:r>
              <a:rPr lang="en-US" sz="2400" dirty="0"/>
              <a:t>OR if this array will be used multiple times in different context we can use </a:t>
            </a:r>
            <a:r>
              <a:rPr lang="en-US" sz="2400" b="1" dirty="0"/>
              <a:t>type definition</a:t>
            </a:r>
            <a:endParaRPr lang="en-US" sz="2400" dirty="0"/>
          </a:p>
          <a:p>
            <a:pPr marL="800100" lvl="1" indent="-342900">
              <a:buFontTx/>
              <a:buChar char="•"/>
            </a:pPr>
            <a:r>
              <a:rPr lang="en-US" sz="2200" dirty="0">
                <a:latin typeface="Courier New"/>
                <a:cs typeface="Courier New"/>
              </a:rPr>
              <a:t>typedef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/>
              <a:t>is an alias of an existing data type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In C++11 and beyond, we have </a:t>
            </a:r>
            <a:r>
              <a:rPr lang="en-US" sz="2200" dirty="0">
                <a:latin typeface="Courier New"/>
                <a:cs typeface="Courier New"/>
              </a:rPr>
              <a:t>using</a:t>
            </a:r>
            <a:r>
              <a:rPr lang="en-US" sz="2400" dirty="0"/>
              <a:t> which creates an alias for a type</a:t>
            </a:r>
          </a:p>
          <a:p>
            <a:pPr marL="800100" lvl="1" indent="-342900">
              <a:buFontTx/>
              <a:buChar char="•"/>
            </a:pPr>
            <a:r>
              <a:rPr lang="en-US" sz="2200" dirty="0">
                <a:latin typeface="Courier New"/>
                <a:cs typeface="Courier New"/>
              </a:rPr>
              <a:t>using</a:t>
            </a:r>
            <a:r>
              <a:rPr lang="en-US" sz="2400" dirty="0"/>
              <a:t> declaration is similar to </a:t>
            </a:r>
            <a:r>
              <a:rPr lang="en-US" sz="2200" dirty="0">
                <a:latin typeface="Courier New"/>
                <a:cs typeface="Courier New"/>
              </a:rPr>
              <a:t>typedef</a:t>
            </a:r>
          </a:p>
          <a:p>
            <a:pPr marL="800100" lvl="1" indent="-342900">
              <a:buFontTx/>
              <a:buChar char="•"/>
            </a:pPr>
            <a:endParaRPr lang="en-US" sz="2400" dirty="0"/>
          </a:p>
          <a:p>
            <a:pPr lvl="1"/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const int NUM_STUDENTS = 15;</a:t>
            </a:r>
          </a:p>
          <a:p>
            <a:pPr lvl="1"/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typedef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 int 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grades_array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[NUM_STUDENTS];</a:t>
            </a:r>
          </a:p>
          <a:p>
            <a:pPr lvl="1"/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grades_array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summer_grades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grades_array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fall_grades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808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7" y="168015"/>
            <a:ext cx="62376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AS FUNCTION 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197" y="659654"/>
            <a:ext cx="8110685" cy="60016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Functions can have arrays as arguments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Using the previous </a:t>
            </a:r>
            <a:r>
              <a:rPr lang="en-US" sz="2400" dirty="0">
                <a:solidFill>
                  <a:srgbClr val="FFFF00"/>
                </a:solidFill>
              </a:rPr>
              <a:t>type definition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dirty="0" err="1"/>
              <a:t>grades_array</a:t>
            </a:r>
            <a:r>
              <a:rPr lang="en-US" sz="2400" dirty="0"/>
              <a:t>: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200" b="1" dirty="0">
                <a:solidFill>
                  <a:srgbClr val="FFFF00"/>
                </a:solidFill>
                <a:latin typeface="Courier New"/>
                <a:cs typeface="Courier New"/>
              </a:rPr>
              <a:t>typedef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int </a:t>
            </a:r>
            <a:r>
              <a:rPr lang="en-US" sz="2200" dirty="0" err="1">
                <a:solidFill>
                  <a:srgbClr val="FFFF00"/>
                </a:solidFill>
                <a:latin typeface="Courier New"/>
                <a:cs typeface="Courier New"/>
              </a:rPr>
              <a:t>grades_array</a:t>
            </a:r>
            <a:r>
              <a:rPr lang="en-US" sz="2200" dirty="0">
                <a:latin typeface="Courier New"/>
                <a:cs typeface="Courier New"/>
              </a:rPr>
              <a:t>[NUM_STUDENTS];</a:t>
            </a:r>
          </a:p>
          <a:p>
            <a:r>
              <a:rPr lang="en-US" sz="2200" dirty="0">
                <a:latin typeface="Courier New"/>
                <a:cs typeface="Courier New"/>
              </a:rPr>
              <a:t>…</a:t>
            </a:r>
          </a:p>
          <a:p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>
                <a:latin typeface="Courier New"/>
                <a:cs typeface="Courier New"/>
              </a:rPr>
              <a:t>bool </a:t>
            </a:r>
            <a:r>
              <a:rPr lang="en-US" sz="2200" dirty="0" err="1">
                <a:latin typeface="Courier New"/>
                <a:cs typeface="Courier New"/>
              </a:rPr>
              <a:t>calculateGrades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grades_array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arr</a:t>
            </a:r>
            <a:r>
              <a:rPr lang="en-US" sz="2200" dirty="0">
                <a:latin typeface="Courier New"/>
                <a:cs typeface="Courier New"/>
              </a:rPr>
              <a:t>) {</a:t>
            </a:r>
          </a:p>
          <a:p>
            <a:r>
              <a:rPr lang="en-US" sz="2200" dirty="0">
                <a:latin typeface="Courier New"/>
                <a:cs typeface="Courier New"/>
              </a:rPr>
              <a:t>…</a:t>
            </a:r>
          </a:p>
          <a:p>
            <a:r>
              <a:rPr lang="en-US" sz="2200" dirty="0">
                <a:latin typeface="Courier New"/>
                <a:cs typeface="Courier New"/>
              </a:rPr>
              <a:t>}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Array arguments (values) such as the above </a:t>
            </a:r>
            <a:r>
              <a:rPr lang="en-US" sz="2400" dirty="0" err="1">
                <a:solidFill>
                  <a:srgbClr val="FFFF00"/>
                </a:solidFill>
              </a:rPr>
              <a:t>arr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aren’t declared with “&amp;”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Array arguments (values) for any function are decayed into </a:t>
            </a:r>
            <a:r>
              <a:rPr lang="en-US" sz="2400" dirty="0">
                <a:solidFill>
                  <a:srgbClr val="FFFF00"/>
                </a:solidFill>
              </a:rPr>
              <a:t>pointer parameters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Functions with array arguments DO NOT make private copies of the arrays they are passed</a:t>
            </a:r>
          </a:p>
        </p:txBody>
      </p:sp>
    </p:spTree>
    <p:extLst>
      <p:ext uri="{BB962C8B-B14F-4D97-AF65-F5344CB8AC3E}">
        <p14:creationId xmlns:p14="http://schemas.microsoft.com/office/powerpoint/2010/main" val="66395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7" y="168015"/>
            <a:ext cx="62376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AS FUNCTION 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197" y="744324"/>
            <a:ext cx="8110685" cy="58785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Passing array names into functions means passing array pointers into the functions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Array pointer, </a:t>
            </a:r>
            <a:r>
              <a:rPr lang="en-US" sz="2200" dirty="0">
                <a:latin typeface="Courier New"/>
                <a:cs typeface="Courier New"/>
              </a:rPr>
              <a:t>int* </a:t>
            </a:r>
            <a:r>
              <a:rPr lang="en-US" sz="2200" dirty="0" err="1">
                <a:latin typeface="Courier New"/>
                <a:cs typeface="Courier New"/>
              </a:rPr>
              <a:t>arr</a:t>
            </a:r>
            <a:r>
              <a:rPr lang="en-US" sz="2400" dirty="0"/>
              <a:t>, points to the first element of the array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There is no length information about the </a:t>
            </a:r>
            <a:r>
              <a:rPr lang="en-US" sz="2200" dirty="0" err="1">
                <a:latin typeface="Courier New"/>
                <a:cs typeface="Courier New"/>
              </a:rPr>
              <a:t>arr</a:t>
            </a:r>
            <a:r>
              <a:rPr lang="en-US" sz="2400" dirty="0"/>
              <a:t> via pointer so you have to pass the length data into the function:</a:t>
            </a:r>
          </a:p>
          <a:p>
            <a:endParaRPr lang="en-US" sz="2400" dirty="0"/>
          </a:p>
          <a:p>
            <a:r>
              <a:rPr lang="en-US" sz="2000" dirty="0">
                <a:latin typeface="Courier New"/>
                <a:cs typeface="Courier New"/>
              </a:rPr>
              <a:t>void </a:t>
            </a:r>
            <a:r>
              <a:rPr lang="en-US" sz="2000" dirty="0" err="1">
                <a:latin typeface="Courier New"/>
                <a:cs typeface="Courier New"/>
              </a:rPr>
              <a:t>add_grades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const </a:t>
            </a:r>
            <a:r>
              <a:rPr lang="en-US" sz="2000" dirty="0">
                <a:latin typeface="Courier New"/>
                <a:cs typeface="Courier New"/>
              </a:rPr>
              <a:t>int first[], </a:t>
            </a:r>
          </a:p>
          <a:p>
            <a:r>
              <a:rPr lang="en-US" sz="2000" dirty="0">
                <a:latin typeface="Courier New"/>
                <a:cs typeface="Courier New"/>
              </a:rPr>
              <a:t>					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const </a:t>
            </a:r>
            <a:r>
              <a:rPr lang="en-US" sz="2000" dirty="0">
                <a:latin typeface="Courier New"/>
                <a:cs typeface="Courier New"/>
              </a:rPr>
              <a:t>int second[], </a:t>
            </a:r>
          </a:p>
          <a:p>
            <a:r>
              <a:rPr lang="en-US" sz="2000" dirty="0">
                <a:latin typeface="Courier New"/>
                <a:cs typeface="Courier New"/>
              </a:rPr>
              <a:t>					int total[], </a:t>
            </a:r>
          </a:p>
          <a:p>
            <a:r>
              <a:rPr lang="en-US" sz="2000" dirty="0">
                <a:latin typeface="Courier New"/>
                <a:cs typeface="Courier New"/>
              </a:rPr>
              <a:t>					int length) </a:t>
            </a:r>
          </a:p>
          <a:p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r>
              <a:rPr lang="en-US" sz="2000" dirty="0">
                <a:latin typeface="Courier New"/>
                <a:cs typeface="Courier New"/>
              </a:rPr>
              <a:t>	for (int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&lt;length;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++)</a:t>
            </a:r>
          </a:p>
          <a:p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</a:rPr>
              <a:t>total</a:t>
            </a:r>
            <a:r>
              <a:rPr lang="en-US" sz="2000" dirty="0">
                <a:latin typeface="Courier New"/>
                <a:cs typeface="Courier New"/>
              </a:rPr>
              <a:t>[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] = first[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] + second[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]; 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endParaRPr lang="en-US" sz="2400" dirty="0"/>
          </a:p>
          <a:p>
            <a:r>
              <a:rPr lang="en-US" sz="2400" dirty="0"/>
              <a:t>WHY USE </a:t>
            </a:r>
            <a:r>
              <a:rPr lang="en-US" sz="2400" dirty="0">
                <a:solidFill>
                  <a:srgbClr val="FFFF00"/>
                </a:solidFill>
              </a:rPr>
              <a:t>const</a:t>
            </a:r>
            <a:r>
              <a:rPr lang="en-US" sz="2400" dirty="0"/>
              <a:t>? </a:t>
            </a:r>
          </a:p>
        </p:txBody>
      </p:sp>
    </p:spTree>
    <p:extLst>
      <p:ext uri="{BB962C8B-B14F-4D97-AF65-F5344CB8AC3E}">
        <p14:creationId xmlns:p14="http://schemas.microsoft.com/office/powerpoint/2010/main" val="289663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25870</TotalTime>
  <Words>1764</Words>
  <Application>Microsoft Office PowerPoint</Application>
  <PresentationFormat>On-screen Show (4:3)</PresentationFormat>
  <Paragraphs>285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757</cp:revision>
  <dcterms:created xsi:type="dcterms:W3CDTF">2014-05-27T23:33:29Z</dcterms:created>
  <dcterms:modified xsi:type="dcterms:W3CDTF">2022-09-22T14:42:57Z</dcterms:modified>
</cp:coreProperties>
</file>