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48" r:id="rId2"/>
  </p:sldMasterIdLst>
  <p:notesMasterIdLst>
    <p:notesMasterId r:id="rId29"/>
  </p:notesMasterIdLst>
  <p:handoutMasterIdLst>
    <p:handoutMasterId r:id="rId30"/>
  </p:handoutMasterIdLst>
  <p:sldIdLst>
    <p:sldId id="402" r:id="rId3"/>
    <p:sldId id="401" r:id="rId4"/>
    <p:sldId id="398" r:id="rId5"/>
    <p:sldId id="404" r:id="rId6"/>
    <p:sldId id="384" r:id="rId7"/>
    <p:sldId id="385" r:id="rId8"/>
    <p:sldId id="396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9" r:id="rId20"/>
    <p:sldId id="381" r:id="rId21"/>
    <p:sldId id="400" r:id="rId22"/>
    <p:sldId id="383" r:id="rId23"/>
    <p:sldId id="364" r:id="rId24"/>
    <p:sldId id="365" r:id="rId25"/>
    <p:sldId id="375" r:id="rId26"/>
    <p:sldId id="370" r:id="rId27"/>
    <p:sldId id="40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29E22-0B91-48DD-98AF-FC7C0709207C}" v="349" dt="2021-09-29T03:02:36.007"/>
    <p1510:client id="{29F0DEC8-AB1B-4CA7-8692-D1C1D3DED632}" v="12" dt="2022-09-22T14:43:29.905"/>
    <p1510:client id="{489C4932-2C19-43AF-9396-011DC4822EF1}" v="13" dt="2022-07-20T02:53:46.803"/>
    <p1510:client id="{981C9E4A-7571-441B-96DA-98776C5B5E3A}" v="6" dt="2022-07-27T03:20:43.458"/>
    <p1510:client id="{E5EEC947-39AE-4541-98B1-22CE8979AB2B}" v="140" dt="2022-07-20T02:41:21.521"/>
    <p1510:client id="{FA37B9AC-3C52-4CEB-9496-64C7E58DF615}" v="454" dt="2022-03-20T20:51:57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 autoAdjust="0"/>
    <p:restoredTop sz="96259" autoAdjust="0"/>
  </p:normalViewPr>
  <p:slideViewPr>
    <p:cSldViewPr snapToGrid="0" snapToObjects="1">
      <p:cViewPr varScale="1">
        <p:scale>
          <a:sx n="123" d="100"/>
          <a:sy n="123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0C629E22-0B91-48DD-98AF-FC7C0709207C}"/>
    <pc:docChg chg="addSld delSld modSld addMainMaster delMainMaster modMainMaster">
      <pc:chgData name="Joseph Su" userId="547037e20b00b288" providerId="Windows Live" clId="Web-{0C629E22-0B91-48DD-98AF-FC7C0709207C}" dt="2021-09-29T03:02:36.007" v="227"/>
      <pc:docMkLst>
        <pc:docMk/>
      </pc:docMkLst>
      <pc:sldChg chg="delSp modSp mod modClrScheme chgLayout">
        <pc:chgData name="Joseph Su" userId="547037e20b00b288" providerId="Windows Live" clId="Web-{0C629E22-0B91-48DD-98AF-FC7C0709207C}" dt="2021-09-29T03:00:20.564" v="158" actId="20577"/>
        <pc:sldMkLst>
          <pc:docMk/>
          <pc:sldMk cId="1705079300" sldId="364"/>
        </pc:sldMkLst>
        <pc:spChg chg="mod">
          <ac:chgData name="Joseph Su" userId="547037e20b00b288" providerId="Windows Live" clId="Web-{0C629E22-0B91-48DD-98AF-FC7C0709207C}" dt="2021-09-29T03:00:20.564" v="158" actId="20577"/>
          <ac:spMkLst>
            <pc:docMk/>
            <pc:sldMk cId="1705079300" sldId="364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1705079300" sldId="364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C629E22-0B91-48DD-98AF-FC7C0709207C}" dt="2021-09-29T03:00:03.328" v="154" actId="20577"/>
        <pc:sldMkLst>
          <pc:docMk/>
          <pc:sldMk cId="3964757076" sldId="365"/>
        </pc:sldMkLst>
        <pc:spChg chg="mod">
          <ac:chgData name="Joseph Su" userId="547037e20b00b288" providerId="Windows Live" clId="Web-{0C629E22-0B91-48DD-98AF-FC7C0709207C}" dt="2021-09-29T03:00:03.328" v="154" actId="20577"/>
          <ac:spMkLst>
            <pc:docMk/>
            <pc:sldMk cId="3964757076" sldId="365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3964757076" sldId="365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C629E22-0B91-48DD-98AF-FC7C0709207C}" dt="2021-09-29T02:59:04.747" v="139" actId="20577"/>
        <pc:sldMkLst>
          <pc:docMk/>
          <pc:sldMk cId="3528228258" sldId="370"/>
        </pc:sldMkLst>
        <pc:spChg chg="mod">
          <ac:chgData name="Joseph Su" userId="547037e20b00b288" providerId="Windows Live" clId="Web-{0C629E22-0B91-48DD-98AF-FC7C0709207C}" dt="2021-09-29T02:59:04.747" v="139" actId="20577"/>
          <ac:spMkLst>
            <pc:docMk/>
            <pc:sldMk cId="3528228258" sldId="370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3528228258" sldId="370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C629E22-0B91-48DD-98AF-FC7C0709207C}" dt="2021-09-29T02:59:29.702" v="147" actId="20577"/>
        <pc:sldMkLst>
          <pc:docMk/>
          <pc:sldMk cId="3123923206" sldId="375"/>
        </pc:sldMkLst>
        <pc:spChg chg="mod">
          <ac:chgData name="Joseph Su" userId="547037e20b00b288" providerId="Windows Live" clId="Web-{0C629E22-0B91-48DD-98AF-FC7C0709207C}" dt="2021-09-29T02:59:29.702" v="147" actId="20577"/>
          <ac:spMkLst>
            <pc:docMk/>
            <pc:sldMk cId="3123923206" sldId="375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3123923206" sldId="375"/>
            <ac:spMk id="7" creationId="{00000000-0000-0000-0000-000000000000}"/>
          </ac:spMkLst>
        </pc:spChg>
      </pc:sldChg>
      <pc:sldChg chg="modSp del mod modClrScheme chgLayout">
        <pc:chgData name="Joseph Su" userId="547037e20b00b288" providerId="Windows Live" clId="Web-{0C629E22-0B91-48DD-98AF-FC7C0709207C}" dt="2021-09-29T02:54:02.515" v="8"/>
        <pc:sldMkLst>
          <pc:docMk/>
          <pc:sldMk cId="241429985" sldId="378"/>
        </pc:sldMkLst>
        <pc:spChg chg="mod ord">
          <ac:chgData name="Joseph Su" userId="547037e20b00b288" providerId="Windows Live" clId="Web-{0C629E22-0B91-48DD-98AF-FC7C0709207C}" dt="2021-09-29T02:53:49.374" v="1"/>
          <ac:spMkLst>
            <pc:docMk/>
            <pc:sldMk cId="241429985" sldId="378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C629E22-0B91-48DD-98AF-FC7C0709207C}" dt="2021-09-29T03:01:00.268" v="167" actId="20577"/>
        <pc:sldMkLst>
          <pc:docMk/>
          <pc:sldMk cId="2858520844" sldId="381"/>
        </pc:sldMkLst>
        <pc:spChg chg="mod">
          <ac:chgData name="Joseph Su" userId="547037e20b00b288" providerId="Windows Live" clId="Web-{0C629E22-0B91-48DD-98AF-FC7C0709207C}" dt="2021-09-29T03:01:00.268" v="167" actId="20577"/>
          <ac:spMkLst>
            <pc:docMk/>
            <pc:sldMk cId="2858520844" sldId="381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2858520844" sldId="381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C629E22-0B91-48DD-98AF-FC7C0709207C}" dt="2021-09-29T03:00:51.190" v="165" actId="20577"/>
        <pc:sldMkLst>
          <pc:docMk/>
          <pc:sldMk cId="1159155374" sldId="383"/>
        </pc:sldMkLst>
        <pc:spChg chg="mod">
          <ac:chgData name="Joseph Su" userId="547037e20b00b288" providerId="Windows Live" clId="Web-{0C629E22-0B91-48DD-98AF-FC7C0709207C}" dt="2021-09-29T03:00:51.190" v="165" actId="20577"/>
          <ac:spMkLst>
            <pc:docMk/>
            <pc:sldMk cId="1159155374" sldId="383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1159155374" sldId="38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C629E22-0B91-48DD-98AF-FC7C0709207C}" dt="2021-09-29T02:57:01.476" v="109"/>
        <pc:sldMkLst>
          <pc:docMk/>
          <pc:sldMk cId="605374624" sldId="384"/>
        </pc:sldMkLst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605374624" sldId="384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C629E22-0B91-48DD-98AF-FC7C0709207C}" dt="2021-09-29T02:57:01.476" v="109"/>
        <pc:sldMkLst>
          <pc:docMk/>
          <pc:sldMk cId="1661012001" sldId="385"/>
        </pc:sldMkLst>
        <pc:spChg chg="mod">
          <ac:chgData name="Joseph Su" userId="547037e20b00b288" providerId="Windows Live" clId="Web-{0C629E22-0B91-48DD-98AF-FC7C0709207C}" dt="2021-09-29T02:54:29.407" v="15" actId="20577"/>
          <ac:spMkLst>
            <pc:docMk/>
            <pc:sldMk cId="1661012001" sldId="385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1661012001" sldId="385"/>
            <ac:spMk id="7" creationId="{00000000-0000-0000-0000-000000000000}"/>
          </ac:spMkLst>
        </pc:spChg>
        <pc:spChg chg="mod">
          <ac:chgData name="Joseph Su" userId="547037e20b00b288" providerId="Windows Live" clId="Web-{0C629E22-0B91-48DD-98AF-FC7C0709207C}" dt="2021-09-29T02:54:46.361" v="29" actId="20577"/>
          <ac:spMkLst>
            <pc:docMk/>
            <pc:sldMk cId="1661012001" sldId="385"/>
            <ac:spMk id="10" creationId="{00000000-0000-0000-0000-000000000000}"/>
          </ac:spMkLst>
        </pc:spChg>
        <pc:graphicFrameChg chg="mod modGraphic">
          <ac:chgData name="Joseph Su" userId="547037e20b00b288" providerId="Windows Live" clId="Web-{0C629E22-0B91-48DD-98AF-FC7C0709207C}" dt="2021-09-29T02:54:40.642" v="28"/>
          <ac:graphicFrameMkLst>
            <pc:docMk/>
            <pc:sldMk cId="1661012001" sldId="385"/>
            <ac:graphicFrameMk id="3" creationId="{00000000-0000-0000-0000-000000000000}"/>
          </ac:graphicFrameMkLst>
        </pc:graphicFrameChg>
      </pc:sldChg>
      <pc:sldChg chg="delSp modSp mod modClrScheme chgLayout">
        <pc:chgData name="Joseph Su" userId="547037e20b00b288" providerId="Windows Live" clId="Web-{0C629E22-0B91-48DD-98AF-FC7C0709207C}" dt="2021-09-29T02:57:01.476" v="109"/>
        <pc:sldMkLst>
          <pc:docMk/>
          <pc:sldMk cId="2513475569" sldId="386"/>
        </pc:sldMkLst>
        <pc:spChg chg="mod">
          <ac:chgData name="Joseph Su" userId="547037e20b00b288" providerId="Windows Live" clId="Web-{0C629E22-0B91-48DD-98AF-FC7C0709207C}" dt="2021-09-29T02:55:19.518" v="36" actId="20577"/>
          <ac:spMkLst>
            <pc:docMk/>
            <pc:sldMk cId="2513475569" sldId="386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2513475569" sldId="386"/>
            <ac:spMk id="7" creationId="{00000000-0000-0000-0000-000000000000}"/>
          </ac:spMkLst>
        </pc:spChg>
        <pc:spChg chg="mod">
          <ac:chgData name="Joseph Su" userId="547037e20b00b288" providerId="Windows Live" clId="Web-{0C629E22-0B91-48DD-98AF-FC7C0709207C}" dt="2021-09-29T02:55:26.503" v="50" actId="20577"/>
          <ac:spMkLst>
            <pc:docMk/>
            <pc:sldMk cId="2513475569" sldId="386"/>
            <ac:spMk id="13" creationId="{00000000-0000-0000-0000-000000000000}"/>
          </ac:spMkLst>
        </pc:spChg>
        <pc:graphicFrameChg chg="mod modGraphic">
          <ac:chgData name="Joseph Su" userId="547037e20b00b288" providerId="Windows Live" clId="Web-{0C629E22-0B91-48DD-98AF-FC7C0709207C}" dt="2021-09-29T02:55:22.737" v="49"/>
          <ac:graphicFrameMkLst>
            <pc:docMk/>
            <pc:sldMk cId="2513475569" sldId="386"/>
            <ac:graphicFrameMk id="11" creationId="{00000000-0000-0000-0000-000000000000}"/>
          </ac:graphicFrameMkLst>
        </pc:graphicFrameChg>
      </pc:sldChg>
      <pc:sldChg chg="delSp modSp mod modClrScheme chgLayout">
        <pc:chgData name="Joseph Su" userId="547037e20b00b288" providerId="Windows Live" clId="Web-{0C629E22-0B91-48DD-98AF-FC7C0709207C}" dt="2021-09-29T02:57:01.476" v="109"/>
        <pc:sldMkLst>
          <pc:docMk/>
          <pc:sldMk cId="1613509312" sldId="387"/>
        </pc:sldMkLst>
        <pc:spChg chg="mod">
          <ac:chgData name="Joseph Su" userId="547037e20b00b288" providerId="Windows Live" clId="Web-{0C629E22-0B91-48DD-98AF-FC7C0709207C}" dt="2021-09-29T02:55:39.832" v="54" actId="20577"/>
          <ac:spMkLst>
            <pc:docMk/>
            <pc:sldMk cId="1613509312" sldId="387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1613509312" sldId="387"/>
            <ac:spMk id="7" creationId="{00000000-0000-0000-0000-000000000000}"/>
          </ac:spMkLst>
        </pc:spChg>
        <pc:spChg chg="mod">
          <ac:chgData name="Joseph Su" userId="547037e20b00b288" providerId="Windows Live" clId="Web-{0C629E22-0B91-48DD-98AF-FC7C0709207C}" dt="2021-09-29T02:55:48.692" v="68" actId="20577"/>
          <ac:spMkLst>
            <pc:docMk/>
            <pc:sldMk cId="1613509312" sldId="387"/>
            <ac:spMk id="10" creationId="{00000000-0000-0000-0000-000000000000}"/>
          </ac:spMkLst>
        </pc:spChg>
        <pc:graphicFrameChg chg="mod modGraphic">
          <ac:chgData name="Joseph Su" userId="547037e20b00b288" providerId="Windows Live" clId="Web-{0C629E22-0B91-48DD-98AF-FC7C0709207C}" dt="2021-09-29T02:55:45.332" v="67"/>
          <ac:graphicFrameMkLst>
            <pc:docMk/>
            <pc:sldMk cId="1613509312" sldId="387"/>
            <ac:graphicFrameMk id="3" creationId="{00000000-0000-0000-0000-000000000000}"/>
          </ac:graphicFrameMkLst>
        </pc:graphicFrameChg>
      </pc:sldChg>
      <pc:sldChg chg="delSp modSp mod modClrScheme chgLayout">
        <pc:chgData name="Joseph Su" userId="547037e20b00b288" providerId="Windows Live" clId="Web-{0C629E22-0B91-48DD-98AF-FC7C0709207C}" dt="2021-09-29T02:57:01.476" v="109"/>
        <pc:sldMkLst>
          <pc:docMk/>
          <pc:sldMk cId="107704545" sldId="388"/>
        </pc:sldMkLst>
        <pc:spChg chg="mod">
          <ac:chgData name="Joseph Su" userId="547037e20b00b288" providerId="Windows Live" clId="Web-{0C629E22-0B91-48DD-98AF-FC7C0709207C}" dt="2021-09-29T02:56:03.270" v="84" actId="20577"/>
          <ac:spMkLst>
            <pc:docMk/>
            <pc:sldMk cId="107704545" sldId="388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107704545" sldId="388"/>
            <ac:spMk id="7" creationId="{00000000-0000-0000-0000-000000000000}"/>
          </ac:spMkLst>
        </pc:spChg>
        <pc:spChg chg="mod">
          <ac:chgData name="Joseph Su" userId="547037e20b00b288" providerId="Windows Live" clId="Web-{0C629E22-0B91-48DD-98AF-FC7C0709207C}" dt="2021-09-29T02:56:06.599" v="85" actId="20577"/>
          <ac:spMkLst>
            <pc:docMk/>
            <pc:sldMk cId="107704545" sldId="388"/>
            <ac:spMk id="10" creationId="{00000000-0000-0000-0000-000000000000}"/>
          </ac:spMkLst>
        </pc:spChg>
        <pc:graphicFrameChg chg="mod modGraphic">
          <ac:chgData name="Joseph Su" userId="547037e20b00b288" providerId="Windows Live" clId="Web-{0C629E22-0B91-48DD-98AF-FC7C0709207C}" dt="2021-09-29T02:55:55.239" v="81"/>
          <ac:graphicFrameMkLst>
            <pc:docMk/>
            <pc:sldMk cId="107704545" sldId="388"/>
            <ac:graphicFrameMk id="3" creationId="{00000000-0000-0000-0000-000000000000}"/>
          </ac:graphicFrameMkLst>
        </pc:graphicFrameChg>
      </pc:sldChg>
      <pc:sldChg chg="delSp modSp mod modClrScheme chgLayout">
        <pc:chgData name="Joseph Su" userId="547037e20b00b288" providerId="Windows Live" clId="Web-{0C629E22-0B91-48DD-98AF-FC7C0709207C}" dt="2021-09-29T02:56:59.554" v="108"/>
        <pc:sldMkLst>
          <pc:docMk/>
          <pc:sldMk cId="1755309470" sldId="389"/>
        </pc:sldMkLst>
        <pc:spChg chg="mod">
          <ac:chgData name="Joseph Su" userId="547037e20b00b288" providerId="Windows Live" clId="Web-{0C629E22-0B91-48DD-98AF-FC7C0709207C}" dt="2021-09-29T02:56:17.833" v="87" actId="20577"/>
          <ac:spMkLst>
            <pc:docMk/>
            <pc:sldMk cId="1755309470" sldId="389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6:59.554" v="108"/>
          <ac:spMkLst>
            <pc:docMk/>
            <pc:sldMk cId="1755309470" sldId="389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C629E22-0B91-48DD-98AF-FC7C0709207C}" dt="2021-09-29T03:02:36.007" v="227"/>
        <pc:sldMkLst>
          <pc:docMk/>
          <pc:sldMk cId="3808342924" sldId="390"/>
        </pc:sldMkLst>
        <pc:spChg chg="mod">
          <ac:chgData name="Joseph Su" userId="547037e20b00b288" providerId="Windows Live" clId="Web-{0C629E22-0B91-48DD-98AF-FC7C0709207C}" dt="2021-09-29T02:56:41.803" v="93" actId="20577"/>
          <ac:spMkLst>
            <pc:docMk/>
            <pc:sldMk cId="3808342924" sldId="390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3808342924" sldId="390"/>
            <ac:spMk id="7" creationId="{00000000-0000-0000-0000-000000000000}"/>
          </ac:spMkLst>
        </pc:spChg>
        <pc:spChg chg="del">
          <ac:chgData name="Joseph Su" userId="547037e20b00b288" providerId="Windows Live" clId="Web-{0C629E22-0B91-48DD-98AF-FC7C0709207C}" dt="2021-09-29T03:02:36.007" v="227"/>
          <ac:spMkLst>
            <pc:docMk/>
            <pc:sldMk cId="3808342924" sldId="390"/>
            <ac:spMk id="8" creationId="{00000000-0000-0000-0000-000000000000}"/>
          </ac:spMkLst>
        </pc:spChg>
        <pc:spChg chg="mod">
          <ac:chgData name="Joseph Su" userId="547037e20b00b288" providerId="Windows Live" clId="Web-{0C629E22-0B91-48DD-98AF-FC7C0709207C}" dt="2021-09-29T02:56:48.257" v="107" actId="20577"/>
          <ac:spMkLst>
            <pc:docMk/>
            <pc:sldMk cId="3808342924" sldId="390"/>
            <ac:spMk id="11" creationId="{00000000-0000-0000-0000-000000000000}"/>
          </ac:spMkLst>
        </pc:spChg>
        <pc:graphicFrameChg chg="mod modGraphic">
          <ac:chgData name="Joseph Su" userId="547037e20b00b288" providerId="Windows Live" clId="Web-{0C629E22-0B91-48DD-98AF-FC7C0709207C}" dt="2021-09-29T02:56:44.866" v="106"/>
          <ac:graphicFrameMkLst>
            <pc:docMk/>
            <pc:sldMk cId="3808342924" sldId="390"/>
            <ac:graphicFrameMk id="9" creationId="{00000000-0000-0000-0000-000000000000}"/>
          </ac:graphicFrameMkLst>
        </pc:graphicFrameChg>
      </pc:sldChg>
      <pc:sldChg chg="delSp modSp mod modClrScheme chgLayout">
        <pc:chgData name="Joseph Su" userId="547037e20b00b288" providerId="Windows Live" clId="Web-{0C629E22-0B91-48DD-98AF-FC7C0709207C}" dt="2021-09-29T02:58:36.902" v="133"/>
        <pc:sldMkLst>
          <pc:docMk/>
          <pc:sldMk cId="3788077193" sldId="391"/>
        </pc:sldMkLst>
        <pc:spChg chg="mod">
          <ac:chgData name="Joseph Su" userId="547037e20b00b288" providerId="Windows Live" clId="Web-{0C629E22-0B91-48DD-98AF-FC7C0709207C}" dt="2021-09-29T02:57:37.744" v="117" actId="20577"/>
          <ac:spMkLst>
            <pc:docMk/>
            <pc:sldMk cId="3788077193" sldId="391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3788077193" sldId="391"/>
            <ac:spMk id="7" creationId="{00000000-0000-0000-0000-000000000000}"/>
          </ac:spMkLst>
        </pc:spChg>
        <pc:spChg chg="del">
          <ac:chgData name="Joseph Su" userId="547037e20b00b288" providerId="Windows Live" clId="Web-{0C629E22-0B91-48DD-98AF-FC7C0709207C}" dt="2021-09-29T02:58:36.902" v="133"/>
          <ac:spMkLst>
            <pc:docMk/>
            <pc:sldMk cId="3788077193" sldId="391"/>
            <ac:spMk id="8" creationId="{00000000-0000-0000-0000-000000000000}"/>
          </ac:spMkLst>
        </pc:spChg>
        <pc:spChg chg="mod">
          <ac:chgData name="Joseph Su" userId="547037e20b00b288" providerId="Windows Live" clId="Web-{0C629E22-0B91-48DD-98AF-FC7C0709207C}" dt="2021-09-29T02:57:45.322" v="131" actId="20577"/>
          <ac:spMkLst>
            <pc:docMk/>
            <pc:sldMk cId="3788077193" sldId="391"/>
            <ac:spMk id="11" creationId="{00000000-0000-0000-0000-000000000000}"/>
          </ac:spMkLst>
        </pc:spChg>
        <pc:graphicFrameChg chg="mod modGraphic">
          <ac:chgData name="Joseph Su" userId="547037e20b00b288" providerId="Windows Live" clId="Web-{0C629E22-0B91-48DD-98AF-FC7C0709207C}" dt="2021-09-29T02:57:41.322" v="130"/>
          <ac:graphicFrameMkLst>
            <pc:docMk/>
            <pc:sldMk cId="3788077193" sldId="391"/>
            <ac:graphicFrameMk id="9" creationId="{00000000-0000-0000-0000-000000000000}"/>
          </ac:graphicFrameMkLst>
        </pc:graphicFrameChg>
      </pc:sldChg>
      <pc:sldChg chg="delSp modSp mod modClrScheme chgLayout">
        <pc:chgData name="Joseph Su" userId="547037e20b00b288" providerId="Windows Live" clId="Web-{0C629E22-0B91-48DD-98AF-FC7C0709207C}" dt="2021-09-29T03:02:29.178" v="226"/>
        <pc:sldMkLst>
          <pc:docMk/>
          <pc:sldMk cId="3203898034" sldId="392"/>
        </pc:sldMkLst>
        <pc:spChg chg="mod">
          <ac:chgData name="Joseph Su" userId="547037e20b00b288" providerId="Windows Live" clId="Web-{0C629E22-0B91-48DD-98AF-FC7C0709207C}" dt="2021-09-29T03:02:25.147" v="213" actId="20577"/>
          <ac:spMkLst>
            <pc:docMk/>
            <pc:sldMk cId="3203898034" sldId="392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3203898034" sldId="392"/>
            <ac:spMk id="7" creationId="{00000000-0000-0000-0000-000000000000}"/>
          </ac:spMkLst>
        </pc:spChg>
        <pc:spChg chg="del">
          <ac:chgData name="Joseph Su" userId="547037e20b00b288" providerId="Windows Live" clId="Web-{0C629E22-0B91-48DD-98AF-FC7C0709207C}" dt="2021-09-29T02:58:41.074" v="134"/>
          <ac:spMkLst>
            <pc:docMk/>
            <pc:sldMk cId="3203898034" sldId="392"/>
            <ac:spMk id="8" creationId="{00000000-0000-0000-0000-000000000000}"/>
          </ac:spMkLst>
        </pc:spChg>
        <pc:spChg chg="mod">
          <ac:chgData name="Joseph Su" userId="547037e20b00b288" providerId="Windows Live" clId="Web-{0C629E22-0B91-48DD-98AF-FC7C0709207C}" dt="2021-09-29T03:02:14.022" v="210" actId="20577"/>
          <ac:spMkLst>
            <pc:docMk/>
            <pc:sldMk cId="3203898034" sldId="392"/>
            <ac:spMk id="11" creationId="{00000000-0000-0000-0000-000000000000}"/>
          </ac:spMkLst>
        </pc:spChg>
        <pc:graphicFrameChg chg="mod modGraphic">
          <ac:chgData name="Joseph Su" userId="547037e20b00b288" providerId="Windows Live" clId="Web-{0C629E22-0B91-48DD-98AF-FC7C0709207C}" dt="2021-09-29T03:02:29.178" v="226"/>
          <ac:graphicFrameMkLst>
            <pc:docMk/>
            <pc:sldMk cId="3203898034" sldId="392"/>
            <ac:graphicFrameMk id="9" creationId="{00000000-0000-0000-0000-000000000000}"/>
          </ac:graphicFrameMkLst>
        </pc:graphicFrameChg>
      </pc:sldChg>
      <pc:sldChg chg="delSp modSp mod modClrScheme chgLayout">
        <pc:chgData name="Joseph Su" userId="547037e20b00b288" providerId="Windows Live" clId="Web-{0C629E22-0B91-48DD-98AF-FC7C0709207C}" dt="2021-09-29T03:02:07.990" v="209" actId="20577"/>
        <pc:sldMkLst>
          <pc:docMk/>
          <pc:sldMk cId="2061492560" sldId="393"/>
        </pc:sldMkLst>
        <pc:spChg chg="mod">
          <ac:chgData name="Joseph Su" userId="547037e20b00b288" providerId="Windows Live" clId="Web-{0C629E22-0B91-48DD-98AF-FC7C0709207C}" dt="2021-09-29T03:02:07.990" v="209" actId="20577"/>
          <ac:spMkLst>
            <pc:docMk/>
            <pc:sldMk cId="2061492560" sldId="393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2061492560" sldId="393"/>
            <ac:spMk id="7" creationId="{00000000-0000-0000-0000-000000000000}"/>
          </ac:spMkLst>
        </pc:spChg>
        <pc:spChg chg="del">
          <ac:chgData name="Joseph Su" userId="547037e20b00b288" providerId="Windows Live" clId="Web-{0C629E22-0B91-48DD-98AF-FC7C0709207C}" dt="2021-09-29T03:01:52.536" v="192"/>
          <ac:spMkLst>
            <pc:docMk/>
            <pc:sldMk cId="2061492560" sldId="393"/>
            <ac:spMk id="8" creationId="{00000000-0000-0000-0000-000000000000}"/>
          </ac:spMkLst>
        </pc:spChg>
        <pc:spChg chg="mod">
          <ac:chgData name="Joseph Su" userId="547037e20b00b288" providerId="Windows Live" clId="Web-{0C629E22-0B91-48DD-98AF-FC7C0709207C}" dt="2021-09-29T03:01:59.224" v="206" actId="20577"/>
          <ac:spMkLst>
            <pc:docMk/>
            <pc:sldMk cId="2061492560" sldId="393"/>
            <ac:spMk id="11" creationId="{00000000-0000-0000-0000-000000000000}"/>
          </ac:spMkLst>
        </pc:spChg>
        <pc:graphicFrameChg chg="mod modGraphic">
          <ac:chgData name="Joseph Su" userId="547037e20b00b288" providerId="Windows Live" clId="Web-{0C629E22-0B91-48DD-98AF-FC7C0709207C}" dt="2021-09-29T03:01:55.333" v="205"/>
          <ac:graphicFrameMkLst>
            <pc:docMk/>
            <pc:sldMk cId="2061492560" sldId="393"/>
            <ac:graphicFrameMk id="9" creationId="{00000000-0000-0000-0000-000000000000}"/>
          </ac:graphicFrameMkLst>
        </pc:graphicFrameChg>
      </pc:sldChg>
      <pc:sldChg chg="delSp modSp mod modClrScheme chgLayout">
        <pc:chgData name="Joseph Su" userId="547037e20b00b288" providerId="Windows Live" clId="Web-{0C629E22-0B91-48DD-98AF-FC7C0709207C}" dt="2021-09-29T03:01:44.848" v="191"/>
        <pc:sldMkLst>
          <pc:docMk/>
          <pc:sldMk cId="3838376031" sldId="394"/>
        </pc:sldMkLst>
        <pc:spChg chg="mod">
          <ac:chgData name="Joseph Su" userId="547037e20b00b288" providerId="Windows Live" clId="Web-{0C629E22-0B91-48DD-98AF-FC7C0709207C}" dt="2021-09-29T03:01:28.207" v="174" actId="20577"/>
          <ac:spMkLst>
            <pc:docMk/>
            <pc:sldMk cId="3838376031" sldId="394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3838376031" sldId="394"/>
            <ac:spMk id="7" creationId="{00000000-0000-0000-0000-000000000000}"/>
          </ac:spMkLst>
        </pc:spChg>
        <pc:spChg chg="del">
          <ac:chgData name="Joseph Su" userId="547037e20b00b288" providerId="Windows Live" clId="Web-{0C629E22-0B91-48DD-98AF-FC7C0709207C}" dt="2021-09-29T03:01:44.848" v="191"/>
          <ac:spMkLst>
            <pc:docMk/>
            <pc:sldMk cId="3838376031" sldId="394"/>
            <ac:spMk id="8" creationId="{00000000-0000-0000-0000-000000000000}"/>
          </ac:spMkLst>
        </pc:spChg>
        <pc:spChg chg="mod">
          <ac:chgData name="Joseph Su" userId="547037e20b00b288" providerId="Windows Live" clId="Web-{0C629E22-0B91-48DD-98AF-FC7C0709207C}" dt="2021-09-29T03:01:31.301" v="175" actId="20577"/>
          <ac:spMkLst>
            <pc:docMk/>
            <pc:sldMk cId="3838376031" sldId="394"/>
            <ac:spMk id="11" creationId="{00000000-0000-0000-0000-000000000000}"/>
          </ac:spMkLst>
        </pc:spChg>
        <pc:graphicFrameChg chg="mod modGraphic">
          <ac:chgData name="Joseph Su" userId="547037e20b00b288" providerId="Windows Live" clId="Web-{0C629E22-0B91-48DD-98AF-FC7C0709207C}" dt="2021-09-29T03:01:37.848" v="190"/>
          <ac:graphicFrameMkLst>
            <pc:docMk/>
            <pc:sldMk cId="3838376031" sldId="394"/>
            <ac:graphicFrameMk id="9" creationId="{00000000-0000-0000-0000-000000000000}"/>
          </ac:graphicFrameMkLst>
        </pc:graphicFrameChg>
      </pc:sldChg>
      <pc:sldChg chg="delSp modSp mod modClrScheme chgLayout">
        <pc:chgData name="Joseph Su" userId="547037e20b00b288" providerId="Windows Live" clId="Web-{0C629E22-0B91-48DD-98AF-FC7C0709207C}" dt="2021-09-29T03:01:07.972" v="169" actId="20577"/>
        <pc:sldMkLst>
          <pc:docMk/>
          <pc:sldMk cId="1472084550" sldId="395"/>
        </pc:sldMkLst>
        <pc:spChg chg="mod">
          <ac:chgData name="Joseph Su" userId="547037e20b00b288" providerId="Windows Live" clId="Web-{0C629E22-0B91-48DD-98AF-FC7C0709207C}" dt="2021-09-29T03:01:07.972" v="169" actId="20577"/>
          <ac:spMkLst>
            <pc:docMk/>
            <pc:sldMk cId="1472084550" sldId="395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1472084550" sldId="395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C629E22-0B91-48DD-98AF-FC7C0709207C}" dt="2021-09-29T02:57:01.476" v="109"/>
        <pc:sldMkLst>
          <pc:docMk/>
          <pc:sldMk cId="158187396" sldId="396"/>
        </pc:sldMkLst>
        <pc:spChg chg="mod">
          <ac:chgData name="Joseph Su" userId="547037e20b00b288" providerId="Windows Live" clId="Web-{0C629E22-0B91-48DD-98AF-FC7C0709207C}" dt="2021-09-29T02:54:56.533" v="30" actId="20577"/>
          <ac:spMkLst>
            <pc:docMk/>
            <pc:sldMk cId="158187396" sldId="396"/>
            <ac:spMk id="4" creationId="{00000000-0000-0000-0000-000000000000}"/>
          </ac:spMkLst>
        </pc:spChg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158187396" sldId="396"/>
            <ac:spMk id="7" creationId="{00000000-0000-0000-0000-000000000000}"/>
          </ac:spMkLst>
        </pc:spChg>
      </pc:sldChg>
      <pc:sldChg chg="delSp modSp del mod modClrScheme delDesignElem chgLayout">
        <pc:chgData name="Joseph Su" userId="547037e20b00b288" providerId="Windows Live" clId="Web-{0C629E22-0B91-48DD-98AF-FC7C0709207C}" dt="2021-09-29T02:54:04.609" v="9"/>
        <pc:sldMkLst>
          <pc:docMk/>
          <pc:sldMk cId="2643288659" sldId="397"/>
        </pc:sldMkLst>
        <pc:spChg chg="del">
          <ac:chgData name="Joseph Su" userId="547037e20b00b288" providerId="Windows Live" clId="Web-{0C629E22-0B91-48DD-98AF-FC7C0709207C}" dt="2021-09-29T02:53:36.952" v="0"/>
          <ac:spMkLst>
            <pc:docMk/>
            <pc:sldMk cId="2643288659" sldId="397"/>
            <ac:spMk id="8" creationId="{E3C81EE2-9B7A-5943-B386-39AA2EE3848F}"/>
          </ac:spMkLst>
        </pc:spChg>
        <pc:spChg chg="del">
          <ac:chgData name="Joseph Su" userId="547037e20b00b288" providerId="Windows Live" clId="Web-{0C629E22-0B91-48DD-98AF-FC7C0709207C}" dt="2021-09-29T02:53:36.952" v="0"/>
          <ac:spMkLst>
            <pc:docMk/>
            <pc:sldMk cId="2643288659" sldId="397"/>
            <ac:spMk id="9" creationId="{C0734D98-CDE2-CA4A-B574-BB383A35C31A}"/>
          </ac:spMkLst>
        </pc:spChg>
        <pc:spChg chg="del">
          <ac:chgData name="Joseph Su" userId="547037e20b00b288" providerId="Windows Live" clId="Web-{0C629E22-0B91-48DD-98AF-FC7C0709207C}" dt="2021-09-29T02:53:36.952" v="0"/>
          <ac:spMkLst>
            <pc:docMk/>
            <pc:sldMk cId="2643288659" sldId="397"/>
            <ac:spMk id="10" creationId="{6BEF0DD9-EE31-4B4F-821C-82F50E7ADFD8}"/>
          </ac:spMkLst>
        </pc:spChg>
        <pc:spChg chg="del">
          <ac:chgData name="Joseph Su" userId="547037e20b00b288" providerId="Windows Live" clId="Web-{0C629E22-0B91-48DD-98AF-FC7C0709207C}" dt="2021-09-29T02:53:36.952" v="0"/>
          <ac:spMkLst>
            <pc:docMk/>
            <pc:sldMk cId="2643288659" sldId="397"/>
            <ac:spMk id="11" creationId="{5E635AA0-70EC-274A-B53D-2AEE2C782491}"/>
          </ac:spMkLst>
        </pc:spChg>
        <pc:spChg chg="del">
          <ac:chgData name="Joseph Su" userId="547037e20b00b288" providerId="Windows Live" clId="Web-{0C629E22-0B91-48DD-98AF-FC7C0709207C}" dt="2021-09-29T02:53:36.952" v="0"/>
          <ac:spMkLst>
            <pc:docMk/>
            <pc:sldMk cId="2643288659" sldId="397"/>
            <ac:spMk id="12" creationId="{3CFA4165-9555-E141-B004-9F86A4B59301}"/>
          </ac:spMkLst>
        </pc:spChg>
        <pc:spChg chg="del">
          <ac:chgData name="Joseph Su" userId="547037e20b00b288" providerId="Windows Live" clId="Web-{0C629E22-0B91-48DD-98AF-FC7C0709207C}" dt="2021-09-29T02:53:36.952" v="0"/>
          <ac:spMkLst>
            <pc:docMk/>
            <pc:sldMk cId="2643288659" sldId="397"/>
            <ac:spMk id="13" creationId="{AA18D585-90B4-E64D-A51F-A3B29F8C5662}"/>
          </ac:spMkLst>
        </pc:spChg>
        <pc:spChg chg="del">
          <ac:chgData name="Joseph Su" userId="547037e20b00b288" providerId="Windows Live" clId="Web-{0C629E22-0B91-48DD-98AF-FC7C0709207C}" dt="2021-09-29T02:53:36.952" v="0"/>
          <ac:spMkLst>
            <pc:docMk/>
            <pc:sldMk cId="2643288659" sldId="397"/>
            <ac:spMk id="14" creationId="{0E55745C-193B-5C4D-8410-20DAF6CFF146}"/>
          </ac:spMkLst>
        </pc:spChg>
        <pc:spChg chg="mod ord">
          <ac:chgData name="Joseph Su" userId="547037e20b00b288" providerId="Windows Live" clId="Web-{0C629E22-0B91-48DD-98AF-FC7C0709207C}" dt="2021-09-29T02:53:49.374" v="1"/>
          <ac:spMkLst>
            <pc:docMk/>
            <pc:sldMk cId="2643288659" sldId="397"/>
            <ac:spMk id="17" creationId="{490C6BF7-B67F-104F-9421-D5F98474D8E5}"/>
          </ac:spMkLst>
        </pc:spChg>
      </pc:sldChg>
      <pc:sldChg chg="delSp modSp mod modClrScheme chgLayout">
        <pc:chgData name="Joseph Su" userId="547037e20b00b288" providerId="Windows Live" clId="Web-{0C629E22-0B91-48DD-98AF-FC7C0709207C}" dt="2021-09-29T02:57:01.476" v="109"/>
        <pc:sldMkLst>
          <pc:docMk/>
          <pc:sldMk cId="2161208092" sldId="398"/>
        </pc:sldMkLst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2161208092" sldId="398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C629E22-0B91-48DD-98AF-FC7C0709207C}" dt="2021-09-29T02:57:01.476" v="109"/>
        <pc:sldMkLst>
          <pc:docMk/>
          <pc:sldMk cId="2195514111" sldId="399"/>
        </pc:sldMkLst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2195514111" sldId="399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C629E22-0B91-48DD-98AF-FC7C0709207C}" dt="2021-09-29T02:57:01.476" v="109"/>
        <pc:sldMkLst>
          <pc:docMk/>
          <pc:sldMk cId="2365925289" sldId="400"/>
        </pc:sldMkLst>
        <pc:spChg chg="del mod ord">
          <ac:chgData name="Joseph Su" userId="547037e20b00b288" providerId="Windows Live" clId="Web-{0C629E22-0B91-48DD-98AF-FC7C0709207C}" dt="2021-09-29T02:57:01.476" v="109"/>
          <ac:spMkLst>
            <pc:docMk/>
            <pc:sldMk cId="2365925289" sldId="400"/>
            <ac:spMk id="7" creationId="{00000000-0000-0000-0000-000000000000}"/>
          </ac:spMkLst>
        </pc:spChg>
      </pc:sldChg>
      <pc:sldChg chg="add">
        <pc:chgData name="Joseph Su" userId="547037e20b00b288" providerId="Windows Live" clId="Web-{0C629E22-0B91-48DD-98AF-FC7C0709207C}" dt="2021-09-29T02:53:59.812" v="6"/>
        <pc:sldMkLst>
          <pc:docMk/>
          <pc:sldMk cId="3606909847" sldId="401"/>
        </pc:sldMkLst>
      </pc:sldChg>
      <pc:sldChg chg="add del">
        <pc:chgData name="Joseph Su" userId="547037e20b00b288" providerId="Windows Live" clId="Web-{0C629E22-0B91-48DD-98AF-FC7C0709207C}" dt="2021-09-29T02:53:57.484" v="4"/>
        <pc:sldMkLst>
          <pc:docMk/>
          <pc:sldMk cId="4193988371" sldId="401"/>
        </pc:sldMkLst>
      </pc:sldChg>
      <pc:sldChg chg="add del">
        <pc:chgData name="Joseph Su" userId="547037e20b00b288" providerId="Windows Live" clId="Web-{0C629E22-0B91-48DD-98AF-FC7C0709207C}" dt="2021-09-29T02:53:57.484" v="5"/>
        <pc:sldMkLst>
          <pc:docMk/>
          <pc:sldMk cId="3649123750" sldId="402"/>
        </pc:sldMkLst>
      </pc:sldChg>
      <pc:sldChg chg="add">
        <pc:chgData name="Joseph Su" userId="547037e20b00b288" providerId="Windows Live" clId="Web-{0C629E22-0B91-48DD-98AF-FC7C0709207C}" dt="2021-09-29T02:53:59.859" v="7"/>
        <pc:sldMkLst>
          <pc:docMk/>
          <pc:sldMk cId="4122006694" sldId="402"/>
        </pc:sldMkLst>
      </pc:sldChg>
      <pc:sldMasterChg chg="add del mod addSldLayout delSldLayout modSldLayout">
        <pc:chgData name="Joseph Su" userId="547037e20b00b288" providerId="Windows Live" clId="Web-{0C629E22-0B91-48DD-98AF-FC7C0709207C}" dt="2021-09-29T02:58:31.277" v="132"/>
        <pc:sldMasterMkLst>
          <pc:docMk/>
          <pc:sldMasterMk cId="3237799214" sldId="2147483648"/>
        </pc:sldMasterMkLst>
        <pc:sldLayoutChg chg="add del mod">
          <pc:chgData name="Joseph Su" userId="547037e20b00b288" providerId="Windows Live" clId="Web-{0C629E22-0B91-48DD-98AF-FC7C0709207C}" dt="2021-09-29T02:58:31.277" v="132"/>
          <pc:sldLayoutMkLst>
            <pc:docMk/>
            <pc:sldMasterMk cId="3237799214" sldId="2147483648"/>
            <pc:sldLayoutMk cId="2336302825" sldId="2147483649"/>
          </pc:sldLayoutMkLst>
        </pc:sldLayoutChg>
        <pc:sldLayoutChg chg="add del mod">
          <pc:chgData name="Joseph Su" userId="547037e20b00b288" providerId="Windows Live" clId="Web-{0C629E22-0B91-48DD-98AF-FC7C0709207C}" dt="2021-09-29T02:58:31.277" v="132"/>
          <pc:sldLayoutMkLst>
            <pc:docMk/>
            <pc:sldMasterMk cId="3237799214" sldId="2147483648"/>
            <pc:sldLayoutMk cId="1065235626" sldId="2147483650"/>
          </pc:sldLayoutMkLst>
        </pc:sldLayoutChg>
        <pc:sldLayoutChg chg="add del mod">
          <pc:chgData name="Joseph Su" userId="547037e20b00b288" providerId="Windows Live" clId="Web-{0C629E22-0B91-48DD-98AF-FC7C0709207C}" dt="2021-09-29T02:58:31.277" v="132"/>
          <pc:sldLayoutMkLst>
            <pc:docMk/>
            <pc:sldMasterMk cId="3237799214" sldId="2147483648"/>
            <pc:sldLayoutMk cId="3991556409" sldId="2147483651"/>
          </pc:sldLayoutMkLst>
        </pc:sldLayoutChg>
        <pc:sldLayoutChg chg="add del mod">
          <pc:chgData name="Joseph Su" userId="547037e20b00b288" providerId="Windows Live" clId="Web-{0C629E22-0B91-48DD-98AF-FC7C0709207C}" dt="2021-09-29T02:58:31.277" v="132"/>
          <pc:sldLayoutMkLst>
            <pc:docMk/>
            <pc:sldMasterMk cId="3237799214" sldId="2147483648"/>
            <pc:sldLayoutMk cId="4085653785" sldId="2147483652"/>
          </pc:sldLayoutMkLst>
        </pc:sldLayoutChg>
        <pc:sldLayoutChg chg="add del mod">
          <pc:chgData name="Joseph Su" userId="547037e20b00b288" providerId="Windows Live" clId="Web-{0C629E22-0B91-48DD-98AF-FC7C0709207C}" dt="2021-09-29T02:58:31.277" v="132"/>
          <pc:sldLayoutMkLst>
            <pc:docMk/>
            <pc:sldMasterMk cId="3237799214" sldId="2147483648"/>
            <pc:sldLayoutMk cId="1670949317" sldId="2147483653"/>
          </pc:sldLayoutMkLst>
        </pc:sldLayoutChg>
        <pc:sldLayoutChg chg="add del mod">
          <pc:chgData name="Joseph Su" userId="547037e20b00b288" providerId="Windows Live" clId="Web-{0C629E22-0B91-48DD-98AF-FC7C0709207C}" dt="2021-09-29T02:58:31.277" v="132"/>
          <pc:sldLayoutMkLst>
            <pc:docMk/>
            <pc:sldMasterMk cId="3237799214" sldId="2147483648"/>
            <pc:sldLayoutMk cId="138027698" sldId="2147483654"/>
          </pc:sldLayoutMkLst>
        </pc:sldLayoutChg>
        <pc:sldLayoutChg chg="add del mod">
          <pc:chgData name="Joseph Su" userId="547037e20b00b288" providerId="Windows Live" clId="Web-{0C629E22-0B91-48DD-98AF-FC7C0709207C}" dt="2021-09-29T02:58:31.277" v="132"/>
          <pc:sldLayoutMkLst>
            <pc:docMk/>
            <pc:sldMasterMk cId="3237799214" sldId="2147483648"/>
            <pc:sldLayoutMk cId="2264033941" sldId="2147483655"/>
          </pc:sldLayoutMkLst>
        </pc:sldLayoutChg>
        <pc:sldLayoutChg chg="add del mod">
          <pc:chgData name="Joseph Su" userId="547037e20b00b288" providerId="Windows Live" clId="Web-{0C629E22-0B91-48DD-98AF-FC7C0709207C}" dt="2021-09-29T02:58:31.277" v="132"/>
          <pc:sldLayoutMkLst>
            <pc:docMk/>
            <pc:sldMasterMk cId="3237799214" sldId="2147483648"/>
            <pc:sldLayoutMk cId="1735123508" sldId="2147483656"/>
          </pc:sldLayoutMkLst>
        </pc:sldLayoutChg>
        <pc:sldLayoutChg chg="add del mod">
          <pc:chgData name="Joseph Su" userId="547037e20b00b288" providerId="Windows Live" clId="Web-{0C629E22-0B91-48DD-98AF-FC7C0709207C}" dt="2021-09-29T02:58:31.277" v="132"/>
          <pc:sldLayoutMkLst>
            <pc:docMk/>
            <pc:sldMasterMk cId="3237799214" sldId="2147483648"/>
            <pc:sldLayoutMk cId="3518999413" sldId="2147483657"/>
          </pc:sldLayoutMkLst>
        </pc:sldLayoutChg>
        <pc:sldLayoutChg chg="add del mod">
          <pc:chgData name="Joseph Su" userId="547037e20b00b288" providerId="Windows Live" clId="Web-{0C629E22-0B91-48DD-98AF-FC7C0709207C}" dt="2021-09-29T02:58:31.277" v="132"/>
          <pc:sldLayoutMkLst>
            <pc:docMk/>
            <pc:sldMasterMk cId="3237799214" sldId="2147483648"/>
            <pc:sldLayoutMk cId="1660058986" sldId="2147483658"/>
          </pc:sldLayoutMkLst>
        </pc:sldLayoutChg>
        <pc:sldLayoutChg chg="add del mod">
          <pc:chgData name="Joseph Su" userId="547037e20b00b288" providerId="Windows Live" clId="Web-{0C629E22-0B91-48DD-98AF-FC7C0709207C}" dt="2021-09-29T02:58:31.277" v="132"/>
          <pc:sldLayoutMkLst>
            <pc:docMk/>
            <pc:sldMasterMk cId="3237799214" sldId="2147483648"/>
            <pc:sldLayoutMk cId="4118079674" sldId="2147483659"/>
          </pc:sldLayoutMkLst>
        </pc:sldLayoutChg>
      </pc:sldMasterChg>
      <pc:sldMasterChg chg="add del addSldLayout delSldLayout modSldLayout">
        <pc:chgData name="Joseph Su" userId="547037e20b00b288" providerId="Windows Live" clId="Web-{0C629E22-0B91-48DD-98AF-FC7C0709207C}" dt="2021-09-29T02:53:49.374" v="1"/>
        <pc:sldMasterMkLst>
          <pc:docMk/>
          <pc:sldMasterMk cId="2409312525" sldId="2147483660"/>
        </pc:sldMasterMkLst>
        <pc:sldLayoutChg chg="add del mod replId">
          <pc:chgData name="Joseph Su" userId="547037e20b00b288" providerId="Windows Live" clId="Web-{0C629E22-0B91-48DD-98AF-FC7C0709207C}" dt="2021-09-29T02:53:49.374" v="1"/>
          <pc:sldLayoutMkLst>
            <pc:docMk/>
            <pc:sldMasterMk cId="2409312525" sldId="2147483660"/>
            <pc:sldLayoutMk cId="1512072802" sldId="2147483661"/>
          </pc:sldLayoutMkLst>
        </pc:sldLayoutChg>
        <pc:sldLayoutChg chg="add del mod replId">
          <pc:chgData name="Joseph Su" userId="547037e20b00b288" providerId="Windows Live" clId="Web-{0C629E22-0B91-48DD-98AF-FC7C0709207C}" dt="2021-09-29T02:53:49.374" v="1"/>
          <pc:sldLayoutMkLst>
            <pc:docMk/>
            <pc:sldMasterMk cId="2409312525" sldId="2147483660"/>
            <pc:sldLayoutMk cId="4086871177" sldId="2147483662"/>
          </pc:sldLayoutMkLst>
        </pc:sldLayoutChg>
        <pc:sldLayoutChg chg="add del mod replId">
          <pc:chgData name="Joseph Su" userId="547037e20b00b288" providerId="Windows Live" clId="Web-{0C629E22-0B91-48DD-98AF-FC7C0709207C}" dt="2021-09-29T02:53:49.374" v="1"/>
          <pc:sldLayoutMkLst>
            <pc:docMk/>
            <pc:sldMasterMk cId="2409312525" sldId="2147483660"/>
            <pc:sldLayoutMk cId="3190283745" sldId="2147483663"/>
          </pc:sldLayoutMkLst>
        </pc:sldLayoutChg>
        <pc:sldLayoutChg chg="add del mod replId">
          <pc:chgData name="Joseph Su" userId="547037e20b00b288" providerId="Windows Live" clId="Web-{0C629E22-0B91-48DD-98AF-FC7C0709207C}" dt="2021-09-29T02:53:49.374" v="1"/>
          <pc:sldLayoutMkLst>
            <pc:docMk/>
            <pc:sldMasterMk cId="2409312525" sldId="2147483660"/>
            <pc:sldLayoutMk cId="2448243854" sldId="2147483664"/>
          </pc:sldLayoutMkLst>
        </pc:sldLayoutChg>
        <pc:sldLayoutChg chg="add del mod replId">
          <pc:chgData name="Joseph Su" userId="547037e20b00b288" providerId="Windows Live" clId="Web-{0C629E22-0B91-48DD-98AF-FC7C0709207C}" dt="2021-09-29T02:53:49.374" v="1"/>
          <pc:sldLayoutMkLst>
            <pc:docMk/>
            <pc:sldMasterMk cId="2409312525" sldId="2147483660"/>
            <pc:sldLayoutMk cId="134928988" sldId="2147483665"/>
          </pc:sldLayoutMkLst>
        </pc:sldLayoutChg>
        <pc:sldLayoutChg chg="add del mod replId">
          <pc:chgData name="Joseph Su" userId="547037e20b00b288" providerId="Windows Live" clId="Web-{0C629E22-0B91-48DD-98AF-FC7C0709207C}" dt="2021-09-29T02:53:49.374" v="1"/>
          <pc:sldLayoutMkLst>
            <pc:docMk/>
            <pc:sldMasterMk cId="2409312525" sldId="2147483660"/>
            <pc:sldLayoutMk cId="2217750049" sldId="2147483666"/>
          </pc:sldLayoutMkLst>
        </pc:sldLayoutChg>
        <pc:sldLayoutChg chg="add del mod replId">
          <pc:chgData name="Joseph Su" userId="547037e20b00b288" providerId="Windows Live" clId="Web-{0C629E22-0B91-48DD-98AF-FC7C0709207C}" dt="2021-09-29T02:53:49.374" v="1"/>
          <pc:sldLayoutMkLst>
            <pc:docMk/>
            <pc:sldMasterMk cId="2409312525" sldId="2147483660"/>
            <pc:sldLayoutMk cId="1575331466" sldId="2147483667"/>
          </pc:sldLayoutMkLst>
        </pc:sldLayoutChg>
        <pc:sldLayoutChg chg="add del mod replId">
          <pc:chgData name="Joseph Su" userId="547037e20b00b288" providerId="Windows Live" clId="Web-{0C629E22-0B91-48DD-98AF-FC7C0709207C}" dt="2021-09-29T02:53:49.374" v="1"/>
          <pc:sldLayoutMkLst>
            <pc:docMk/>
            <pc:sldMasterMk cId="2409312525" sldId="2147483660"/>
            <pc:sldLayoutMk cId="421247992" sldId="2147483668"/>
          </pc:sldLayoutMkLst>
        </pc:sldLayoutChg>
        <pc:sldLayoutChg chg="add del mod replId">
          <pc:chgData name="Joseph Su" userId="547037e20b00b288" providerId="Windows Live" clId="Web-{0C629E22-0B91-48DD-98AF-FC7C0709207C}" dt="2021-09-29T02:53:49.374" v="1"/>
          <pc:sldLayoutMkLst>
            <pc:docMk/>
            <pc:sldMasterMk cId="2409312525" sldId="2147483660"/>
            <pc:sldLayoutMk cId="1880977271" sldId="2147483669"/>
          </pc:sldLayoutMkLst>
        </pc:sldLayoutChg>
        <pc:sldLayoutChg chg="add del mod replId">
          <pc:chgData name="Joseph Su" userId="547037e20b00b288" providerId="Windows Live" clId="Web-{0C629E22-0B91-48DD-98AF-FC7C0709207C}" dt="2021-09-29T02:53:49.374" v="1"/>
          <pc:sldLayoutMkLst>
            <pc:docMk/>
            <pc:sldMasterMk cId="2409312525" sldId="2147483660"/>
            <pc:sldLayoutMk cId="263783127" sldId="2147483670"/>
          </pc:sldLayoutMkLst>
        </pc:sldLayoutChg>
        <pc:sldLayoutChg chg="add del mod replId">
          <pc:chgData name="Joseph Su" userId="547037e20b00b288" providerId="Windows Live" clId="Web-{0C629E22-0B91-48DD-98AF-FC7C0709207C}" dt="2021-09-29T02:53:49.374" v="1"/>
          <pc:sldLayoutMkLst>
            <pc:docMk/>
            <pc:sldMasterMk cId="2409312525" sldId="2147483660"/>
            <pc:sldLayoutMk cId="2643396117" sldId="2147483671"/>
          </pc:sldLayoutMkLst>
        </pc:sldLayoutChg>
      </pc:sldMasterChg>
      <pc:sldMasterChg chg="add mod addSldLayout modSldLayout">
        <pc:chgData name="Joseph Su" userId="547037e20b00b288" providerId="Windows Live" clId="Web-{0C629E22-0B91-48DD-98AF-FC7C0709207C}" dt="2021-09-29T02:58:31.277" v="132"/>
        <pc:sldMasterMkLst>
          <pc:docMk/>
          <pc:sldMasterMk cId="2534322025" sldId="2147483672"/>
        </pc:sldMasterMkLst>
        <pc:sldLayoutChg chg="add mod replId">
          <pc:chgData name="Joseph Su" userId="547037e20b00b288" providerId="Windows Live" clId="Web-{0C629E22-0B91-48DD-98AF-FC7C0709207C}" dt="2021-09-29T02:58:31.277" v="132"/>
          <pc:sldLayoutMkLst>
            <pc:docMk/>
            <pc:sldMasterMk cId="2534322025" sldId="2147483672"/>
            <pc:sldLayoutMk cId="3364972390" sldId="2147483673"/>
          </pc:sldLayoutMkLst>
        </pc:sldLayoutChg>
        <pc:sldLayoutChg chg="add mod replId">
          <pc:chgData name="Joseph Su" userId="547037e20b00b288" providerId="Windows Live" clId="Web-{0C629E22-0B91-48DD-98AF-FC7C0709207C}" dt="2021-09-29T02:58:31.277" v="132"/>
          <pc:sldLayoutMkLst>
            <pc:docMk/>
            <pc:sldMasterMk cId="2534322025" sldId="2147483672"/>
            <pc:sldLayoutMk cId="1466540104" sldId="2147483674"/>
          </pc:sldLayoutMkLst>
        </pc:sldLayoutChg>
        <pc:sldLayoutChg chg="add mod replId">
          <pc:chgData name="Joseph Su" userId="547037e20b00b288" providerId="Windows Live" clId="Web-{0C629E22-0B91-48DD-98AF-FC7C0709207C}" dt="2021-09-29T02:58:31.277" v="132"/>
          <pc:sldLayoutMkLst>
            <pc:docMk/>
            <pc:sldMasterMk cId="2534322025" sldId="2147483672"/>
            <pc:sldLayoutMk cId="1511098611" sldId="2147483675"/>
          </pc:sldLayoutMkLst>
        </pc:sldLayoutChg>
        <pc:sldLayoutChg chg="add mod replId">
          <pc:chgData name="Joseph Su" userId="547037e20b00b288" providerId="Windows Live" clId="Web-{0C629E22-0B91-48DD-98AF-FC7C0709207C}" dt="2021-09-29T02:58:31.277" v="132"/>
          <pc:sldLayoutMkLst>
            <pc:docMk/>
            <pc:sldMasterMk cId="2534322025" sldId="2147483672"/>
            <pc:sldLayoutMk cId="1102556997" sldId="2147483676"/>
          </pc:sldLayoutMkLst>
        </pc:sldLayoutChg>
        <pc:sldLayoutChg chg="add mod replId">
          <pc:chgData name="Joseph Su" userId="547037e20b00b288" providerId="Windows Live" clId="Web-{0C629E22-0B91-48DD-98AF-FC7C0709207C}" dt="2021-09-29T02:58:31.277" v="132"/>
          <pc:sldLayoutMkLst>
            <pc:docMk/>
            <pc:sldMasterMk cId="2534322025" sldId="2147483672"/>
            <pc:sldLayoutMk cId="633559524" sldId="2147483677"/>
          </pc:sldLayoutMkLst>
        </pc:sldLayoutChg>
        <pc:sldLayoutChg chg="add mod replId">
          <pc:chgData name="Joseph Su" userId="547037e20b00b288" providerId="Windows Live" clId="Web-{0C629E22-0B91-48DD-98AF-FC7C0709207C}" dt="2021-09-29T02:58:31.277" v="132"/>
          <pc:sldLayoutMkLst>
            <pc:docMk/>
            <pc:sldMasterMk cId="2534322025" sldId="2147483672"/>
            <pc:sldLayoutMk cId="3757603865" sldId="2147483678"/>
          </pc:sldLayoutMkLst>
        </pc:sldLayoutChg>
        <pc:sldLayoutChg chg="add mod replId">
          <pc:chgData name="Joseph Su" userId="547037e20b00b288" providerId="Windows Live" clId="Web-{0C629E22-0B91-48DD-98AF-FC7C0709207C}" dt="2021-09-29T02:58:31.277" v="132"/>
          <pc:sldLayoutMkLst>
            <pc:docMk/>
            <pc:sldMasterMk cId="2534322025" sldId="2147483672"/>
            <pc:sldLayoutMk cId="3361112677" sldId="2147483679"/>
          </pc:sldLayoutMkLst>
        </pc:sldLayoutChg>
        <pc:sldLayoutChg chg="add mod replId">
          <pc:chgData name="Joseph Su" userId="547037e20b00b288" providerId="Windows Live" clId="Web-{0C629E22-0B91-48DD-98AF-FC7C0709207C}" dt="2021-09-29T02:58:31.277" v="132"/>
          <pc:sldLayoutMkLst>
            <pc:docMk/>
            <pc:sldMasterMk cId="2534322025" sldId="2147483672"/>
            <pc:sldLayoutMk cId="3293861550" sldId="2147483680"/>
          </pc:sldLayoutMkLst>
        </pc:sldLayoutChg>
        <pc:sldLayoutChg chg="add mod replId">
          <pc:chgData name="Joseph Su" userId="547037e20b00b288" providerId="Windows Live" clId="Web-{0C629E22-0B91-48DD-98AF-FC7C0709207C}" dt="2021-09-29T02:58:31.277" v="132"/>
          <pc:sldLayoutMkLst>
            <pc:docMk/>
            <pc:sldMasterMk cId="2534322025" sldId="2147483672"/>
            <pc:sldLayoutMk cId="3676065816" sldId="2147483681"/>
          </pc:sldLayoutMkLst>
        </pc:sldLayoutChg>
        <pc:sldLayoutChg chg="add mod replId">
          <pc:chgData name="Joseph Su" userId="547037e20b00b288" providerId="Windows Live" clId="Web-{0C629E22-0B91-48DD-98AF-FC7C0709207C}" dt="2021-09-29T02:58:31.277" v="132"/>
          <pc:sldLayoutMkLst>
            <pc:docMk/>
            <pc:sldMasterMk cId="2534322025" sldId="2147483672"/>
            <pc:sldLayoutMk cId="1121947653" sldId="2147483682"/>
          </pc:sldLayoutMkLst>
        </pc:sldLayoutChg>
        <pc:sldLayoutChg chg="add mod replId">
          <pc:chgData name="Joseph Su" userId="547037e20b00b288" providerId="Windows Live" clId="Web-{0C629E22-0B91-48DD-98AF-FC7C0709207C}" dt="2021-09-29T02:58:31.277" v="132"/>
          <pc:sldLayoutMkLst>
            <pc:docMk/>
            <pc:sldMasterMk cId="2534322025" sldId="2147483672"/>
            <pc:sldLayoutMk cId="3290985258" sldId="2147483683"/>
          </pc:sldLayoutMkLst>
        </pc:sldLayoutChg>
      </pc:sldMasterChg>
    </pc:docChg>
  </pc:docChgLst>
  <pc:docChgLst>
    <pc:chgData name="Joseph Su" userId="547037e20b00b288" providerId="Windows Live" clId="Web-{489C4932-2C19-43AF-9396-011DC4822EF1}"/>
    <pc:docChg chg="modSld">
      <pc:chgData name="Joseph Su" userId="547037e20b00b288" providerId="Windows Live" clId="Web-{489C4932-2C19-43AF-9396-011DC4822EF1}" dt="2022-07-20T02:53:46.693" v="8" actId="20577"/>
      <pc:docMkLst>
        <pc:docMk/>
      </pc:docMkLst>
      <pc:sldChg chg="modSp">
        <pc:chgData name="Joseph Su" userId="547037e20b00b288" providerId="Windows Live" clId="Web-{489C4932-2C19-43AF-9396-011DC4822EF1}" dt="2022-07-20T02:53:46.693" v="8" actId="20577"/>
        <pc:sldMkLst>
          <pc:docMk/>
          <pc:sldMk cId="2161208092" sldId="398"/>
        </pc:sldMkLst>
        <pc:spChg chg="mod">
          <ac:chgData name="Joseph Su" userId="547037e20b00b288" providerId="Windows Live" clId="Web-{489C4932-2C19-43AF-9396-011DC4822EF1}" dt="2022-07-20T02:53:46.693" v="8" actId="20577"/>
          <ac:spMkLst>
            <pc:docMk/>
            <pc:sldMk cId="2161208092" sldId="398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981C9E4A-7571-441B-96DA-98776C5B5E3A}"/>
    <pc:docChg chg="modSld">
      <pc:chgData name="Joseph Su" userId="547037e20b00b288" providerId="Windows Live" clId="Web-{981C9E4A-7571-441B-96DA-98776C5B5E3A}" dt="2022-07-27T03:20:41.895" v="3" actId="20577"/>
      <pc:docMkLst>
        <pc:docMk/>
      </pc:docMkLst>
      <pc:sldChg chg="modSp">
        <pc:chgData name="Joseph Su" userId="547037e20b00b288" providerId="Windows Live" clId="Web-{981C9E4A-7571-441B-96DA-98776C5B5E3A}" dt="2022-07-27T03:20:41.895" v="3" actId="20577"/>
        <pc:sldMkLst>
          <pc:docMk/>
          <pc:sldMk cId="2161208092" sldId="398"/>
        </pc:sldMkLst>
        <pc:spChg chg="mod">
          <ac:chgData name="Joseph Su" userId="547037e20b00b288" providerId="Windows Live" clId="Web-{981C9E4A-7571-441B-96DA-98776C5B5E3A}" dt="2022-07-27T03:20:41.895" v="3" actId="20577"/>
          <ac:spMkLst>
            <pc:docMk/>
            <pc:sldMk cId="2161208092" sldId="398"/>
            <ac:spMk id="4" creationId="{00000000-0000-0000-0000-000000000000}"/>
          </ac:spMkLst>
        </pc:spChg>
      </pc:sldChg>
      <pc:sldChg chg="modSp">
        <pc:chgData name="Joseph Su" userId="547037e20b00b288" providerId="Windows Live" clId="Web-{981C9E4A-7571-441B-96DA-98776C5B5E3A}" dt="2022-07-27T03:20:35.879" v="1" actId="20577"/>
        <pc:sldMkLst>
          <pc:docMk/>
          <pc:sldMk cId="2114182341" sldId="404"/>
        </pc:sldMkLst>
        <pc:spChg chg="mod">
          <ac:chgData name="Joseph Su" userId="547037e20b00b288" providerId="Windows Live" clId="Web-{981C9E4A-7571-441B-96DA-98776C5B5E3A}" dt="2022-07-27T03:20:35.879" v="1" actId="20577"/>
          <ac:spMkLst>
            <pc:docMk/>
            <pc:sldMk cId="2114182341" sldId="404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29F0DEC8-AB1B-4CA7-8692-D1C1D3DED632}"/>
    <pc:docChg chg="modSld">
      <pc:chgData name="Joseph Su" userId="547037e20b00b288" providerId="Windows Live" clId="Web-{29F0DEC8-AB1B-4CA7-8692-D1C1D3DED632}" dt="2022-09-22T14:43:27.592" v="10" actId="20577"/>
      <pc:docMkLst>
        <pc:docMk/>
      </pc:docMkLst>
      <pc:sldChg chg="modSp">
        <pc:chgData name="Joseph Su" userId="547037e20b00b288" providerId="Windows Live" clId="Web-{29F0DEC8-AB1B-4CA7-8692-D1C1D3DED632}" dt="2022-09-22T14:43:27.592" v="10" actId="20577"/>
        <pc:sldMkLst>
          <pc:docMk/>
          <pc:sldMk cId="3606909847" sldId="401"/>
        </pc:sldMkLst>
        <pc:spChg chg="mod">
          <ac:chgData name="Joseph Su" userId="547037e20b00b288" providerId="Windows Live" clId="Web-{29F0DEC8-AB1B-4CA7-8692-D1C1D3DED632}" dt="2022-09-22T14:43:27.592" v="10" actId="20577"/>
          <ac:spMkLst>
            <pc:docMk/>
            <pc:sldMk cId="3606909847" sldId="401"/>
            <ac:spMk id="16" creationId="{699AFFD3-124A-7D4C-A77C-CF762949D539}"/>
          </ac:spMkLst>
        </pc:spChg>
      </pc:sldChg>
    </pc:docChg>
  </pc:docChgLst>
  <pc:docChgLst>
    <pc:chgData name="Joseph Su" userId="547037e20b00b288" providerId="Windows Live" clId="Web-{FA37B9AC-3C52-4CEB-9496-64C7E58DF615}"/>
    <pc:docChg chg="addSld modSld">
      <pc:chgData name="Joseph Su" userId="547037e20b00b288" providerId="Windows Live" clId="Web-{FA37B9AC-3C52-4CEB-9496-64C7E58DF615}" dt="2022-03-20T20:51:57.921" v="272" actId="20577"/>
      <pc:docMkLst>
        <pc:docMk/>
      </pc:docMkLst>
      <pc:sldChg chg="addSp delSp modSp">
        <pc:chgData name="Joseph Su" userId="547037e20b00b288" providerId="Windows Live" clId="Web-{FA37B9AC-3C52-4CEB-9496-64C7E58DF615}" dt="2022-03-20T20:51:14.434" v="267" actId="20577"/>
        <pc:sldMkLst>
          <pc:docMk/>
          <pc:sldMk cId="3528228258" sldId="370"/>
        </pc:sldMkLst>
        <pc:spChg chg="mod">
          <ac:chgData name="Joseph Su" userId="547037e20b00b288" providerId="Windows Live" clId="Web-{FA37B9AC-3C52-4CEB-9496-64C7E58DF615}" dt="2022-03-20T20:51:14.434" v="267" actId="20577"/>
          <ac:spMkLst>
            <pc:docMk/>
            <pc:sldMk cId="3528228258" sldId="370"/>
            <ac:spMk id="4" creationId="{00000000-0000-0000-0000-000000000000}"/>
          </ac:spMkLst>
        </pc:spChg>
        <pc:spChg chg="mod">
          <ac:chgData name="Joseph Su" userId="547037e20b00b288" providerId="Windows Live" clId="Web-{FA37B9AC-3C52-4CEB-9496-64C7E58DF615}" dt="2022-03-20T20:35:31.790" v="74" actId="20577"/>
          <ac:spMkLst>
            <pc:docMk/>
            <pc:sldMk cId="3528228258" sldId="370"/>
            <ac:spMk id="5" creationId="{00000000-0000-0000-0000-000000000000}"/>
          </ac:spMkLst>
        </pc:spChg>
        <pc:inkChg chg="add">
          <ac:chgData name="Joseph Su" userId="547037e20b00b288" providerId="Windows Live" clId="Web-{FA37B9AC-3C52-4CEB-9496-64C7E58DF615}" dt="2022-03-20T20:35:17.242" v="63"/>
          <ac:inkMkLst>
            <pc:docMk/>
            <pc:sldMk cId="3528228258" sldId="370"/>
            <ac:inkMk id="2" creationId="{9F6E72E5-133C-4BE5-8D59-4D0E4EFD4F46}"/>
          </ac:inkMkLst>
        </pc:inkChg>
        <pc:inkChg chg="add del">
          <ac:chgData name="Joseph Su" userId="547037e20b00b288" providerId="Windows Live" clId="Web-{FA37B9AC-3C52-4CEB-9496-64C7E58DF615}" dt="2022-03-20T20:35:34.852" v="75"/>
          <ac:inkMkLst>
            <pc:docMk/>
            <pc:sldMk cId="3528228258" sldId="370"/>
            <ac:inkMk id="3" creationId="{D6BEFEA5-08AC-4217-803F-3C1961C18E44}"/>
          </ac:inkMkLst>
        </pc:inkChg>
      </pc:sldChg>
      <pc:sldChg chg="modSp">
        <pc:chgData name="Joseph Su" userId="547037e20b00b288" providerId="Windows Live" clId="Web-{FA37B9AC-3C52-4CEB-9496-64C7E58DF615}" dt="2022-03-20T20:39:12.999" v="164" actId="20577"/>
        <pc:sldMkLst>
          <pc:docMk/>
          <pc:sldMk cId="3123923206" sldId="375"/>
        </pc:sldMkLst>
        <pc:spChg chg="mod">
          <ac:chgData name="Joseph Su" userId="547037e20b00b288" providerId="Windows Live" clId="Web-{FA37B9AC-3C52-4CEB-9496-64C7E58DF615}" dt="2022-03-20T20:39:12.999" v="164" actId="20577"/>
          <ac:spMkLst>
            <pc:docMk/>
            <pc:sldMk cId="3123923206" sldId="375"/>
            <ac:spMk id="4" creationId="{00000000-0000-0000-0000-000000000000}"/>
          </ac:spMkLst>
        </pc:spChg>
        <pc:spChg chg="mod">
          <ac:chgData name="Joseph Su" userId="547037e20b00b288" providerId="Windows Live" clId="Web-{FA37B9AC-3C52-4CEB-9496-64C7E58DF615}" dt="2022-03-20T20:21:36.861" v="29" actId="20577"/>
          <ac:spMkLst>
            <pc:docMk/>
            <pc:sldMk cId="3123923206" sldId="375"/>
            <ac:spMk id="5" creationId="{00000000-0000-0000-0000-000000000000}"/>
          </ac:spMkLst>
        </pc:spChg>
      </pc:sldChg>
      <pc:sldChg chg="addSp delSp modSp">
        <pc:chgData name="Joseph Su" userId="547037e20b00b288" providerId="Windows Live" clId="Web-{FA37B9AC-3C52-4CEB-9496-64C7E58DF615}" dt="2022-03-20T20:38:50.122" v="162" actId="20577"/>
        <pc:sldMkLst>
          <pc:docMk/>
          <pc:sldMk cId="605374624" sldId="384"/>
        </pc:sldMkLst>
        <pc:spChg chg="mod">
          <ac:chgData name="Joseph Su" userId="547037e20b00b288" providerId="Windows Live" clId="Web-{FA37B9AC-3C52-4CEB-9496-64C7E58DF615}" dt="2022-03-20T20:38:50.122" v="162" actId="20577"/>
          <ac:spMkLst>
            <pc:docMk/>
            <pc:sldMk cId="605374624" sldId="384"/>
            <ac:spMk id="4" creationId="{00000000-0000-0000-0000-000000000000}"/>
          </ac:spMkLst>
        </pc:spChg>
        <pc:inkChg chg="add del">
          <ac:chgData name="Joseph Su" userId="547037e20b00b288" providerId="Windows Live" clId="Web-{FA37B9AC-3C52-4CEB-9496-64C7E58DF615}" dt="2022-03-20T20:36:06.573" v="77"/>
          <ac:inkMkLst>
            <pc:docMk/>
            <pc:sldMk cId="605374624" sldId="384"/>
            <ac:inkMk id="2" creationId="{293B4BB7-BCFF-4285-8DE9-5942AAD9A4C7}"/>
          </ac:inkMkLst>
        </pc:inkChg>
        <pc:inkChg chg="add del">
          <ac:chgData name="Joseph Su" userId="547037e20b00b288" providerId="Windows Live" clId="Web-{FA37B9AC-3C52-4CEB-9496-64C7E58DF615}" dt="2022-03-20T20:36:03.995" v="76"/>
          <ac:inkMkLst>
            <pc:docMk/>
            <pc:sldMk cId="605374624" sldId="384"/>
            <ac:inkMk id="3" creationId="{3C30C4AB-2CB2-4F34-BAF5-7826F2B59AAC}"/>
          </ac:inkMkLst>
        </pc:inkChg>
        <pc:inkChg chg="add del">
          <ac:chgData name="Joseph Su" userId="547037e20b00b288" providerId="Windows Live" clId="Web-{FA37B9AC-3C52-4CEB-9496-64C7E58DF615}" dt="2022-03-20T20:35:05.976" v="62"/>
          <ac:inkMkLst>
            <pc:docMk/>
            <pc:sldMk cId="605374624" sldId="384"/>
            <ac:inkMk id="6" creationId="{79DA7D58-3125-4479-A6A1-A8D0C54483F2}"/>
          </ac:inkMkLst>
        </pc:inkChg>
        <pc:inkChg chg="add del">
          <ac:chgData name="Joseph Su" userId="547037e20b00b288" providerId="Windows Live" clId="Web-{FA37B9AC-3C52-4CEB-9496-64C7E58DF615}" dt="2022-03-20T20:35:03.444" v="61"/>
          <ac:inkMkLst>
            <pc:docMk/>
            <pc:sldMk cId="605374624" sldId="384"/>
            <ac:inkMk id="7" creationId="{395038AD-239D-483B-BA02-D49DF6B360D7}"/>
          </ac:inkMkLst>
        </pc:inkChg>
        <pc:inkChg chg="add del">
          <ac:chgData name="Joseph Su" userId="547037e20b00b288" providerId="Windows Live" clId="Web-{FA37B9AC-3C52-4CEB-9496-64C7E58DF615}" dt="2022-03-20T20:35:01.210" v="60"/>
          <ac:inkMkLst>
            <pc:docMk/>
            <pc:sldMk cId="605374624" sldId="384"/>
            <ac:inkMk id="8" creationId="{4FF8B0AC-CD5F-4374-99CF-43A2CA24CB15}"/>
          </ac:inkMkLst>
        </pc:inkChg>
        <pc:inkChg chg="add del">
          <ac:chgData name="Joseph Su" userId="547037e20b00b288" providerId="Windows Live" clId="Web-{FA37B9AC-3C52-4CEB-9496-64C7E58DF615}" dt="2022-03-20T20:35:00.335" v="59"/>
          <ac:inkMkLst>
            <pc:docMk/>
            <pc:sldMk cId="605374624" sldId="384"/>
            <ac:inkMk id="9" creationId="{09B40662-CD51-4B20-AA03-AA8A75FC50E2}"/>
          </ac:inkMkLst>
        </pc:inkChg>
        <pc:inkChg chg="add del">
          <ac:chgData name="Joseph Su" userId="547037e20b00b288" providerId="Windows Live" clId="Web-{FA37B9AC-3C52-4CEB-9496-64C7E58DF615}" dt="2022-03-20T20:34:57.991" v="58"/>
          <ac:inkMkLst>
            <pc:docMk/>
            <pc:sldMk cId="605374624" sldId="384"/>
            <ac:inkMk id="10" creationId="{2D915B30-E7AE-47E8-ADC9-116B1DC491B3}"/>
          </ac:inkMkLst>
        </pc:inkChg>
      </pc:sldChg>
      <pc:sldChg chg="modSp add replId">
        <pc:chgData name="Joseph Su" userId="547037e20b00b288" providerId="Windows Live" clId="Web-{FA37B9AC-3C52-4CEB-9496-64C7E58DF615}" dt="2022-03-20T20:51:57.921" v="272" actId="20577"/>
        <pc:sldMkLst>
          <pc:docMk/>
          <pc:sldMk cId="1218703907" sldId="403"/>
        </pc:sldMkLst>
        <pc:spChg chg="mod">
          <ac:chgData name="Joseph Su" userId="547037e20b00b288" providerId="Windows Live" clId="Web-{FA37B9AC-3C52-4CEB-9496-64C7E58DF615}" dt="2022-03-20T20:51:50.608" v="269" actId="20577"/>
          <ac:spMkLst>
            <pc:docMk/>
            <pc:sldMk cId="1218703907" sldId="403"/>
            <ac:spMk id="4" creationId="{00000000-0000-0000-0000-000000000000}"/>
          </ac:spMkLst>
        </pc:spChg>
        <pc:spChg chg="mod">
          <ac:chgData name="Joseph Su" userId="547037e20b00b288" providerId="Windows Live" clId="Web-{FA37B9AC-3C52-4CEB-9496-64C7E58DF615}" dt="2022-03-20T20:51:57.921" v="272" actId="20577"/>
          <ac:spMkLst>
            <pc:docMk/>
            <pc:sldMk cId="1218703907" sldId="403"/>
            <ac:spMk id="5" creationId="{00000000-0000-0000-0000-000000000000}"/>
          </ac:spMkLst>
        </pc:spChg>
      </pc:sldChg>
    </pc:docChg>
  </pc:docChgLst>
  <pc:docChgLst>
    <pc:chgData name="Joseph Su" userId="547037e20b00b288" providerId="Windows Live" clId="Web-{E5EEC947-39AE-4541-98B1-22CE8979AB2B}"/>
    <pc:docChg chg="addSld modSld">
      <pc:chgData name="Joseph Su" userId="547037e20b00b288" providerId="Windows Live" clId="Web-{E5EEC947-39AE-4541-98B1-22CE8979AB2B}" dt="2022-07-20T02:41:21.412" v="79" actId="20577"/>
      <pc:docMkLst>
        <pc:docMk/>
      </pc:docMkLst>
      <pc:sldChg chg="modSp">
        <pc:chgData name="Joseph Su" userId="547037e20b00b288" providerId="Windows Live" clId="Web-{E5EEC947-39AE-4541-98B1-22CE8979AB2B}" dt="2022-07-20T02:37:20.483" v="77" actId="20577"/>
        <pc:sldMkLst>
          <pc:docMk/>
          <pc:sldMk cId="2161208092" sldId="398"/>
        </pc:sldMkLst>
        <pc:spChg chg="mod">
          <ac:chgData name="Joseph Su" userId="547037e20b00b288" providerId="Windows Live" clId="Web-{E5EEC947-39AE-4541-98B1-22CE8979AB2B}" dt="2022-07-20T02:37:20.483" v="77" actId="20577"/>
          <ac:spMkLst>
            <pc:docMk/>
            <pc:sldMk cId="2161208092" sldId="398"/>
            <ac:spMk id="4" creationId="{00000000-0000-0000-0000-000000000000}"/>
          </ac:spMkLst>
        </pc:spChg>
      </pc:sldChg>
      <pc:sldChg chg="modSp add replId">
        <pc:chgData name="Joseph Su" userId="547037e20b00b288" providerId="Windows Live" clId="Web-{E5EEC947-39AE-4541-98B1-22CE8979AB2B}" dt="2022-07-20T02:41:21.412" v="79" actId="20577"/>
        <pc:sldMkLst>
          <pc:docMk/>
          <pc:sldMk cId="2114182341" sldId="404"/>
        </pc:sldMkLst>
        <pc:spChg chg="mod">
          <ac:chgData name="Joseph Su" userId="547037e20b00b288" providerId="Windows Live" clId="Web-{E5EEC947-39AE-4541-98B1-22CE8979AB2B}" dt="2022-07-20T02:41:21.412" v="79" actId="20577"/>
          <ac:spMkLst>
            <pc:docMk/>
            <pc:sldMk cId="2114182341" sldId="40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D2840-7BD9-DD40-B40D-665D52347321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8FAEF-F973-6240-B42D-E0ADC516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3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02:21:21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15257 1528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6518-4571-E541-B906-C1999704BB1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B420C-A319-AA44-93FF-8B9F1BEB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5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723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476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85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B665-A021-DB49-B172-2123FC79F3B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8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D84-42E2-1A4A-8D1A-8554A0C6C18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56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BD8-F3E4-C241-A786-50C5B39EB28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64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D0F3-8F8D-5746-B7F8-411E819E3B9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7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6C-4672-1346-BFE0-71BF3C11EF5D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93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C026-8C41-3F48-99FE-9C13B93B4C18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6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36F7-CE49-7844-A2F1-6E539A1EED0D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394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F701-6EE8-0347-8100-D35A4138E36E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35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4010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D5F1-2183-254E-9B2D-8AF16362E040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4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E78-3625-5347-AE89-14A0FB1ACF94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98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000-E544-4247-ADAB-30B4203AC8BF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96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986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569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595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038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126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615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65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22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B5E0-1A4C-064F-83C1-308195B9F38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plusplus/draft" TargetMode="External"/><Relationship Id="rId2" Type="http://schemas.openxmlformats.org/officeDocument/2006/relationships/hyperlink" Target="https://isocpp.org/std/the-standard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emory-layout-of-c-program/" TargetMode="External"/><Relationship Id="rId2" Type="http://schemas.openxmlformats.org/officeDocument/2006/relationships/hyperlink" Target="https://en.wikipedia.org/wiki/Call_stac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cpp/cpp/address-of-operator-amp?view=msvc-170" TargetMode="External"/><Relationship Id="rId5" Type="http://schemas.openxmlformats.org/officeDocument/2006/relationships/hyperlink" Target="https://en.wikipedia.org/wiki/Data_segment" TargetMode="External"/><Relationship Id="rId4" Type="http://schemas.openxmlformats.org/officeDocument/2006/relationships/hyperlink" Target="https://cplusplus.com/doc/tutorial/pointer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lib/rand/" TargetMode="External"/><Relationship Id="rId2" Type="http://schemas.openxmlformats.org/officeDocument/2006/relationships/hyperlink" Target="http://www.cplusplus.com/doc/tutorial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plusplus.com/files/tutorial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107" y="1698429"/>
            <a:ext cx="7170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CIS 014 – C++ Programming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Lecturer: Joseph Su</a:t>
            </a:r>
          </a:p>
        </p:txBody>
      </p:sp>
      <p:pic>
        <p:nvPicPr>
          <p:cNvPr id="3" name="Picture 2" descr="Screen Shot 2014-05-26 at 6.5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" y="5197185"/>
            <a:ext cx="2411563" cy="15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0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895919"/>
            <a:ext cx="830160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Stack Pointer is @ memory address 98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Let’s remove number </a:t>
            </a:r>
            <a:r>
              <a:rPr lang="en-US" sz="2400" dirty="0">
                <a:solidFill>
                  <a:srgbClr val="FFFF00"/>
                </a:solidFill>
              </a:rPr>
              <a:t>33 </a:t>
            </a:r>
            <a:r>
              <a:rPr lang="en-US" sz="2400" dirty="0"/>
              <a:t>from the stack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Stack Pointer @ 98 increments by 1 to </a:t>
            </a:r>
            <a:r>
              <a:rPr lang="en-US" sz="2400" dirty="0">
                <a:solidFill>
                  <a:srgbClr val="FFFF00"/>
                </a:solidFill>
              </a:rPr>
              <a:t>99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/>
              <a:t>33 is “removed” – but it may still persist in memory; only that the stack pointer is now pointing somewhere else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We “popped” </a:t>
            </a:r>
            <a:r>
              <a:rPr lang="en-US" sz="2400" dirty="0">
                <a:solidFill>
                  <a:srgbClr val="FFFF00"/>
                </a:solidFill>
              </a:rPr>
              <a:t>33 </a:t>
            </a:r>
            <a:r>
              <a:rPr lang="en-US" sz="2400" dirty="0"/>
              <a:t>off the 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50327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STACK: POPPING VALUE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01219"/>
              </p:ext>
            </p:extLst>
          </p:nvPr>
        </p:nvGraphicFramePr>
        <p:xfrm>
          <a:off x="2609273" y="3985240"/>
          <a:ext cx="350212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Memory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Address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324485" y="5672669"/>
            <a:ext cx="939030" cy="15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9386" y="5464850"/>
            <a:ext cx="145424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Stack Pointer</a:t>
            </a:r>
            <a:endParaRPr lang="en-US" b="1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0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55399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200" dirty="0"/>
              <a:t>Computer keeps track of the Stack Pointer inside a memory boundary</a:t>
            </a:r>
          </a:p>
          <a:p>
            <a:pPr marL="342900" indent="-342900">
              <a:buFontTx/>
              <a:buChar char="•"/>
            </a:pPr>
            <a:r>
              <a:rPr lang="en-US" sz="2200" dirty="0">
                <a:solidFill>
                  <a:srgbClr val="FFFF00"/>
                </a:solidFill>
              </a:rPr>
              <a:t>Depending on OS stack memory can grow up or down (in the previous example the memory in stack grows down)</a:t>
            </a:r>
            <a:endParaRPr lang="en-US" sz="22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200" dirty="0"/>
              <a:t>Inside computer memory, a section of which is reserved for stack</a:t>
            </a:r>
          </a:p>
          <a:p>
            <a:pPr marL="342900" indent="-342900">
              <a:buFontTx/>
              <a:buChar char="•"/>
            </a:pPr>
            <a:r>
              <a:rPr lang="en-US" sz="2200" dirty="0"/>
              <a:t>Stack is used to store all bookkeeping variables, instructions, and execution orders</a:t>
            </a:r>
          </a:p>
          <a:p>
            <a:pPr lvl="7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int main() {</a:t>
            </a:r>
          </a:p>
          <a:p>
            <a:pPr lvl="7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int x = 2, y = 1;</a:t>
            </a:r>
          </a:p>
          <a:p>
            <a:pPr lvl="7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y = 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func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(x);</a:t>
            </a:r>
          </a:p>
          <a:p>
            <a:pPr lvl="7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return 0;</a:t>
            </a:r>
          </a:p>
          <a:p>
            <a:pPr lvl="7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pPr lvl="7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int 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func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(int k) {</a:t>
            </a:r>
          </a:p>
          <a:p>
            <a:pPr lvl="7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int y;</a:t>
            </a:r>
          </a:p>
          <a:p>
            <a:pPr lvl="7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k = 8; y=10;</a:t>
            </a:r>
          </a:p>
          <a:p>
            <a:pPr lvl="7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return 50;</a:t>
            </a:r>
          </a:p>
          <a:p>
            <a:pPr lvl="7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70477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STACK: STEP BY STEP ILLUSTRATION</a:t>
            </a:r>
          </a:p>
        </p:txBody>
      </p:sp>
    </p:spTree>
    <p:extLst>
      <p:ext uri="{BB962C8B-B14F-4D97-AF65-F5344CB8AC3E}">
        <p14:creationId xmlns:p14="http://schemas.microsoft.com/office/powerpoint/2010/main" val="175530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31085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int main() {</a:t>
            </a:r>
          </a:p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int x = 2, y = 1;</a:t>
            </a:r>
          </a:p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y = 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func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(x);</a:t>
            </a:r>
          </a:p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return 0;</a:t>
            </a:r>
          </a:p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In main(), both </a:t>
            </a:r>
            <a:r>
              <a:rPr lang="en-US" sz="2400" dirty="0">
                <a:solidFill>
                  <a:srgbClr val="FFFF00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FF00"/>
                </a:solidFill>
              </a:rPr>
              <a:t>y </a:t>
            </a:r>
            <a:r>
              <a:rPr lang="en-US" sz="2400" dirty="0"/>
              <a:t>are initialized on the stack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Then, </a:t>
            </a:r>
            <a:r>
              <a:rPr lang="en-US" sz="2400" dirty="0">
                <a:solidFill>
                  <a:srgbClr val="FFFF00"/>
                </a:solidFill>
              </a:rPr>
              <a:t>x </a:t>
            </a:r>
            <a:r>
              <a:rPr lang="en-US" sz="2400" dirty="0"/>
              <a:t>is passed into </a:t>
            </a:r>
            <a:r>
              <a:rPr lang="en-US" sz="2400" dirty="0" err="1"/>
              <a:t>func</a:t>
            </a:r>
            <a:r>
              <a:rPr lang="en-US" sz="2400" dirty="0"/>
              <a:t>() </a:t>
            </a:r>
            <a:r>
              <a:rPr lang="en-US" sz="2400" dirty="0">
                <a:solidFill>
                  <a:srgbClr val="FFFF00"/>
                </a:solidFill>
              </a:rPr>
              <a:t>by value,</a:t>
            </a:r>
            <a:r>
              <a:rPr lang="en-US" sz="2400" dirty="0"/>
              <a:t> which allocates a separate space on the stack for </a:t>
            </a: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 inside </a:t>
            </a:r>
            <a:r>
              <a:rPr lang="en-US" sz="2400" dirty="0" err="1"/>
              <a:t>func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70477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STACK: STEP BY STEP ILLUSTRATION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24174"/>
              </p:ext>
            </p:extLst>
          </p:nvPr>
        </p:nvGraphicFramePr>
        <p:xfrm>
          <a:off x="2609273" y="3985240"/>
          <a:ext cx="431030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0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Memory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Address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 // k in </a:t>
                      </a:r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func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 //y in 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//x in main()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609273" y="5310911"/>
            <a:ext cx="939030" cy="15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029" y="5095518"/>
            <a:ext cx="145424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Stack Pointer</a:t>
            </a:r>
            <a:endParaRPr lang="en-US" b="1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834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4216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int 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func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(int k) {</a:t>
            </a:r>
          </a:p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int y;</a:t>
            </a:r>
          </a:p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k = 8; y=10;</a:t>
            </a:r>
          </a:p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return 50;</a:t>
            </a:r>
          </a:p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For every variable created, the computer adds it to the stack 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The stack grows until it reaches the memory boundary/limit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Inside </a:t>
            </a:r>
            <a:r>
              <a:rPr lang="en-US" sz="2400" dirty="0" err="1">
                <a:solidFill>
                  <a:srgbClr val="FFFF00"/>
                </a:solidFill>
              </a:rPr>
              <a:t>func</a:t>
            </a:r>
            <a:r>
              <a:rPr lang="en-US" sz="2400" dirty="0">
                <a:solidFill>
                  <a:srgbClr val="FFFF00"/>
                </a:solidFill>
              </a:rPr>
              <a:t>()</a:t>
            </a:r>
            <a:r>
              <a:rPr lang="en-US" sz="2400" dirty="0"/>
              <a:t>, a local variable </a:t>
            </a:r>
            <a:r>
              <a:rPr lang="en-US" sz="2400" dirty="0">
                <a:solidFill>
                  <a:srgbClr val="FFFF00"/>
                </a:solidFill>
              </a:rPr>
              <a:t>y</a:t>
            </a:r>
            <a:r>
              <a:rPr lang="en-US" sz="2400" dirty="0"/>
              <a:t>  is created and assigned </a:t>
            </a:r>
            <a:r>
              <a:rPr lang="en-US" sz="2400" dirty="0">
                <a:solidFill>
                  <a:srgbClr val="FFFF00"/>
                </a:solidFill>
              </a:rPr>
              <a:t>10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When </a:t>
            </a: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 was created it had a value of </a:t>
            </a:r>
            <a:r>
              <a:rPr lang="en-US" sz="2400" dirty="0">
                <a:solidFill>
                  <a:srgbClr val="FFFF00"/>
                </a:solidFill>
              </a:rPr>
              <a:t>2 (x’s value)</a:t>
            </a:r>
            <a:r>
              <a:rPr lang="en-US" sz="2400" dirty="0"/>
              <a:t>. Then, </a:t>
            </a: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 is assigned </a:t>
            </a:r>
            <a:r>
              <a:rPr lang="en-US" sz="2400" dirty="0">
                <a:solidFill>
                  <a:srgbClr val="FFFF00"/>
                </a:solidFill>
              </a:rPr>
              <a:t>8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70477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STACK: STEP BY STEP ILLUSTRATION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96660"/>
              </p:ext>
            </p:extLst>
          </p:nvPr>
        </p:nvGraphicFramePr>
        <p:xfrm>
          <a:off x="2547697" y="4144914"/>
          <a:ext cx="431030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0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Memory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Address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10 //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y in </a:t>
                      </a:r>
                      <a:r>
                        <a:rPr lang="en-US" baseline="0" dirty="0" err="1">
                          <a:solidFill>
                            <a:srgbClr val="FFFF00"/>
                          </a:solidFill>
                        </a:rPr>
                        <a:t>func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8 // k in </a:t>
                      </a:r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func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 //y in 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//x in main()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609273" y="5103094"/>
            <a:ext cx="939030" cy="15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6272" y="4895337"/>
            <a:ext cx="145424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Stack Pointer</a:t>
            </a:r>
            <a:endParaRPr lang="en-US" b="1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07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int 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func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(int k) {</a:t>
            </a:r>
          </a:p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int y;</a:t>
            </a:r>
          </a:p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k = 8; y=10;</a:t>
            </a:r>
          </a:p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return 50;</a:t>
            </a:r>
          </a:p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What happens when </a:t>
            </a:r>
            <a:r>
              <a:rPr lang="en-US" sz="2400" dirty="0" err="1"/>
              <a:t>func</a:t>
            </a:r>
            <a:r>
              <a:rPr lang="en-US" sz="2400" dirty="0"/>
              <a:t>() returns?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When </a:t>
            </a:r>
            <a:r>
              <a:rPr lang="en-US" sz="2400" dirty="0" err="1"/>
              <a:t>func</a:t>
            </a:r>
            <a:r>
              <a:rPr lang="en-US" sz="2400" dirty="0"/>
              <a:t>() returns, the computer pops the local values,</a:t>
            </a:r>
            <a:r>
              <a:rPr lang="en-US" sz="2400" dirty="0">
                <a:solidFill>
                  <a:srgbClr val="FFFF00"/>
                </a:solidFill>
              </a:rPr>
              <a:t> 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, off the stack one at a time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Stack Pointer increments back to where we invoked the </a:t>
            </a:r>
            <a:r>
              <a:rPr lang="en-US" sz="2400" dirty="0" err="1"/>
              <a:t>func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70477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STACK: STEP BY STEP ILLUSTRATION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9688"/>
              </p:ext>
            </p:extLst>
          </p:nvPr>
        </p:nvGraphicFramePr>
        <p:xfrm>
          <a:off x="2547697" y="4144914"/>
          <a:ext cx="498763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4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Memory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Address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10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// y in </a:t>
                      </a:r>
                      <a:r>
                        <a:rPr lang="en-US" baseline="0" err="1">
                          <a:solidFill>
                            <a:srgbClr val="FFFF00"/>
                          </a:solidFill>
                        </a:rPr>
                        <a:t>func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8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// k in </a:t>
                      </a:r>
                      <a:r>
                        <a:rPr lang="en-US" baseline="0" err="1">
                          <a:solidFill>
                            <a:srgbClr val="FFFF00"/>
                          </a:solidFill>
                        </a:rPr>
                        <a:t>func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50 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//y in 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//x in main()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609273" y="5818912"/>
            <a:ext cx="939030" cy="15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3453" y="5634246"/>
            <a:ext cx="145424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Stack Pointer</a:t>
            </a:r>
            <a:endParaRPr lang="en-US" b="1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389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Note the old values y and k are still on the stack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Stack Pointer </a:t>
            </a:r>
            <a:r>
              <a:rPr lang="en-US" sz="2400" dirty="0"/>
              <a:t>went back the memory address </a:t>
            </a:r>
            <a:r>
              <a:rPr lang="en-US" sz="2400" dirty="0">
                <a:solidFill>
                  <a:srgbClr val="FFFF00"/>
                </a:solidFill>
              </a:rPr>
              <a:t>99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When other values get pushed onto the stack in the future, those old values will be overwritten @ address 97 and 98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b="1" dirty="0"/>
              <a:t>Each function call requires additional stack memory. When you have a lot of function calls and variables, you will need more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70477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STACK: STEP BY STEP ILLUSTRATION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48113"/>
              </p:ext>
            </p:extLst>
          </p:nvPr>
        </p:nvGraphicFramePr>
        <p:xfrm>
          <a:off x="2547697" y="4144914"/>
          <a:ext cx="498763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4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Memory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Address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10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// y in </a:t>
                      </a:r>
                      <a:r>
                        <a:rPr lang="en-US" baseline="0" dirty="0" err="1">
                          <a:solidFill>
                            <a:srgbClr val="FFFF00"/>
                          </a:solidFill>
                        </a:rPr>
                        <a:t>func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8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// k in </a:t>
                      </a:r>
                      <a:r>
                        <a:rPr lang="en-US" baseline="0" dirty="0" err="1">
                          <a:solidFill>
                            <a:srgbClr val="FFFF00"/>
                          </a:solidFill>
                        </a:rPr>
                        <a:t>func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50 //y in 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//x in main()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609273" y="5818912"/>
            <a:ext cx="939030" cy="15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3453" y="5634246"/>
            <a:ext cx="145424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Stack Pointer</a:t>
            </a:r>
            <a:endParaRPr lang="en-US" b="1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1492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498072"/>
            <a:ext cx="8301603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int 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func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(int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&amp;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 k) {</a:t>
            </a:r>
          </a:p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int y;</a:t>
            </a:r>
          </a:p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k = 8; y=10;</a:t>
            </a:r>
          </a:p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return 50;</a:t>
            </a:r>
          </a:p>
          <a:p>
            <a:pPr lvl="6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What if </a:t>
            </a: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 is being </a:t>
            </a:r>
            <a:r>
              <a:rPr lang="en-US" sz="2400" dirty="0">
                <a:solidFill>
                  <a:srgbClr val="FFFF00"/>
                </a:solidFill>
              </a:rPr>
              <a:t>passed by reference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into </a:t>
            </a:r>
            <a:r>
              <a:rPr lang="en-US" sz="2400" dirty="0" err="1"/>
              <a:t>func</a:t>
            </a:r>
            <a:r>
              <a:rPr lang="en-US" sz="2400" dirty="0"/>
              <a:t>()?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Instead of copying the value of </a:t>
            </a: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 onto the stack, </a:t>
            </a:r>
            <a:r>
              <a:rPr lang="en-US" sz="2400" dirty="0">
                <a:solidFill>
                  <a:srgbClr val="FFFF00"/>
                </a:solidFill>
              </a:rPr>
              <a:t>the computer copies the memory address (100) of variable x in main(),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store that memory address inside a variable, and pushes that variable to the top of 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26714"/>
            <a:ext cx="58456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STACK: PASS BY REFERENCE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90377"/>
              </p:ext>
            </p:extLst>
          </p:nvPr>
        </p:nvGraphicFramePr>
        <p:xfrm>
          <a:off x="1456266" y="4283724"/>
          <a:ext cx="700193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5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Memory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Address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Address of x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in main()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 //y in 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//x in main()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693333" y="5594422"/>
            <a:ext cx="66117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9895" y="5349583"/>
            <a:ext cx="145424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Stack Pointer</a:t>
            </a:r>
            <a:endParaRPr lang="en-US" b="1" dirty="0">
              <a:solidFill>
                <a:srgbClr val="FFFF00"/>
              </a:solidFill>
              <a:cs typeface="Calibri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70970" y="5655733"/>
            <a:ext cx="1988897" cy="70061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37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736678"/>
            <a:ext cx="8402433" cy="4154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Reference shares the same memory address with the original variable (namely reference’s content contains the memory of the original variable)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Therefore it is safe to think of a reference as another name for the same variable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Reference takes up some space in the memory (at Memory Address 98 in prior slide)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But what about the size of a reference?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So what is </a:t>
            </a:r>
            <a:r>
              <a:rPr lang="en-US" sz="2400" dirty="0" err="1"/>
              <a:t>sizeof</a:t>
            </a:r>
            <a:r>
              <a:rPr lang="en-US" sz="2400" dirty="0"/>
              <a:t>(char&amp;), </a:t>
            </a:r>
            <a:r>
              <a:rPr lang="en-US" sz="2400" dirty="0" err="1"/>
              <a:t>sizeof</a:t>
            </a:r>
            <a:r>
              <a:rPr lang="en-US" sz="2400" dirty="0"/>
              <a:t>(int&amp;), </a:t>
            </a:r>
            <a:r>
              <a:rPr lang="en-US" sz="2400" dirty="0" err="1"/>
              <a:t>sizeof</a:t>
            </a:r>
            <a:r>
              <a:rPr lang="en-US" sz="2400" dirty="0"/>
              <a:t>(string&amp;)?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36070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PASS BY REFERENCE</a:t>
            </a:r>
          </a:p>
        </p:txBody>
      </p:sp>
    </p:spTree>
    <p:extLst>
      <p:ext uri="{BB962C8B-B14F-4D97-AF65-F5344CB8AC3E}">
        <p14:creationId xmlns:p14="http://schemas.microsoft.com/office/powerpoint/2010/main" val="147208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736678"/>
            <a:ext cx="84024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C++11 standards (</a:t>
            </a:r>
            <a:r>
              <a:rPr lang="en-US" sz="2400" dirty="0">
                <a:hlinkClick r:id="rId2"/>
              </a:rPr>
              <a:t>https://isocpp.org/std/the-standard</a:t>
            </a:r>
            <a:r>
              <a:rPr lang="en-US" sz="2400" dirty="0"/>
              <a:t>)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C++ Standards Draft: </a:t>
            </a:r>
            <a:r>
              <a:rPr lang="fr-FR" sz="2400" dirty="0">
                <a:hlinkClick r:id="rId3"/>
              </a:rPr>
              <a:t>https://github.com/cplusplus/draft</a:t>
            </a:r>
            <a:endParaRPr lang="fr-FR" sz="2400" dirty="0"/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Size of reference: “</a:t>
            </a:r>
            <a:r>
              <a:rPr lang="en-US" sz="2200" dirty="0">
                <a:latin typeface="Courier New"/>
                <a:cs typeface="Courier New"/>
              </a:rPr>
              <a:t>When applied to a reference or a reference type, the result is the size of the referenced type.</a:t>
            </a:r>
            <a:r>
              <a:rPr lang="en-US" sz="2400" dirty="0"/>
              <a:t>”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Therefore: </a:t>
            </a:r>
          </a:p>
          <a:p>
            <a:pPr lvl="1"/>
            <a:r>
              <a:rPr lang="en-US" sz="2200" dirty="0" err="1">
                <a:latin typeface="Courier New"/>
                <a:cs typeface="Courier New"/>
              </a:rPr>
              <a:t>sizeof</a:t>
            </a:r>
            <a:r>
              <a:rPr lang="en-US" sz="2200" dirty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int</a:t>
            </a:r>
            <a:r>
              <a:rPr lang="en-US" sz="2200" dirty="0">
                <a:latin typeface="Courier New"/>
                <a:cs typeface="Courier New"/>
              </a:rPr>
              <a:t>&amp;) = </a:t>
            </a:r>
            <a:r>
              <a:rPr lang="en-US" sz="2200" dirty="0" err="1">
                <a:latin typeface="Courier New"/>
                <a:cs typeface="Courier New"/>
              </a:rPr>
              <a:t>sizeof</a:t>
            </a:r>
            <a:r>
              <a:rPr lang="en-US" sz="2200" dirty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int</a:t>
            </a:r>
            <a:r>
              <a:rPr lang="en-US" sz="2200" dirty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sz="2200" dirty="0" err="1">
                <a:latin typeface="Courier New"/>
                <a:cs typeface="Courier New"/>
              </a:rPr>
              <a:t>sizeof</a:t>
            </a:r>
            <a:r>
              <a:rPr lang="en-US" sz="2200" dirty="0">
                <a:latin typeface="Courier New"/>
                <a:cs typeface="Courier New"/>
              </a:rPr>
              <a:t>(char&amp;) = </a:t>
            </a:r>
            <a:r>
              <a:rPr lang="en-US" sz="2200" dirty="0" err="1">
                <a:latin typeface="Courier New"/>
                <a:cs typeface="Courier New"/>
              </a:rPr>
              <a:t>sizeof</a:t>
            </a:r>
            <a:r>
              <a:rPr lang="en-US" sz="2200" dirty="0">
                <a:latin typeface="Courier New"/>
                <a:cs typeface="Courier New"/>
              </a:rPr>
              <a:t>(char);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29157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REFERENCE SIZE</a:t>
            </a:r>
          </a:p>
        </p:txBody>
      </p:sp>
    </p:spTree>
    <p:extLst>
      <p:ext uri="{BB962C8B-B14F-4D97-AF65-F5344CB8AC3E}">
        <p14:creationId xmlns:p14="http://schemas.microsoft.com/office/powerpoint/2010/main" val="219551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736678"/>
            <a:ext cx="8402433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Static Memory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Allocated by linker and persists throughout life of a program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Stack Memory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Allocated when variables are declared on stack and when functions are called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De-allocated when variables and functions are out of scope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Predicable memory pool with predetermined arbitrary amount of memory</a:t>
            </a:r>
          </a:p>
          <a:p>
            <a:pPr marL="800100" lvl="1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Dynamic Memory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Allocated by </a:t>
            </a:r>
            <a:r>
              <a:rPr lang="en-US" sz="2400" dirty="0">
                <a:solidFill>
                  <a:srgbClr val="FFFF00"/>
                </a:solidFill>
              </a:rPr>
              <a:t>new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/>
              <a:t>De-allocated by </a:t>
            </a:r>
            <a:r>
              <a:rPr lang="en-US" sz="2400" dirty="0">
                <a:solidFill>
                  <a:srgbClr val="FFFF00"/>
                </a:solidFill>
              </a:rPr>
              <a:t>delete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/>
              <a:t>May introduce fragmentation and less predicable memory pool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61310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MEMORY (SPACE): 3 MAJOR TYPES</a:t>
            </a:r>
          </a:p>
        </p:txBody>
      </p:sp>
    </p:spTree>
    <p:extLst>
      <p:ext uri="{BB962C8B-B14F-4D97-AF65-F5344CB8AC3E}">
        <p14:creationId xmlns:p14="http://schemas.microsoft.com/office/powerpoint/2010/main" val="285852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286C39-838B-8847-BA87-15C7ADB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D2F37-D3C4-7941-9E7D-9FC88377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3781D-5944-D745-9EC5-54C2C98C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D4A7-A43F-BE42-B11E-0BE8D67C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D3FE8-DC13-8C48-A88D-EAE68F86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21">
            <a:extLst>
              <a:ext uri="{FF2B5EF4-FFF2-40B4-BE49-F238E27FC236}">
                <a16:creationId xmlns:a16="http://schemas.microsoft.com/office/drawing/2014/main" id="{3986DCE5-4FB0-674B-AAA8-D820E2CF7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F61CA8-96EA-E941-9B07-6020AE3FF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CA1F1-06A0-2F43-8D5C-07ABFDF42C92}"/>
              </a:ext>
            </a:extLst>
          </p:cNvPr>
          <p:cNvSpPr txBox="1"/>
          <p:nvPr/>
        </p:nvSpPr>
        <p:spPr>
          <a:xfrm>
            <a:off x="233518" y="626123"/>
            <a:ext cx="25613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AFFD3-124A-7D4C-A77C-CF762949D539}"/>
              </a:ext>
            </a:extLst>
          </p:cNvPr>
          <p:cNvSpPr txBox="1"/>
          <p:nvPr/>
        </p:nvSpPr>
        <p:spPr>
          <a:xfrm>
            <a:off x="3261407" y="241738"/>
            <a:ext cx="5745960" cy="634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u="sng" dirty="0"/>
              <a:t>Optional Textbook: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Programming: Principles and Practice Using C++, 2nd ed, B. Stroustrup, Addison-Wesley, 2014</a:t>
            </a:r>
            <a:endParaRPr lang="en-US" sz="16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PDF: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http://www.cplusplus.com/files/tutorial.pdf</a:t>
            </a: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Online: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3"/>
              </a:rPr>
              <a:t>http://www.cplusplus.com/doc/tutorial/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/>
              <a:t>The C++ Programming Language, 4th 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B. Stroustrup, Addison-Wesley, 2013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How to Program, 10th ed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Deitel &amp; Deitel</a:t>
            </a:r>
            <a:r>
              <a:rPr lang="en-US" sz="1600" dirty="0"/>
              <a:t>, Pearson Hall, 2016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Primer, 5th 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S. Lippman, J. Lajoie, and B. Moo</a:t>
            </a:r>
            <a:r>
              <a:rPr lang="en-US" sz="1600" dirty="0"/>
              <a:t>, Addison-Wesley, 2012</a:t>
            </a:r>
          </a:p>
        </p:txBody>
      </p:sp>
    </p:spTree>
    <p:extLst>
      <p:ext uri="{BB962C8B-B14F-4D97-AF65-F5344CB8AC3E}">
        <p14:creationId xmlns:p14="http://schemas.microsoft.com/office/powerpoint/2010/main" val="3606909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736678"/>
            <a:ext cx="8402433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Computer memory space categories: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b="1" dirty="0"/>
              <a:t>STACK</a:t>
            </a:r>
            <a:r>
              <a:rPr lang="en-US" sz="2400" dirty="0"/>
              <a:t>: storing function execution instructions, local variables,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</a:p>
          <a:p>
            <a:r>
              <a:rPr lang="en-US" sz="2400" dirty="0"/>
              <a:t>		Main() 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func</a:t>
            </a:r>
            <a:r>
              <a:rPr lang="en-US" sz="2400" dirty="0"/>
              <a:t>()</a:t>
            </a:r>
          </a:p>
          <a:p>
            <a:r>
              <a:rPr lang="en-US" sz="2400" dirty="0"/>
              <a:t>		…</a:t>
            </a:r>
          </a:p>
          <a:p>
            <a:endParaRPr lang="en-US" sz="2400" dirty="0"/>
          </a:p>
          <a:p>
            <a:r>
              <a:rPr lang="en-US" sz="2400" b="1" dirty="0"/>
              <a:t>HEAP (free-store)</a:t>
            </a:r>
            <a:r>
              <a:rPr lang="en-US" sz="2400" dirty="0"/>
              <a:t>: storing dynamically allocated variables</a:t>
            </a:r>
          </a:p>
          <a:p>
            <a:endParaRPr lang="en-US" sz="2400" dirty="0"/>
          </a:p>
          <a:p>
            <a:r>
              <a:rPr lang="en-US" sz="2400" b="1" dirty="0"/>
              <a:t>BSS</a:t>
            </a:r>
            <a:r>
              <a:rPr lang="en-US" sz="2400" dirty="0"/>
              <a:t>: storing </a:t>
            </a:r>
            <a:r>
              <a:rPr lang="en-US" sz="2400" b="1" dirty="0"/>
              <a:t>uninitialized</a:t>
            </a:r>
            <a:r>
              <a:rPr lang="en-US" sz="2400" dirty="0"/>
              <a:t> global, static, extern variables</a:t>
            </a:r>
          </a:p>
          <a:p>
            <a:endParaRPr lang="en-US" sz="2400" dirty="0"/>
          </a:p>
          <a:p>
            <a:r>
              <a:rPr lang="en-US" sz="2400" b="1" dirty="0"/>
              <a:t>DATA</a:t>
            </a:r>
            <a:r>
              <a:rPr lang="en-US" sz="2400" dirty="0"/>
              <a:t>: storing binary </a:t>
            </a:r>
            <a:r>
              <a:rPr lang="en-US" sz="2400" dirty="0" err="1"/>
              <a:t>executables</a:t>
            </a:r>
            <a:r>
              <a:rPr lang="en-US" sz="2400" dirty="0"/>
              <a:t> containing </a:t>
            </a:r>
            <a:r>
              <a:rPr lang="en-US" sz="2400" b="1" dirty="0"/>
              <a:t>initialized</a:t>
            </a:r>
            <a:r>
              <a:rPr lang="en-US" sz="2400" dirty="0"/>
              <a:t> global,  static, extern variables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TEXT</a:t>
            </a:r>
            <a:r>
              <a:rPr lang="en-US" sz="2400" dirty="0"/>
              <a:t>: storing binary </a:t>
            </a:r>
            <a:r>
              <a:rPr lang="en-US" sz="2400" dirty="0" err="1"/>
              <a:t>executables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8418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MEMORY SPACE: STACK, HEAP, BSS, DATA, TEXT</a:t>
            </a:r>
          </a:p>
        </p:txBody>
      </p:sp>
    </p:spTree>
    <p:extLst>
      <p:ext uri="{BB962C8B-B14F-4D97-AF65-F5344CB8AC3E}">
        <p14:creationId xmlns:p14="http://schemas.microsoft.com/office/powerpoint/2010/main" val="236592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668942"/>
            <a:ext cx="8301603" cy="55091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200" dirty="0"/>
              <a:t>Computer keeps track of all local variables</a:t>
            </a:r>
          </a:p>
          <a:p>
            <a:pPr marL="342900" indent="-342900">
              <a:buFontTx/>
              <a:buChar char="•"/>
            </a:pPr>
            <a:r>
              <a:rPr lang="en-US" sz="2200" dirty="0"/>
              <a:t>Each new local variable created is </a:t>
            </a:r>
            <a:r>
              <a:rPr lang="en-US" sz="2200" dirty="0">
                <a:solidFill>
                  <a:srgbClr val="FFFF00"/>
                </a:solidFill>
              </a:rPr>
              <a:t>push()</a:t>
            </a:r>
            <a:r>
              <a:rPr lang="en-US" sz="2200" dirty="0"/>
              <a:t>’ed on the stack</a:t>
            </a:r>
          </a:p>
          <a:p>
            <a:pPr marL="342900" indent="-342900">
              <a:buFontTx/>
              <a:buChar char="•"/>
            </a:pPr>
            <a:r>
              <a:rPr lang="en-US" sz="2200" dirty="0"/>
              <a:t>When a function exits, all locally defined variables are </a:t>
            </a:r>
            <a:r>
              <a:rPr lang="en-US" sz="2200" dirty="0">
                <a:solidFill>
                  <a:srgbClr val="FFFF00"/>
                </a:solidFill>
              </a:rPr>
              <a:t>pop()</a:t>
            </a:r>
            <a:r>
              <a:rPr lang="en-US" sz="2200" dirty="0"/>
              <a:t>’ed off the stack, one at a time, in order</a:t>
            </a:r>
          </a:p>
          <a:p>
            <a:pPr marL="342900" indent="-342900">
              <a:buFontTx/>
              <a:buChar char="•"/>
            </a:pPr>
            <a:r>
              <a:rPr lang="en-US" sz="2200" dirty="0"/>
              <a:t>If you would like to keep a locally defined variable around even after the function exits, you would use the</a:t>
            </a:r>
            <a:r>
              <a:rPr lang="en-US" sz="2200" dirty="0">
                <a:solidFill>
                  <a:srgbClr val="FFFF00"/>
                </a:solidFill>
              </a:rPr>
              <a:t> static keyword</a:t>
            </a:r>
            <a:r>
              <a:rPr lang="en-US" sz="2200" dirty="0"/>
              <a:t> in its definition</a:t>
            </a:r>
          </a:p>
          <a:p>
            <a:pPr marL="342900" indent="-342900">
              <a:buFontTx/>
              <a:buChar char="•"/>
            </a:pPr>
            <a:r>
              <a:rPr lang="en-US" sz="2200" dirty="0">
                <a:solidFill>
                  <a:srgbClr val="FFFF00"/>
                </a:solidFill>
              </a:rPr>
              <a:t>Static </a:t>
            </a:r>
            <a:r>
              <a:rPr lang="en-US" sz="2200" dirty="0"/>
              <a:t>memory is allocated by the linker and it persists throughout the life of your program:</a:t>
            </a:r>
          </a:p>
          <a:p>
            <a:pPr marL="342900" indent="-342900">
              <a:buFontTx/>
              <a:buChar char="•"/>
            </a:pPr>
            <a:endParaRPr lang="en-US" sz="2200" dirty="0"/>
          </a:p>
          <a:p>
            <a:r>
              <a:rPr lang="en-US" sz="2200" dirty="0">
                <a:latin typeface="Courier New"/>
                <a:cs typeface="Courier New"/>
              </a:rPr>
              <a:t>void </a:t>
            </a:r>
            <a:r>
              <a:rPr lang="en-US" sz="2200" dirty="0" err="1">
                <a:latin typeface="Courier New"/>
                <a:cs typeface="Courier New"/>
              </a:rPr>
              <a:t>my_func</a:t>
            </a:r>
            <a:r>
              <a:rPr lang="en-US" sz="2200" dirty="0">
                <a:latin typeface="Courier New"/>
                <a:cs typeface="Courier New"/>
              </a:rPr>
              <a:t>() {</a:t>
            </a:r>
          </a:p>
          <a:p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static </a:t>
            </a:r>
            <a:r>
              <a:rPr lang="en-US" sz="2200" dirty="0">
                <a:latin typeface="Courier New"/>
                <a:cs typeface="Courier New"/>
              </a:rPr>
              <a:t>int a = 10;</a:t>
            </a:r>
          </a:p>
          <a:p>
            <a:r>
              <a:rPr lang="en-US" sz="2200" dirty="0">
                <a:latin typeface="Courier New"/>
                <a:cs typeface="Courier New"/>
              </a:rPr>
              <a:t>}</a:t>
            </a:r>
          </a:p>
          <a:p>
            <a:endParaRPr lang="en-US" sz="2200" dirty="0"/>
          </a:p>
          <a:p>
            <a:pPr marL="342900" indent="-342900">
              <a:buFontTx/>
              <a:buChar char="•"/>
            </a:pPr>
            <a:r>
              <a:rPr lang="en-US" sz="2200" dirty="0">
                <a:solidFill>
                  <a:srgbClr val="FFFF00"/>
                </a:solidFill>
              </a:rPr>
              <a:t>Static </a:t>
            </a:r>
            <a:r>
              <a:rPr lang="en-US" sz="2200" dirty="0"/>
              <a:t>variables live in a different memory space (</a:t>
            </a:r>
            <a:r>
              <a:rPr lang="en-US" sz="2200" b="1" dirty="0"/>
              <a:t>not</a:t>
            </a:r>
            <a:r>
              <a:rPr lang="en-US" sz="2200" dirty="0"/>
              <a:t> in stack or heap) called either BSS or DATA</a:t>
            </a:r>
          </a:p>
          <a:p>
            <a:pPr marL="342900" indent="-342900">
              <a:buFontTx/>
              <a:buChar char="•"/>
            </a:pPr>
            <a:r>
              <a:rPr lang="en-US" sz="2200" dirty="0">
                <a:solidFill>
                  <a:srgbClr val="FFFF00"/>
                </a:solidFill>
              </a:rPr>
              <a:t>Static </a:t>
            </a:r>
            <a:r>
              <a:rPr lang="en-US" sz="2200" dirty="0"/>
              <a:t>is usually used in the context of global scope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44632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STACK: OPERATIONS</a:t>
            </a:r>
          </a:p>
        </p:txBody>
      </p:sp>
    </p:spTree>
    <p:extLst>
      <p:ext uri="{BB962C8B-B14F-4D97-AF65-F5344CB8AC3E}">
        <p14:creationId xmlns:p14="http://schemas.microsoft.com/office/powerpoint/2010/main" val="115915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330" y="895919"/>
            <a:ext cx="8301603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A variable on the stack that holds a memory address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Memory address is hexadecimal (namely, 0012FAE3)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Data type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You may change the original data by using the pointer to track where it is, and change it</a:t>
            </a:r>
          </a:p>
          <a:p>
            <a:endParaRPr lang="en-US" sz="2400" dirty="0"/>
          </a:p>
          <a:p>
            <a:r>
              <a:rPr lang="en-US" sz="2400" b="1" dirty="0"/>
              <a:t>Example of a non-pointer: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int a = 0;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a</a:t>
            </a:r>
            <a:r>
              <a:rPr lang="en-US" sz="2400" dirty="0"/>
              <a:t> is a variable of type int. When</a:t>
            </a:r>
            <a:r>
              <a:rPr lang="en-US" sz="2400" dirty="0">
                <a:solidFill>
                  <a:srgbClr val="FFFF00"/>
                </a:solidFill>
              </a:rPr>
              <a:t> a</a:t>
            </a:r>
            <a:r>
              <a:rPr lang="en-US" sz="2400" dirty="0"/>
              <a:t> is declared the computer allocates _____ bytes to it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a </a:t>
            </a:r>
            <a:r>
              <a:rPr lang="en-US" sz="2400" dirty="0"/>
              <a:t>is then assigned a value of _____  to it.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This is done on the stack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74456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POINTERS: STORING MEMORY ADDRESSES</a:t>
            </a:r>
          </a:p>
        </p:txBody>
      </p:sp>
    </p:spTree>
    <p:extLst>
      <p:ext uri="{BB962C8B-B14F-4D97-AF65-F5344CB8AC3E}">
        <p14:creationId xmlns:p14="http://schemas.microsoft.com/office/powerpoint/2010/main" val="1705079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330" y="895919"/>
            <a:ext cx="8301603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Example of a pointer: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int* </a:t>
            </a:r>
            <a:r>
              <a:rPr lang="en-US" sz="2400" dirty="0" err="1">
                <a:solidFill>
                  <a:srgbClr val="FFFF00"/>
                </a:solidFill>
              </a:rPr>
              <a:t>aPtr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 err="1">
                <a:solidFill>
                  <a:srgbClr val="FFFF00"/>
                </a:solidFill>
              </a:rPr>
              <a:t>aPtr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a variable with enough space allocated to it to hold a memory address that points to an integer somewhere in memory</a:t>
            </a:r>
          </a:p>
          <a:p>
            <a:pPr lvl="2"/>
            <a:endParaRPr lang="en-US" sz="2400" dirty="0"/>
          </a:p>
          <a:p>
            <a:r>
              <a:rPr lang="en-US" sz="2400" dirty="0"/>
              <a:t>			Memory Address 				Data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FF00"/>
                </a:solidFill>
              </a:rPr>
              <a:t>a</a:t>
            </a:r>
            <a:r>
              <a:rPr lang="en-US" sz="2400" dirty="0"/>
              <a:t>			F020						0000-0000-0000-0000</a:t>
            </a:r>
          </a:p>
          <a:p>
            <a:r>
              <a:rPr lang="en-US" sz="2400" dirty="0"/>
              <a:t>	</a:t>
            </a:r>
            <a:r>
              <a:rPr lang="en-US" sz="2400" dirty="0" err="1">
                <a:solidFill>
                  <a:srgbClr val="FFFF00"/>
                </a:solidFill>
              </a:rPr>
              <a:t>aPtr</a:t>
            </a:r>
            <a:r>
              <a:rPr lang="en-US" sz="2400" dirty="0">
                <a:solidFill>
                  <a:srgbClr val="FFFF00"/>
                </a:solidFill>
              </a:rPr>
              <a:t>		</a:t>
            </a:r>
            <a:r>
              <a:rPr lang="en-US" sz="2400" dirty="0"/>
              <a:t>F024						?????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a</a:t>
            </a:r>
            <a:r>
              <a:rPr lang="en-US" sz="2400" dirty="0"/>
              <a:t>’s storage space in computer is 4 bytes @ memory F020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solidFill>
                  <a:srgbClr val="FFFF00"/>
                </a:solidFill>
              </a:rPr>
              <a:t>aPtr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has only been declared – nothing is assigned to it yet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solidFill>
                  <a:srgbClr val="FFFF00"/>
                </a:solidFill>
              </a:rPr>
              <a:t>aPtr</a:t>
            </a:r>
            <a:r>
              <a:rPr lang="en-US" sz="2400" dirty="0" err="1"/>
              <a:t>’s</a:t>
            </a:r>
            <a:r>
              <a:rPr lang="en-US" sz="2400" dirty="0"/>
              <a:t> storage space in computer is ______ bytes @ F024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37202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POINTERS: EXAMPLE</a:t>
            </a:r>
          </a:p>
        </p:txBody>
      </p:sp>
    </p:spTree>
    <p:extLst>
      <p:ext uri="{BB962C8B-B14F-4D97-AF65-F5344CB8AC3E}">
        <p14:creationId xmlns:p14="http://schemas.microsoft.com/office/powerpoint/2010/main" val="3964757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330" y="895919"/>
            <a:ext cx="8301603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Pointer: “points to…”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&amp;</a:t>
            </a:r>
            <a:r>
              <a:rPr lang="en-US" sz="2400" dirty="0"/>
              <a:t>: “address of…” operator</a:t>
            </a:r>
            <a:endParaRPr lang="en-US" sz="2400" dirty="0">
              <a:cs typeface="Calibri"/>
            </a:endParaRPr>
          </a:p>
          <a:p>
            <a:endParaRPr lang="en-US" sz="2400" dirty="0"/>
          </a:p>
          <a:p>
            <a:r>
              <a:rPr lang="en-US" sz="2400" b="1" dirty="0"/>
              <a:t>Example: </a:t>
            </a:r>
          </a:p>
          <a:p>
            <a:r>
              <a:rPr lang="en-US" sz="2400" dirty="0"/>
              <a:t>// declare an integer </a:t>
            </a:r>
            <a:r>
              <a:rPr lang="en-US" sz="2400" dirty="0">
                <a:solidFill>
                  <a:srgbClr val="FFFF00"/>
                </a:solidFill>
              </a:rPr>
              <a:t>a</a:t>
            </a:r>
            <a:r>
              <a:rPr lang="en-US" sz="2400" dirty="0"/>
              <a:t>, and assigns it with a value of </a:t>
            </a:r>
            <a:r>
              <a:rPr lang="en-US" sz="2400" dirty="0">
                <a:solidFill>
                  <a:srgbClr val="FFFF00"/>
                </a:solidFill>
              </a:rPr>
              <a:t>10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int a = 10; 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r>
              <a:rPr lang="en-US" sz="2400" dirty="0"/>
              <a:t>// create a pointer </a:t>
            </a:r>
            <a:r>
              <a:rPr lang="en-US" sz="2400" dirty="0">
                <a:solidFill>
                  <a:srgbClr val="FFFF00"/>
                </a:solidFill>
              </a:rPr>
              <a:t>p</a:t>
            </a:r>
            <a:r>
              <a:rPr lang="en-US" sz="2400" dirty="0"/>
              <a:t> that “points to” an integer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int* p;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r>
              <a:rPr lang="en-US" sz="2400" dirty="0"/>
              <a:t>// assigns that pointer, </a:t>
            </a:r>
            <a:r>
              <a:rPr lang="en-US" sz="2400" dirty="0">
                <a:solidFill>
                  <a:srgbClr val="FFFF00"/>
                </a:solidFill>
              </a:rPr>
              <a:t>p</a:t>
            </a:r>
            <a:r>
              <a:rPr lang="en-US" sz="2400" dirty="0"/>
              <a:t>, to the address of </a:t>
            </a:r>
            <a:r>
              <a:rPr lang="en-US" sz="2400" dirty="0">
                <a:solidFill>
                  <a:srgbClr val="FFFF00"/>
                </a:solidFill>
              </a:rPr>
              <a:t>a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p = &amp;a;</a:t>
            </a:r>
            <a:endParaRPr lang="en-US" sz="2400" dirty="0">
              <a:solidFill>
                <a:srgbClr val="FFFF00"/>
              </a:solidFill>
              <a:cs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603338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POINTER, ADDRESS-OF-OPERATOR</a:t>
            </a:r>
          </a:p>
        </p:txBody>
      </p:sp>
    </p:spTree>
    <p:extLst>
      <p:ext uri="{BB962C8B-B14F-4D97-AF65-F5344CB8AC3E}">
        <p14:creationId xmlns:p14="http://schemas.microsoft.com/office/powerpoint/2010/main" val="3123923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813376"/>
            <a:ext cx="8301603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Pass-by-Reference </a:t>
            </a:r>
            <a:r>
              <a:rPr lang="en-US" sz="2400" b="1" dirty="0"/>
              <a:t>Example: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int x = 10;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my_func(x);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…</a:t>
            </a:r>
          </a:p>
          <a:p>
            <a:endParaRPr lang="en-US" sz="2000" b="1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void my_func(int &amp;k) {</a:t>
            </a:r>
          </a:p>
          <a:p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…</a:t>
            </a:r>
          </a:p>
          <a:p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 is a reference parameter.</a:t>
            </a:r>
            <a:endParaRPr lang="en-US" sz="2400">
              <a:solidFill>
                <a:srgbClr val="FFFFFF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Using </a:t>
            </a:r>
            <a:r>
              <a:rPr lang="en-US" sz="2400" dirty="0">
                <a:solidFill>
                  <a:srgbClr val="FFFF00"/>
                </a:solidFill>
              </a:rPr>
              <a:t>&amp;</a:t>
            </a:r>
            <a:r>
              <a:rPr lang="en-US" sz="2400" dirty="0"/>
              <a:t> to signify that </a:t>
            </a:r>
            <a:r>
              <a:rPr lang="en-US" sz="2400" dirty="0">
                <a:solidFill>
                  <a:srgbClr val="FFFF00"/>
                </a:solidFill>
                <a:ea typeface="+mn-lt"/>
                <a:cs typeface="+mn-lt"/>
              </a:rPr>
              <a:t>k</a:t>
            </a:r>
            <a:r>
              <a:rPr lang="en-US" sz="2400" dirty="0">
                <a:ea typeface="+mn-lt"/>
                <a:cs typeface="+mn-lt"/>
              </a:rPr>
              <a:t> is an integer reference, or an alias of </a:t>
            </a:r>
            <a:r>
              <a:rPr lang="en-US" sz="2400" dirty="0">
                <a:solidFill>
                  <a:srgbClr val="FFFF00"/>
                </a:solidFill>
                <a:ea typeface="+mn-lt"/>
                <a:cs typeface="+mn-lt"/>
              </a:rPr>
              <a:t>x.</a:t>
            </a:r>
            <a:endParaRPr lang="en-US" sz="24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7" y="228600"/>
            <a:ext cx="685251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ADDRESS-OF OPERATOR VS REFERENCE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6E72E5-133C-4BE5-8D59-4D0E4EFD4F46}"/>
                  </a:ext>
                </a:extLst>
              </p14:cNvPr>
              <p14:cNvContentPartPr/>
              <p14:nvPr/>
            </p14:nvContentPartPr>
            <p14:xfrm>
              <a:off x="4993371" y="604829"/>
              <a:ext cx="9524" cy="9524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6E72E5-133C-4BE5-8D59-4D0E4EFD4F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7171" y="138153"/>
                <a:ext cx="952400" cy="9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228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813376"/>
            <a:ext cx="8301603" cy="4462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Pass-by-Pointer E</a:t>
            </a:r>
            <a:r>
              <a:rPr lang="en-US" sz="2400" b="1" dirty="0"/>
              <a:t>xample: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int x = 10;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my_func(&amp;x);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…</a:t>
            </a:r>
          </a:p>
          <a:p>
            <a:endParaRPr lang="en-US" sz="2000" b="1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void 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my_func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(int* k) {</a:t>
            </a:r>
          </a:p>
          <a:p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…</a:t>
            </a:r>
          </a:p>
          <a:p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 is a pointer parameter.</a:t>
            </a:r>
            <a:endParaRPr lang="en-US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Using </a:t>
            </a:r>
            <a:r>
              <a:rPr lang="en-US" sz="2400" dirty="0">
                <a:solidFill>
                  <a:srgbClr val="FFFF00"/>
                </a:solidFill>
              </a:rPr>
              <a:t>&amp;</a:t>
            </a:r>
            <a:r>
              <a:rPr lang="en-US" sz="2400" dirty="0"/>
              <a:t> to signify “address of” the object;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k </a:t>
            </a:r>
            <a:r>
              <a:rPr lang="en-US" sz="2400" dirty="0"/>
              <a:t>stores the hexadecimal </a:t>
            </a:r>
            <a:r>
              <a:rPr lang="en-US" sz="2400" b="1" dirty="0"/>
              <a:t>address of </a:t>
            </a:r>
            <a:r>
              <a:rPr lang="en-US" sz="2400" dirty="0"/>
              <a:t>the variable </a:t>
            </a:r>
            <a:r>
              <a:rPr lang="en-US" sz="2400" dirty="0">
                <a:solidFill>
                  <a:srgbClr val="FFFF00"/>
                </a:solidFill>
              </a:rPr>
              <a:t>x.</a:t>
            </a:r>
            <a:endParaRPr lang="en-US" sz="2400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7" y="228600"/>
            <a:ext cx="6852517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ADDRESS-OF OPERATOR VS REFERENCE</a:t>
            </a:r>
            <a:endParaRPr lang="en-US" sz="3200" dirty="0">
              <a:ea typeface="+mn-lt"/>
              <a:cs typeface="+mn-lt"/>
            </a:endParaRPr>
          </a:p>
          <a:p>
            <a:r>
              <a:rPr lang="en-US" sz="3200" b="1" dirty="0">
                <a:cs typeface="Calibri"/>
              </a:rPr>
              <a:t>  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121870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625" y="861901"/>
            <a:ext cx="8110685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>
                <a:ea typeface="Calibri" panose="020F0502020204030204"/>
                <a:cs typeface="Calibri" panose="020F0502020204030204"/>
              </a:rPr>
              <a:t>ONLINE</a:t>
            </a:r>
          </a:p>
          <a:p>
            <a:pPr marL="285750" indent="-285750">
              <a:buFont typeface="Arial"/>
              <a:buChar char="•"/>
            </a:pPr>
            <a:r>
              <a:rPr lang="fr-FR" sz="2400" b="1" dirty="0">
                <a:ea typeface="Calibri" panose="020F0502020204030204"/>
                <a:cs typeface="Calibri" panose="020F0502020204030204"/>
                <a:hlinkClick r:id="rId2"/>
              </a:rPr>
              <a:t>Wikipedia: Call Stack</a:t>
            </a:r>
            <a:endParaRPr lang="fr-FR" sz="2400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sz="2400" b="1" dirty="0">
                <a:ea typeface="Calibri" panose="020F0502020204030204"/>
                <a:cs typeface="Calibri" panose="020F0502020204030204"/>
                <a:hlinkClick r:id="rId3"/>
              </a:rPr>
              <a:t>Memory Layout of C Programs</a:t>
            </a:r>
            <a:endParaRPr lang="fr-FR" sz="2400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sz="2400" b="1" dirty="0">
                <a:ea typeface="Calibri" panose="020F0502020204030204"/>
                <a:cs typeface="Calibri" panose="020F0502020204030204"/>
                <a:hlinkClick r:id="rId4"/>
              </a:rPr>
              <a:t>Pointers</a:t>
            </a:r>
            <a:endParaRPr lang="fr-FR" sz="2400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sz="2400" b="1" dirty="0">
                <a:ea typeface="Calibri" panose="020F0502020204030204"/>
                <a:cs typeface="Calibri" panose="020F0502020204030204"/>
                <a:hlinkClick r:id="rId5"/>
              </a:rPr>
              <a:t>Data Segment</a:t>
            </a:r>
            <a:endParaRPr lang="fr-FR" sz="2400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+mn-lt"/>
                <a:cs typeface="+mn-lt"/>
                <a:hlinkClick r:id="rId6"/>
              </a:rPr>
              <a:t>MDN: Address-of Operator</a:t>
            </a:r>
            <a:endParaRPr lang="fr-FR" sz="2400" b="1" dirty="0">
              <a:ea typeface="+mn-lt"/>
              <a:cs typeface="+mn-lt"/>
            </a:endParaRPr>
          </a:p>
          <a:p>
            <a:endParaRPr lang="fr-FR" sz="2400" b="1" dirty="0">
              <a:cs typeface="Calibri"/>
            </a:endParaRPr>
          </a:p>
          <a:p>
            <a:r>
              <a:rPr lang="fr-FR" sz="2400" b="1" dirty="0"/>
              <a:t>TEXTBOOK</a:t>
            </a:r>
            <a:endParaRPr lang="en-US" sz="2400">
              <a:ea typeface="Calibri"/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/>
              <a:t>17.3 Memory, </a:t>
            </a:r>
            <a:r>
              <a:rPr lang="fr-FR" sz="2400" dirty="0" err="1"/>
              <a:t>addresses</a:t>
            </a:r>
            <a:r>
              <a:rPr lang="fr-FR" sz="2400" dirty="0"/>
              <a:t>, and pointers, 17.4 Free stores and pointers, 17.4.1-17.4.6 (all </a:t>
            </a:r>
            <a:r>
              <a:rPr lang="fr-FR" sz="2400" dirty="0" err="1"/>
              <a:t>chapters</a:t>
            </a:r>
            <a:r>
              <a:rPr lang="fr-FR" sz="2400" dirty="0"/>
              <a:t>, inclusive)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/>
              <a:t>17.9 Pointers and </a:t>
            </a:r>
            <a:r>
              <a:rPr lang="fr-FR" sz="2400" dirty="0" err="1"/>
              <a:t>references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/>
              <a:t>25.3 Memory Management, 25.3.1 Free-store </a:t>
            </a:r>
            <a:r>
              <a:rPr lang="fr-FR" sz="2400" dirty="0" err="1"/>
              <a:t>problems</a:t>
            </a:r>
            <a:r>
              <a:rPr lang="fr-FR" sz="2400" dirty="0"/>
              <a:t>, 25.3.2, 25.3.3, 25.3.4</a:t>
            </a:r>
            <a:endParaRPr lang="fr-FR" sz="2400" dirty="0">
              <a:cs typeface="Calibri"/>
            </a:endParaRPr>
          </a:p>
          <a:p>
            <a:endParaRPr lang="fr-FR" sz="24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9102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216120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167" y="905622"/>
            <a:ext cx="8110685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/>
              <a:t>REFERENCES</a:t>
            </a:r>
            <a:endParaRPr lang="fr-FR" sz="2400" b="1" dirty="0">
              <a:cs typeface="Calibri"/>
            </a:endParaRPr>
          </a:p>
          <a:p>
            <a:endParaRPr lang="fr-FR" sz="2400" b="1" dirty="0">
              <a:ea typeface="Calibri" panose="020F0502020204030204"/>
              <a:cs typeface="Calibri" panose="020F0502020204030204"/>
            </a:endParaRPr>
          </a:p>
          <a:p>
            <a:r>
              <a:rPr lang="fr-FR" sz="2400" b="1" dirty="0"/>
              <a:t>ASCII </a:t>
            </a:r>
            <a:r>
              <a:rPr lang="fr-FR" sz="2400" dirty="0">
                <a:hlinkClick r:id="rId2"/>
              </a:rPr>
              <a:t>http://www.cplusplus.com/doc/ascii/</a:t>
            </a:r>
            <a:endParaRPr lang="fr-FR" sz="2400">
              <a:cs typeface="Calibri"/>
            </a:endParaRPr>
          </a:p>
          <a:p>
            <a:r>
              <a:rPr lang="fr-FR" sz="2400" b="1" dirty="0"/>
              <a:t>BOOLEAN </a:t>
            </a:r>
            <a:r>
              <a:rPr lang="fr-FR" sz="2400" dirty="0">
                <a:hlinkClick r:id="" action="ppaction://noaction"/>
              </a:rPr>
              <a:t>http://www.cplusplus.com/doc/boolean/</a:t>
            </a:r>
            <a:endParaRPr lang="fr-FR" sz="2400" dirty="0">
              <a:cs typeface="Calibri"/>
            </a:endParaRPr>
          </a:p>
          <a:p>
            <a:pPr marL="0" lvl="1"/>
            <a:r>
              <a:rPr lang="fr-FR" sz="2400" b="1" dirty="0"/>
              <a:t>RAND(): </a:t>
            </a:r>
            <a:r>
              <a:rPr lang="fr-FR" sz="2400" dirty="0">
                <a:hlinkClick r:id="rId3"/>
              </a:rPr>
              <a:t>http://www.cplusplus.com/reference/cstdlib/rand/</a:t>
            </a:r>
            <a:endParaRPr lang="fr-FR" sz="2400" dirty="0">
              <a:cs typeface="Calibri"/>
              <a:hlinkClick r:id="rId2"/>
            </a:endParaRPr>
          </a:p>
          <a:p>
            <a:endParaRPr lang="fr-FR" sz="2400" dirty="0">
              <a:cs typeface="Calibri"/>
            </a:endParaRPr>
          </a:p>
          <a:p>
            <a:r>
              <a:rPr lang="fr-FR" sz="2400" dirty="0">
                <a:hlinkClick r:id="" action="ppaction://noaction"/>
              </a:rPr>
              <a:t>http://www.cplusplus.com/doc/tutorial/</a:t>
            </a:r>
            <a:endParaRPr lang="fr-FR" sz="2400" dirty="0">
              <a:cs typeface="Calibri"/>
            </a:endParaRPr>
          </a:p>
          <a:p>
            <a:r>
              <a:rPr lang="fr-FR" sz="2400" dirty="0">
                <a:hlinkClick r:id="rId4"/>
              </a:rPr>
              <a:t>http://www.cplusplus.com/files/tutorial.pdf</a:t>
            </a:r>
            <a:r>
              <a:rPr lang="fr-FR" sz="2400" dirty="0"/>
              <a:t> (pages 1-62, pages 63-76)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>
                <a:sym typeface="Zapf Dingbats"/>
              </a:rPr>
              <a:t>Compound Data Types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/>
              <a:t>Pointers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>
                <a:sym typeface="Zapf Dingbats"/>
              </a:rPr>
              <a:t>Dynamic Memory</a:t>
            </a:r>
            <a:endParaRPr lang="fr-FR" sz="24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9102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211418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689727"/>
            <a:ext cx="8110685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400" dirty="0"/>
              <a:t>The Stack &amp;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 err="1"/>
              <a:t>Parameter</a:t>
            </a:r>
            <a:r>
              <a:rPr lang="fr-FR" sz="2400" dirty="0"/>
              <a:t> Passing</a:t>
            </a:r>
          </a:p>
          <a:p>
            <a:pPr marL="800100" lvl="1" indent="-342900">
              <a:buFontTx/>
              <a:buChar char="•"/>
            </a:pPr>
            <a:r>
              <a:rPr lang="fr-FR" sz="2400" dirty="0"/>
              <a:t>Local variables and </a:t>
            </a:r>
            <a:r>
              <a:rPr lang="fr-FR" sz="2400" dirty="0" err="1"/>
              <a:t>parameters</a:t>
            </a:r>
            <a:endParaRPr lang="fr-FR" sz="2400" dirty="0"/>
          </a:p>
          <a:p>
            <a:pPr marL="800100" lvl="1" indent="-342900">
              <a:buFontTx/>
              <a:buChar char="•"/>
            </a:pPr>
            <a:r>
              <a:rPr lang="fr-FR" sz="2400" dirty="0"/>
              <a:t>Push</a:t>
            </a:r>
          </a:p>
          <a:p>
            <a:pPr marL="800100" lvl="1" indent="-342900">
              <a:buFontTx/>
              <a:buChar char="•"/>
            </a:pPr>
            <a:r>
              <a:rPr lang="fr-FR" sz="2400" dirty="0"/>
              <a:t>Pop</a:t>
            </a:r>
          </a:p>
          <a:p>
            <a:pPr marL="800100" lvl="1" indent="-342900">
              <a:buFontTx/>
              <a:buChar char="•"/>
            </a:pPr>
            <a:r>
              <a:rPr lang="fr-FR" sz="2400" dirty="0" err="1"/>
              <a:t>Examples</a:t>
            </a:r>
            <a:endParaRPr lang="fr-FR" sz="2400" dirty="0"/>
          </a:p>
          <a:p>
            <a:pPr marL="800100" lvl="1" indent="-342900">
              <a:buFontTx/>
              <a:buChar char="•"/>
            </a:pPr>
            <a:r>
              <a:rPr lang="fr-FR" sz="2400" dirty="0" err="1"/>
              <a:t>Pass</a:t>
            </a:r>
            <a:r>
              <a:rPr lang="fr-FR" sz="2400" dirty="0"/>
              <a:t> by Reference, Reference Size</a:t>
            </a:r>
          </a:p>
          <a:p>
            <a:pPr marL="342900" indent="-342900">
              <a:buFontTx/>
              <a:buChar char="•"/>
            </a:pPr>
            <a:r>
              <a:rPr lang="fr-FR" sz="2400" dirty="0"/>
              <a:t>Memory </a:t>
            </a:r>
            <a:r>
              <a:rPr lang="fr-FR" sz="2400" dirty="0" err="1"/>
              <a:t>Space</a:t>
            </a:r>
            <a:endParaRPr lang="fr-FR" sz="2400" dirty="0"/>
          </a:p>
          <a:p>
            <a:pPr marL="800100" lvl="1" indent="-342900">
              <a:buFontTx/>
              <a:buChar char="•"/>
            </a:pPr>
            <a:r>
              <a:rPr lang="fr-FR" sz="2400" dirty="0"/>
              <a:t>Stack, </a:t>
            </a:r>
            <a:r>
              <a:rPr lang="fr-FR" sz="2400" dirty="0" err="1"/>
              <a:t>Heap</a:t>
            </a:r>
            <a:r>
              <a:rPr lang="fr-FR" sz="2400" dirty="0"/>
              <a:t>, </a:t>
            </a:r>
            <a:r>
              <a:rPr lang="fr-FR" sz="2400" dirty="0" err="1"/>
              <a:t>Bss</a:t>
            </a:r>
            <a:r>
              <a:rPr lang="fr-FR" sz="2400" dirty="0"/>
              <a:t>, Data, </a:t>
            </a:r>
            <a:r>
              <a:rPr lang="fr-FR" sz="2400" dirty="0" err="1"/>
              <a:t>Text</a:t>
            </a: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/>
              <a:t>Stack, </a:t>
            </a:r>
            <a:r>
              <a:rPr lang="fr-FR" sz="2400" dirty="0" err="1"/>
              <a:t>Static</a:t>
            </a:r>
            <a:r>
              <a:rPr lang="fr-FR" sz="2400" dirty="0"/>
              <a:t>, Pointer </a:t>
            </a:r>
            <a:r>
              <a:rPr lang="fr-FR" sz="2400" dirty="0" err="1"/>
              <a:t>Examples</a:t>
            </a:r>
            <a:endParaRPr lang="fr-FR" sz="240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/>
              <a:t>Pointers</a:t>
            </a:r>
            <a:endParaRPr lang="fr-FR" sz="2400" dirty="0">
              <a:cs typeface="Calibri"/>
            </a:endParaRPr>
          </a:p>
          <a:p>
            <a:pPr marL="800100" lvl="2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Memory </a:t>
            </a:r>
            <a:r>
              <a:rPr lang="fr-FR" sz="2400" dirty="0" err="1">
                <a:ea typeface="+mn-lt"/>
                <a:cs typeface="+mn-lt"/>
              </a:rPr>
              <a:t>address</a:t>
            </a:r>
            <a:r>
              <a:rPr lang="fr-FR" sz="2400" dirty="0">
                <a:ea typeface="+mn-lt"/>
                <a:cs typeface="+mn-lt"/>
              </a:rPr>
              <a:t>, </a:t>
            </a:r>
            <a:r>
              <a:rPr lang="fr-FR" sz="2400" dirty="0" err="1">
                <a:ea typeface="+mn-lt"/>
                <a:cs typeface="+mn-lt"/>
              </a:rPr>
              <a:t>Examples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Unary "address-of" Operator</a:t>
            </a:r>
            <a:endParaRPr lang="fr-FR" sz="2400" dirty="0">
              <a:ea typeface="+mn-lt"/>
              <a:cs typeface="+mn-lt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cs typeface="Calibri"/>
              </a:rPr>
              <a:t>&amp; vs Reference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97" y="104951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60537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895919"/>
            <a:ext cx="8301603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Stack: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Stack of trays in a kitchen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We grab a tray from the top of the stack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We also add clean trays to the top of the stack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Stack: </a:t>
            </a:r>
            <a:r>
              <a:rPr lang="en-US" sz="2400" b="1" dirty="0">
                <a:solidFill>
                  <a:srgbClr val="FFFF00"/>
                </a:solidFill>
              </a:rPr>
              <a:t>LIFO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FF00"/>
                </a:solidFill>
              </a:rPr>
              <a:t>L</a:t>
            </a:r>
            <a:r>
              <a:rPr lang="en-US" sz="2400" dirty="0"/>
              <a:t>ast </a:t>
            </a:r>
            <a:r>
              <a:rPr lang="en-US" sz="2400" b="1" dirty="0">
                <a:solidFill>
                  <a:srgbClr val="FFFF00"/>
                </a:solidFill>
              </a:rPr>
              <a:t>I</a:t>
            </a:r>
            <a:r>
              <a:rPr lang="en-US" sz="2400" dirty="0"/>
              <a:t>n, </a:t>
            </a:r>
            <a:r>
              <a:rPr lang="en-US" sz="2400" b="1" dirty="0">
                <a:solidFill>
                  <a:srgbClr val="FFFF00"/>
                </a:solidFill>
              </a:rPr>
              <a:t>F</a:t>
            </a:r>
            <a:r>
              <a:rPr lang="en-US" sz="2400" dirty="0"/>
              <a:t>irst </a:t>
            </a:r>
            <a:r>
              <a:rPr lang="en-US" sz="2400" b="1" dirty="0">
                <a:solidFill>
                  <a:srgbClr val="FFFF00"/>
                </a:solidFill>
              </a:rPr>
              <a:t>O</a:t>
            </a:r>
            <a:r>
              <a:rPr lang="en-US" sz="2400" dirty="0"/>
              <a:t>ut)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Computer implements stack with 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A chunk of memory</a:t>
            </a:r>
          </a:p>
          <a:p>
            <a:pPr marL="800100" lvl="1" indent="-342900">
              <a:buFontTx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Stack pointer pointing to top of stack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81277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STACK &amp; FUNCTION PARAMETER PASSING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15838"/>
              </p:ext>
            </p:extLst>
          </p:nvPr>
        </p:nvGraphicFramePr>
        <p:xfrm>
          <a:off x="2609273" y="3985240"/>
          <a:ext cx="350212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Memory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Address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372903" y="6057515"/>
            <a:ext cx="939030" cy="15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6356" y="5839896"/>
            <a:ext cx="145424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Stack Pointer</a:t>
            </a:r>
            <a:endParaRPr lang="en-US" b="1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101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689727"/>
            <a:ext cx="811068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A pointer has its own memory address and size on the stack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On a x86 machine, a pointer occupies 4 bytes; whereas on a x64 machine it occupies 8 bytes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What does this give you on your machine? </a:t>
            </a:r>
            <a:r>
              <a:rPr lang="en-US" sz="2400" dirty="0" err="1">
                <a:solidFill>
                  <a:srgbClr val="FFFF00"/>
                </a:solidFill>
              </a:rPr>
              <a:t>sizeof</a:t>
            </a:r>
            <a:r>
              <a:rPr lang="en-US" sz="2400" dirty="0">
                <a:solidFill>
                  <a:srgbClr val="FFFF00"/>
                </a:solidFill>
              </a:rPr>
              <a:t>(char*)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fr-F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7597" y="104951"/>
            <a:ext cx="81277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STACK &amp; FUNCTION PARAMETER PASSING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818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895919"/>
            <a:ext cx="8301603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Stack Pointer is @ memory address </a:t>
            </a:r>
            <a:r>
              <a:rPr lang="en-US" sz="2400" dirty="0">
                <a:solidFill>
                  <a:srgbClr val="FFFF00"/>
                </a:solidFill>
              </a:rPr>
              <a:t>100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Let’s add number </a:t>
            </a:r>
            <a:r>
              <a:rPr lang="en-US" sz="2400" dirty="0">
                <a:solidFill>
                  <a:srgbClr val="FFFF00"/>
                </a:solidFill>
              </a:rPr>
              <a:t>4</a:t>
            </a:r>
            <a:r>
              <a:rPr lang="en-US" sz="2400" dirty="0"/>
              <a:t> to the stack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Stack Pointer decrements by 1</a:t>
            </a:r>
          </a:p>
          <a:p>
            <a:pPr marL="800100" lvl="1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4</a:t>
            </a:r>
            <a:r>
              <a:rPr lang="en-US" sz="2400" dirty="0"/>
              <a:t> is added to memory address </a:t>
            </a:r>
            <a:r>
              <a:rPr lang="en-US" sz="2400" dirty="0">
                <a:solidFill>
                  <a:srgbClr val="FFFF00"/>
                </a:solidFill>
              </a:rPr>
              <a:t>99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We just “pushed” </a:t>
            </a:r>
            <a:r>
              <a:rPr lang="en-US" sz="2400" dirty="0">
                <a:solidFill>
                  <a:srgbClr val="FFFF00"/>
                </a:solidFill>
              </a:rPr>
              <a:t>4</a:t>
            </a:r>
            <a:r>
              <a:rPr lang="en-US" sz="2400" dirty="0"/>
              <a:t> on the stack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Stack Pointer is @ memory address </a:t>
            </a:r>
            <a:r>
              <a:rPr lang="en-US" sz="2400" dirty="0">
                <a:solidFill>
                  <a:srgbClr val="FFFF00"/>
                </a:solidFill>
              </a:rPr>
              <a:t>99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81277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STACK &amp; FUNCTION PARAMETER PASSING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87848"/>
              </p:ext>
            </p:extLst>
          </p:nvPr>
        </p:nvGraphicFramePr>
        <p:xfrm>
          <a:off x="2609273" y="3985240"/>
          <a:ext cx="350212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Memory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Address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367442" y="5680364"/>
            <a:ext cx="939030" cy="15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3198" y="5464910"/>
            <a:ext cx="145424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Stack Pointer</a:t>
            </a:r>
            <a:endParaRPr lang="en-US" b="1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347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895919"/>
            <a:ext cx="830160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Let’s add number </a:t>
            </a:r>
            <a:r>
              <a:rPr lang="en-US" sz="2400" dirty="0">
                <a:solidFill>
                  <a:srgbClr val="FFFF00"/>
                </a:solidFill>
              </a:rPr>
              <a:t>33 </a:t>
            </a:r>
            <a:r>
              <a:rPr lang="en-US" sz="2400" dirty="0"/>
              <a:t>to the stack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Stack Pointer @ 99 decrements by 1 to </a:t>
            </a:r>
            <a:r>
              <a:rPr lang="en-US" sz="2400" dirty="0">
                <a:solidFill>
                  <a:srgbClr val="FFFF00"/>
                </a:solidFill>
              </a:rPr>
              <a:t>98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/>
              <a:t>33 is added to memory address </a:t>
            </a:r>
            <a:r>
              <a:rPr lang="en-US" sz="2400" dirty="0">
                <a:solidFill>
                  <a:srgbClr val="FFFF00"/>
                </a:solidFill>
              </a:rPr>
              <a:t>98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We just “pushed” </a:t>
            </a:r>
            <a:r>
              <a:rPr lang="en-US" sz="2400" dirty="0">
                <a:solidFill>
                  <a:srgbClr val="FFFF00"/>
                </a:solidFill>
              </a:rPr>
              <a:t>33 </a:t>
            </a:r>
            <a:r>
              <a:rPr lang="en-US" sz="2400" dirty="0"/>
              <a:t>on the stack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50391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STACK: PUSHING VALUE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71184"/>
              </p:ext>
            </p:extLst>
          </p:nvPr>
        </p:nvGraphicFramePr>
        <p:xfrm>
          <a:off x="2609273" y="3985240"/>
          <a:ext cx="350212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Memory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Address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324485" y="5303214"/>
            <a:ext cx="939030" cy="15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9386" y="5103153"/>
            <a:ext cx="145424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Stack Pointer</a:t>
            </a:r>
            <a:endParaRPr lang="en-US" b="1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50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33972</TotalTime>
  <Words>2114</Words>
  <Application>Microsoft Office PowerPoint</Application>
  <PresentationFormat>On-screen Show (4:3)</PresentationFormat>
  <Paragraphs>395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Joseph Su</cp:lastModifiedBy>
  <cp:revision>1468</cp:revision>
  <dcterms:created xsi:type="dcterms:W3CDTF">2014-05-27T23:33:29Z</dcterms:created>
  <dcterms:modified xsi:type="dcterms:W3CDTF">2022-09-22T14:43:36Z</dcterms:modified>
</cp:coreProperties>
</file>