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648" r:id="rId2"/>
  </p:sldMasterIdLst>
  <p:notesMasterIdLst>
    <p:notesMasterId r:id="rId26"/>
  </p:notesMasterIdLst>
  <p:handoutMasterIdLst>
    <p:handoutMasterId r:id="rId27"/>
  </p:handoutMasterIdLst>
  <p:sldIdLst>
    <p:sldId id="302" r:id="rId3"/>
    <p:sldId id="301" r:id="rId4"/>
    <p:sldId id="294" r:id="rId5"/>
    <p:sldId id="306" r:id="rId6"/>
    <p:sldId id="276" r:id="rId7"/>
    <p:sldId id="269" r:id="rId8"/>
    <p:sldId id="271" r:id="rId9"/>
    <p:sldId id="270" r:id="rId10"/>
    <p:sldId id="297" r:id="rId11"/>
    <p:sldId id="299" r:id="rId12"/>
    <p:sldId id="298" r:id="rId13"/>
    <p:sldId id="295" r:id="rId14"/>
    <p:sldId id="272" r:id="rId15"/>
    <p:sldId id="296" r:id="rId16"/>
    <p:sldId id="291" r:id="rId17"/>
    <p:sldId id="289" r:id="rId18"/>
    <p:sldId id="257" r:id="rId19"/>
    <p:sldId id="308" r:id="rId20"/>
    <p:sldId id="261" r:id="rId21"/>
    <p:sldId id="305" r:id="rId22"/>
    <p:sldId id="304" r:id="rId23"/>
    <p:sldId id="303" r:id="rId24"/>
    <p:sldId id="30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9E32D-9C35-4B81-9F9C-696715F45F92}" v="45" dt="2022-06-01T01:18:14.430"/>
    <p1510:client id="{1051B9F5-13D0-454A-89E4-B69DE46C3878}" v="556" dt="2022-06-08T02:58:50.228"/>
    <p1510:client id="{10D00475-4B32-466D-9C42-511DA06D2BE2}" v="69" dt="2023-06-08T06:22:29.968"/>
    <p1510:client id="{24A0CA1E-8BA0-4D9A-82E2-EC943F297CB3}" v="6" dt="2022-09-22T14:22:49.840"/>
    <p1510:client id="{2F8F07C4-AE38-4C70-93B4-332E2CBC61CE}" v="70" dt="2021-10-01T03:04:49.413"/>
    <p1510:client id="{5ABABBCB-4348-42D4-9436-F24E0F056820}" v="21" dt="2022-06-15T02:17:06.610"/>
    <p1510:client id="{61BDF4A8-79BB-4D31-B361-BCA279167DFE}" v="30" dt="2022-09-22T14:58:50.855"/>
    <p1510:client id="{AC23D04D-58F2-4538-ADA8-AE3849ABE6C5}" v="8" dt="2022-07-27T03:12:34.616"/>
    <p1510:client id="{CBCDBC1C-C95E-4659-95F4-16599B21C857}" v="3" dt="2023-06-08T06:23:03.441"/>
    <p1510:client id="{DA6CE255-2C0B-4F24-A39C-1B35CCDA1270}" v="554" dt="2022-06-08T01:26:17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1051B9F5-13D0-454A-89E4-B69DE46C3878}"/>
    <pc:docChg chg="addSld modSld">
      <pc:chgData name="Joseph Su" userId="547037e20b00b288" providerId="Windows Live" clId="Web-{1051B9F5-13D0-454A-89E4-B69DE46C3878}" dt="2022-06-08T02:58:50.228" v="343" actId="1076"/>
      <pc:docMkLst>
        <pc:docMk/>
      </pc:docMkLst>
      <pc:sldChg chg="modSp">
        <pc:chgData name="Joseph Su" userId="547037e20b00b288" providerId="Windows Live" clId="Web-{1051B9F5-13D0-454A-89E4-B69DE46C3878}" dt="2022-06-08T02:58:50.228" v="343" actId="1076"/>
        <pc:sldMkLst>
          <pc:docMk/>
          <pc:sldMk cId="3836933809" sldId="261"/>
        </pc:sldMkLst>
        <pc:spChg chg="mod">
          <ac:chgData name="Joseph Su" userId="547037e20b00b288" providerId="Windows Live" clId="Web-{1051B9F5-13D0-454A-89E4-B69DE46C3878}" dt="2022-06-08T02:55:41.139" v="276" actId="20577"/>
          <ac:spMkLst>
            <pc:docMk/>
            <pc:sldMk cId="3836933809" sldId="261"/>
            <ac:spMk id="2" creationId="{00000000-0000-0000-0000-000000000000}"/>
          </ac:spMkLst>
        </pc:spChg>
        <pc:spChg chg="mod">
          <ac:chgData name="Joseph Su" userId="547037e20b00b288" providerId="Windows Live" clId="Web-{1051B9F5-13D0-454A-89E4-B69DE46C3878}" dt="2022-06-08T02:58:50.228" v="343" actId="1076"/>
          <ac:spMkLst>
            <pc:docMk/>
            <pc:sldMk cId="3836933809" sldId="261"/>
            <ac:spMk id="3" creationId="{00000000-0000-0000-0000-000000000000}"/>
          </ac:spMkLst>
        </pc:spChg>
      </pc:sldChg>
      <pc:sldChg chg="modSp">
        <pc:chgData name="Joseph Su" userId="547037e20b00b288" providerId="Windows Live" clId="Web-{1051B9F5-13D0-454A-89E4-B69DE46C3878}" dt="2022-06-08T02:51:51.375" v="220" actId="20577"/>
        <pc:sldMkLst>
          <pc:docMk/>
          <pc:sldMk cId="1743018164" sldId="269"/>
        </pc:sldMkLst>
        <pc:spChg chg="mod">
          <ac:chgData name="Joseph Su" userId="547037e20b00b288" providerId="Windows Live" clId="Web-{1051B9F5-13D0-454A-89E4-B69DE46C3878}" dt="2022-06-08T02:51:51.375" v="220" actId="20577"/>
          <ac:spMkLst>
            <pc:docMk/>
            <pc:sldMk cId="1743018164" sldId="269"/>
            <ac:spMk id="2" creationId="{00000000-0000-0000-0000-000000000000}"/>
          </ac:spMkLst>
        </pc:spChg>
      </pc:sldChg>
      <pc:sldChg chg="modSp">
        <pc:chgData name="Joseph Su" userId="547037e20b00b288" providerId="Windows Live" clId="Web-{1051B9F5-13D0-454A-89E4-B69DE46C3878}" dt="2022-06-08T02:29:09.932" v="42" actId="20577"/>
        <pc:sldMkLst>
          <pc:docMk/>
          <pc:sldMk cId="1715822617" sldId="272"/>
        </pc:sldMkLst>
        <pc:spChg chg="mod">
          <ac:chgData name="Joseph Su" userId="547037e20b00b288" providerId="Windows Live" clId="Web-{1051B9F5-13D0-454A-89E4-B69DE46C3878}" dt="2022-06-08T02:29:09.932" v="42" actId="20577"/>
          <ac:spMkLst>
            <pc:docMk/>
            <pc:sldMk cId="1715822617" sldId="272"/>
            <ac:spMk id="3" creationId="{00000000-0000-0000-0000-000000000000}"/>
          </ac:spMkLst>
        </pc:spChg>
      </pc:sldChg>
      <pc:sldChg chg="modSp">
        <pc:chgData name="Joseph Su" userId="547037e20b00b288" providerId="Windows Live" clId="Web-{1051B9F5-13D0-454A-89E4-B69DE46C3878}" dt="2022-06-08T02:51:35.499" v="217" actId="20577"/>
        <pc:sldMkLst>
          <pc:docMk/>
          <pc:sldMk cId="2335145583" sldId="276"/>
        </pc:sldMkLst>
        <pc:spChg chg="mod">
          <ac:chgData name="Joseph Su" userId="547037e20b00b288" providerId="Windows Live" clId="Web-{1051B9F5-13D0-454A-89E4-B69DE46C3878}" dt="2022-06-08T02:51:35.499" v="217" actId="20577"/>
          <ac:spMkLst>
            <pc:docMk/>
            <pc:sldMk cId="2335145583" sldId="276"/>
            <ac:spMk id="4" creationId="{00000000-0000-0000-0000-000000000000}"/>
          </ac:spMkLst>
        </pc:spChg>
      </pc:sldChg>
      <pc:sldChg chg="modSp">
        <pc:chgData name="Joseph Su" userId="547037e20b00b288" providerId="Windows Live" clId="Web-{1051B9F5-13D0-454A-89E4-B69DE46C3878}" dt="2022-06-08T02:29:53.575" v="53" actId="20577"/>
        <pc:sldMkLst>
          <pc:docMk/>
          <pc:sldMk cId="3463497222" sldId="291"/>
        </pc:sldMkLst>
        <pc:spChg chg="mod">
          <ac:chgData name="Joseph Su" userId="547037e20b00b288" providerId="Windows Live" clId="Web-{1051B9F5-13D0-454A-89E4-B69DE46C3878}" dt="2022-06-08T02:29:53.575" v="53" actId="20577"/>
          <ac:spMkLst>
            <pc:docMk/>
            <pc:sldMk cId="3463497222" sldId="291"/>
            <ac:spMk id="3" creationId="{00000000-0000-0000-0000-000000000000}"/>
          </ac:spMkLst>
        </pc:spChg>
      </pc:sldChg>
      <pc:sldChg chg="modSp">
        <pc:chgData name="Joseph Su" userId="547037e20b00b288" providerId="Windows Live" clId="Web-{1051B9F5-13D0-454A-89E4-B69DE46C3878}" dt="2022-06-08T02:58:37.790" v="342" actId="1076"/>
        <pc:sldMkLst>
          <pc:docMk/>
          <pc:sldMk cId="1541784155" sldId="294"/>
        </pc:sldMkLst>
        <pc:spChg chg="mod">
          <ac:chgData name="Joseph Su" userId="547037e20b00b288" providerId="Windows Live" clId="Web-{1051B9F5-13D0-454A-89E4-B69DE46C3878}" dt="2022-06-08T02:58:37.790" v="342" actId="1076"/>
          <ac:spMkLst>
            <pc:docMk/>
            <pc:sldMk cId="1541784155" sldId="294"/>
            <ac:spMk id="4" creationId="{00000000-0000-0000-0000-000000000000}"/>
          </ac:spMkLst>
        </pc:spChg>
      </pc:sldChg>
      <pc:sldChg chg="modSp">
        <pc:chgData name="Joseph Su" userId="547037e20b00b288" providerId="Windows Live" clId="Web-{1051B9F5-13D0-454A-89E4-B69DE46C3878}" dt="2022-06-08T02:28:22.382" v="14" actId="20577"/>
        <pc:sldMkLst>
          <pc:docMk/>
          <pc:sldMk cId="779842971" sldId="295"/>
        </pc:sldMkLst>
        <pc:spChg chg="mod">
          <ac:chgData name="Joseph Su" userId="547037e20b00b288" providerId="Windows Live" clId="Web-{1051B9F5-13D0-454A-89E4-B69DE46C3878}" dt="2022-06-08T02:28:22.382" v="14" actId="20577"/>
          <ac:spMkLst>
            <pc:docMk/>
            <pc:sldMk cId="779842971" sldId="295"/>
            <ac:spMk id="4" creationId="{00000000-0000-0000-0000-000000000000}"/>
          </ac:spMkLst>
        </pc:spChg>
      </pc:sldChg>
      <pc:sldChg chg="modSp">
        <pc:chgData name="Joseph Su" userId="547037e20b00b288" providerId="Windows Live" clId="Web-{1051B9F5-13D0-454A-89E4-B69DE46C3878}" dt="2022-06-08T02:29:25.542" v="45" actId="20577"/>
        <pc:sldMkLst>
          <pc:docMk/>
          <pc:sldMk cId="3295192338" sldId="296"/>
        </pc:sldMkLst>
        <pc:spChg chg="mod">
          <ac:chgData name="Joseph Su" userId="547037e20b00b288" providerId="Windows Live" clId="Web-{1051B9F5-13D0-454A-89E4-B69DE46C3878}" dt="2022-06-08T02:29:25.542" v="45" actId="20577"/>
          <ac:spMkLst>
            <pc:docMk/>
            <pc:sldMk cId="3295192338" sldId="296"/>
            <ac:spMk id="3" creationId="{00000000-0000-0000-0000-000000000000}"/>
          </ac:spMkLst>
        </pc:spChg>
      </pc:sldChg>
      <pc:sldChg chg="modSp">
        <pc:chgData name="Joseph Su" userId="547037e20b00b288" providerId="Windows Live" clId="Web-{1051B9F5-13D0-454A-89E4-B69DE46C3878}" dt="2022-06-08T02:53:15.802" v="229" actId="1076"/>
        <pc:sldMkLst>
          <pc:docMk/>
          <pc:sldMk cId="1807216071" sldId="299"/>
        </pc:sldMkLst>
        <pc:spChg chg="mod">
          <ac:chgData name="Joseph Su" userId="547037e20b00b288" providerId="Windows Live" clId="Web-{1051B9F5-13D0-454A-89E4-B69DE46C3878}" dt="2022-06-08T02:53:15.802" v="229" actId="1076"/>
          <ac:spMkLst>
            <pc:docMk/>
            <pc:sldMk cId="1807216071" sldId="299"/>
            <ac:spMk id="3" creationId="{00000000-0000-0000-0000-000000000000}"/>
          </ac:spMkLst>
        </pc:spChg>
      </pc:sldChg>
      <pc:sldChg chg="modSp">
        <pc:chgData name="Joseph Su" userId="547037e20b00b288" providerId="Windows Live" clId="Web-{1051B9F5-13D0-454A-89E4-B69DE46C3878}" dt="2022-06-08T02:52:03.766" v="224" actId="20577"/>
        <pc:sldMkLst>
          <pc:docMk/>
          <pc:sldMk cId="2792356208" sldId="306"/>
        </pc:sldMkLst>
        <pc:spChg chg="mod">
          <ac:chgData name="Joseph Su" userId="547037e20b00b288" providerId="Windows Live" clId="Web-{1051B9F5-13D0-454A-89E4-B69DE46C3878}" dt="2022-06-08T02:52:03.766" v="224" actId="20577"/>
          <ac:spMkLst>
            <pc:docMk/>
            <pc:sldMk cId="2792356208" sldId="306"/>
            <ac:spMk id="4" creationId="{00000000-0000-0000-0000-000000000000}"/>
          </ac:spMkLst>
        </pc:spChg>
      </pc:sldChg>
      <pc:sldChg chg="modSp add replId">
        <pc:chgData name="Joseph Su" userId="547037e20b00b288" providerId="Windows Live" clId="Web-{1051B9F5-13D0-454A-89E4-B69DE46C3878}" dt="2022-06-08T02:54:41.791" v="263" actId="20577"/>
        <pc:sldMkLst>
          <pc:docMk/>
          <pc:sldMk cId="737044899" sldId="308"/>
        </pc:sldMkLst>
        <pc:spChg chg="mod">
          <ac:chgData name="Joseph Su" userId="547037e20b00b288" providerId="Windows Live" clId="Web-{1051B9F5-13D0-454A-89E4-B69DE46C3878}" dt="2022-06-08T02:54:05.945" v="245" actId="20577"/>
          <ac:spMkLst>
            <pc:docMk/>
            <pc:sldMk cId="737044899" sldId="308"/>
            <ac:spMk id="2" creationId="{00000000-0000-0000-0000-000000000000}"/>
          </ac:spMkLst>
        </pc:spChg>
        <pc:spChg chg="mod">
          <ac:chgData name="Joseph Su" userId="547037e20b00b288" providerId="Windows Live" clId="Web-{1051B9F5-13D0-454A-89E4-B69DE46C3878}" dt="2022-06-08T02:54:41.791" v="263" actId="20577"/>
          <ac:spMkLst>
            <pc:docMk/>
            <pc:sldMk cId="737044899" sldId="308"/>
            <ac:spMk id="3" creationId="{00000000-0000-0000-0000-000000000000}"/>
          </ac:spMkLst>
        </pc:spChg>
      </pc:sldChg>
    </pc:docChg>
  </pc:docChgLst>
  <pc:docChgLst>
    <pc:chgData name="Joseph Su" userId="547037e20b00b288" providerId="Windows Live" clId="Web-{5ABABBCB-4348-42D4-9436-F24E0F056820}"/>
    <pc:docChg chg="modSld">
      <pc:chgData name="Joseph Su" userId="547037e20b00b288" providerId="Windows Live" clId="Web-{5ABABBCB-4348-42D4-9436-F24E0F056820}" dt="2022-06-15T02:17:06.610" v="9" actId="20577"/>
      <pc:docMkLst>
        <pc:docMk/>
      </pc:docMkLst>
      <pc:sldChg chg="modSp">
        <pc:chgData name="Joseph Su" userId="547037e20b00b288" providerId="Windows Live" clId="Web-{5ABABBCB-4348-42D4-9436-F24E0F056820}" dt="2022-06-15T02:17:03.251" v="1" actId="20577"/>
        <pc:sldMkLst>
          <pc:docMk/>
          <pc:sldMk cId="1541784155" sldId="294"/>
        </pc:sldMkLst>
        <pc:spChg chg="mod">
          <ac:chgData name="Joseph Su" userId="547037e20b00b288" providerId="Windows Live" clId="Web-{5ABABBCB-4348-42D4-9436-F24E0F056820}" dt="2022-06-15T02:17:03.251" v="1" actId="20577"/>
          <ac:spMkLst>
            <pc:docMk/>
            <pc:sldMk cId="1541784155" sldId="294"/>
            <ac:spMk id="4" creationId="{00000000-0000-0000-0000-000000000000}"/>
          </ac:spMkLst>
        </pc:spChg>
      </pc:sldChg>
      <pc:sldChg chg="modSp">
        <pc:chgData name="Joseph Su" userId="547037e20b00b288" providerId="Windows Live" clId="Web-{5ABABBCB-4348-42D4-9436-F24E0F056820}" dt="2022-06-15T02:17:06.610" v="9" actId="20577"/>
        <pc:sldMkLst>
          <pc:docMk/>
          <pc:sldMk cId="2792356208" sldId="306"/>
        </pc:sldMkLst>
        <pc:spChg chg="mod">
          <ac:chgData name="Joseph Su" userId="547037e20b00b288" providerId="Windows Live" clId="Web-{5ABABBCB-4348-42D4-9436-F24E0F056820}" dt="2022-06-15T02:17:06.610" v="9" actId="20577"/>
          <ac:spMkLst>
            <pc:docMk/>
            <pc:sldMk cId="2792356208" sldId="306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CBCDBC1C-C95E-4659-95F4-16599B21C857}"/>
    <pc:docChg chg="modSld">
      <pc:chgData name="Joseph Su" userId="547037e20b00b288" providerId="Windows Live" clId="Web-{CBCDBC1C-C95E-4659-95F4-16599B21C857}" dt="2023-06-08T06:23:01.394" v="0" actId="20577"/>
      <pc:docMkLst>
        <pc:docMk/>
      </pc:docMkLst>
      <pc:sldChg chg="modSp">
        <pc:chgData name="Joseph Su" userId="547037e20b00b288" providerId="Windows Live" clId="Web-{CBCDBC1C-C95E-4659-95F4-16599B21C857}" dt="2023-06-08T06:23:01.394" v="0" actId="20577"/>
        <pc:sldMkLst>
          <pc:docMk/>
          <pc:sldMk cId="1541784155" sldId="294"/>
        </pc:sldMkLst>
        <pc:spChg chg="mod">
          <ac:chgData name="Joseph Su" userId="547037e20b00b288" providerId="Windows Live" clId="Web-{CBCDBC1C-C95E-4659-95F4-16599B21C857}" dt="2023-06-08T06:23:01.394" v="0" actId="20577"/>
          <ac:spMkLst>
            <pc:docMk/>
            <pc:sldMk cId="1541784155" sldId="294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10D00475-4B32-466D-9C42-511DA06D2BE2}"/>
    <pc:docChg chg="modSld">
      <pc:chgData name="Joseph Su" userId="547037e20b00b288" providerId="Windows Live" clId="Web-{10D00475-4B32-466D-9C42-511DA06D2BE2}" dt="2023-06-08T06:22:29.968" v="41" actId="20577"/>
      <pc:docMkLst>
        <pc:docMk/>
      </pc:docMkLst>
      <pc:sldChg chg="modSp">
        <pc:chgData name="Joseph Su" userId="547037e20b00b288" providerId="Windows Live" clId="Web-{10D00475-4B32-466D-9C42-511DA06D2BE2}" dt="2023-06-08T06:22:29.968" v="41" actId="20577"/>
        <pc:sldMkLst>
          <pc:docMk/>
          <pc:sldMk cId="1541784155" sldId="294"/>
        </pc:sldMkLst>
        <pc:spChg chg="mod">
          <ac:chgData name="Joseph Su" userId="547037e20b00b288" providerId="Windows Live" clId="Web-{10D00475-4B32-466D-9C42-511DA06D2BE2}" dt="2023-06-08T06:22:29.968" v="41" actId="20577"/>
          <ac:spMkLst>
            <pc:docMk/>
            <pc:sldMk cId="1541784155" sldId="294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2F8F07C4-AE38-4C70-93B4-332E2CBC61CE}"/>
    <pc:docChg chg="addSld delSld modSld addMainMaster delMainMaster modMainMaster">
      <pc:chgData name="Joseph Su" userId="547037e20b00b288" providerId="Windows Live" clId="Web-{2F8F07C4-AE38-4C70-93B4-332E2CBC61CE}" dt="2021-10-01T03:04:49.413" v="67" actId="20577"/>
      <pc:docMkLst>
        <pc:docMk/>
      </pc:docMkLst>
      <pc:sldChg chg="delSp modSp mod modClrScheme chgLayout">
        <pc:chgData name="Joseph Su" userId="547037e20b00b288" providerId="Windows Live" clId="Web-{2F8F07C4-AE38-4C70-93B4-332E2CBC61CE}" dt="2021-10-01T03:00:59.222" v="24"/>
        <pc:sldMkLst>
          <pc:docMk/>
          <pc:sldMk cId="431405718" sldId="257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431405718" sldId="257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431405718" sldId="257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431405718" sldId="257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3:49.256" v="44" actId="20577"/>
        <pc:sldMkLst>
          <pc:docMk/>
          <pc:sldMk cId="4121312087" sldId="258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4121312087" sldId="258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3:49.256" v="44" actId="20577"/>
          <ac:spMkLst>
            <pc:docMk/>
            <pc:sldMk cId="4121312087" sldId="258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4121312087" sldId="258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3:55.475" v="45" actId="20577"/>
        <pc:sldMkLst>
          <pc:docMk/>
          <pc:sldMk cId="237163713" sldId="259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237163713" sldId="259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3:55.475" v="45" actId="20577"/>
          <ac:spMkLst>
            <pc:docMk/>
            <pc:sldMk cId="237163713" sldId="259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237163713" sldId="259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4:03.334" v="47" actId="20577"/>
        <pc:sldMkLst>
          <pc:docMk/>
          <pc:sldMk cId="2391772652" sldId="260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2391772652" sldId="260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4:03.334" v="47" actId="20577"/>
          <ac:spMkLst>
            <pc:docMk/>
            <pc:sldMk cId="2391772652" sldId="260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2391772652" sldId="260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4:13.319" v="49" actId="20577"/>
        <pc:sldMkLst>
          <pc:docMk/>
          <pc:sldMk cId="3836933809" sldId="261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3836933809" sldId="261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4:13.319" v="49" actId="20577"/>
          <ac:spMkLst>
            <pc:docMk/>
            <pc:sldMk cId="3836933809" sldId="261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3836933809" sldId="261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0:59.222" v="24"/>
        <pc:sldMkLst>
          <pc:docMk/>
          <pc:sldMk cId="1743018164" sldId="269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1743018164" sldId="269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1743018164" sldId="269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1743018164" sldId="269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2:00.504" v="39" actId="20577"/>
        <pc:sldMkLst>
          <pc:docMk/>
          <pc:sldMk cId="642401441" sldId="270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642401441" sldId="270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2:00.504" v="39" actId="20577"/>
          <ac:spMkLst>
            <pc:docMk/>
            <pc:sldMk cId="642401441" sldId="270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642401441" sldId="270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1:18.472" v="27" actId="20577"/>
        <pc:sldMkLst>
          <pc:docMk/>
          <pc:sldMk cId="2204316994" sldId="271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2204316994" sldId="271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1:18.472" v="27" actId="20577"/>
          <ac:spMkLst>
            <pc:docMk/>
            <pc:sldMk cId="2204316994" sldId="271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2204316994" sldId="271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0:59.222" v="24"/>
        <pc:sldMkLst>
          <pc:docMk/>
          <pc:sldMk cId="1715822617" sldId="272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1715822617" sldId="272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1715822617" sldId="272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1715822617" sldId="272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0:59.222" v="24"/>
        <pc:sldMkLst>
          <pc:docMk/>
          <pc:sldMk cId="2335145583" sldId="276"/>
        </pc:sldMkLst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2335145583" sldId="276"/>
            <ac:spMk id="7" creationId="{00000000-0000-0000-0000-000000000000}"/>
          </ac:spMkLst>
        </pc:spChg>
      </pc:sldChg>
      <pc:sldChg chg="modSp del mod modClrScheme chgLayout">
        <pc:chgData name="Joseph Su" userId="547037e20b00b288" providerId="Windows Live" clId="Web-{2F8F07C4-AE38-4C70-93B4-332E2CBC61CE}" dt="2021-10-01T03:00:24.502" v="20"/>
        <pc:sldMkLst>
          <pc:docMk/>
          <pc:sldMk cId="2155280038" sldId="277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2155280038" sldId="277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0:59.222" v="24"/>
        <pc:sldMkLst>
          <pc:docMk/>
          <pc:sldMk cId="762318862" sldId="289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762318862" sldId="289"/>
            <ac:spMk id="2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762318862" sldId="289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4:33.851" v="59" actId="20577"/>
        <pc:sldMkLst>
          <pc:docMk/>
          <pc:sldMk cId="3463497222" sldId="291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3463497222" sldId="291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4:33.851" v="59" actId="20577"/>
          <ac:spMkLst>
            <pc:docMk/>
            <pc:sldMk cId="3463497222" sldId="291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3463497222" sldId="291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3:32.631" v="41" actId="20577"/>
        <pc:sldMkLst>
          <pc:docMk/>
          <pc:sldMk cId="993427272" sldId="292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993427272" sldId="292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3:32.631" v="41" actId="20577"/>
          <ac:spMkLst>
            <pc:docMk/>
            <pc:sldMk cId="993427272" sldId="292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993427272" sldId="292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0:57.659" v="23"/>
        <pc:sldMkLst>
          <pc:docMk/>
          <pc:sldMk cId="1541784155" sldId="294"/>
        </pc:sldMkLst>
        <pc:spChg chg="mod">
          <ac:chgData name="Joseph Su" userId="547037e20b00b288" providerId="Windows Live" clId="Web-{2F8F07C4-AE38-4C70-93B4-332E2CBC61CE}" dt="2021-10-01T03:00:54.050" v="22" actId="1076"/>
          <ac:spMkLst>
            <pc:docMk/>
            <pc:sldMk cId="1541784155" sldId="294"/>
            <ac:spMk id="4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7.659" v="23"/>
          <ac:spMkLst>
            <pc:docMk/>
            <pc:sldMk cId="1541784155" sldId="29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0:59.222" v="24"/>
        <pc:sldMkLst>
          <pc:docMk/>
          <pc:sldMk cId="779842971" sldId="295"/>
        </pc:sldMkLst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779842971" sldId="295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4:49.413" v="67" actId="20577"/>
        <pc:sldMkLst>
          <pc:docMk/>
          <pc:sldMk cId="3295192338" sldId="296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3295192338" sldId="296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4:49.413" v="67" actId="20577"/>
          <ac:spMkLst>
            <pc:docMk/>
            <pc:sldMk cId="3295192338" sldId="296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3295192338" sldId="296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1:31.816" v="30" actId="20577"/>
        <pc:sldMkLst>
          <pc:docMk/>
          <pc:sldMk cId="1804427228" sldId="297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1804427228" sldId="297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1:31.816" v="30" actId="20577"/>
          <ac:spMkLst>
            <pc:docMk/>
            <pc:sldMk cId="1804427228" sldId="297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1804427228" sldId="297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0:59.222" v="24"/>
        <pc:sldMkLst>
          <pc:docMk/>
          <pc:sldMk cId="697303112" sldId="298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697303112" sldId="298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697303112" sldId="298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697303112" sldId="298"/>
            <ac:spMk id="5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2F8F07C4-AE38-4C70-93B4-332E2CBC61CE}" dt="2021-10-01T03:01:27.519" v="29" actId="20577"/>
        <pc:sldMkLst>
          <pc:docMk/>
          <pc:sldMk cId="1807216071" sldId="299"/>
        </pc:sldMkLst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1807216071" sldId="299"/>
            <ac:spMk id="2" creationId="{00000000-0000-0000-0000-000000000000}"/>
          </ac:spMkLst>
        </pc:spChg>
        <pc:spChg chg="mod ord">
          <ac:chgData name="Joseph Su" userId="547037e20b00b288" providerId="Windows Live" clId="Web-{2F8F07C4-AE38-4C70-93B4-332E2CBC61CE}" dt="2021-10-01T03:01:27.519" v="29" actId="20577"/>
          <ac:spMkLst>
            <pc:docMk/>
            <pc:sldMk cId="1807216071" sldId="299"/>
            <ac:spMk id="3" creationId="{00000000-0000-0000-0000-000000000000}"/>
          </ac:spMkLst>
        </pc:spChg>
        <pc:spChg chg="del mod ord">
          <ac:chgData name="Joseph Su" userId="547037e20b00b288" providerId="Windows Live" clId="Web-{2F8F07C4-AE38-4C70-93B4-332E2CBC61CE}" dt="2021-10-01T03:00:59.222" v="24"/>
          <ac:spMkLst>
            <pc:docMk/>
            <pc:sldMk cId="1807216071" sldId="299"/>
            <ac:spMk id="5" creationId="{00000000-0000-0000-0000-000000000000}"/>
          </ac:spMkLst>
        </pc:spChg>
      </pc:sldChg>
      <pc:sldChg chg="delSp modSp del mod modClrScheme delDesignElem chgLayout">
        <pc:chgData name="Joseph Su" userId="547037e20b00b288" providerId="Windows Live" clId="Web-{2F8F07C4-AE38-4C70-93B4-332E2CBC61CE}" dt="2021-10-01T03:00:25.377" v="21"/>
        <pc:sldMkLst>
          <pc:docMk/>
          <pc:sldMk cId="244046880" sldId="300"/>
        </pc:sldMkLst>
        <pc:spChg chg="del">
          <ac:chgData name="Joseph Su" userId="547037e20b00b288" providerId="Windows Live" clId="Web-{2F8F07C4-AE38-4C70-93B4-332E2CBC61CE}" dt="2021-10-01T02:59:45.595" v="14"/>
          <ac:spMkLst>
            <pc:docMk/>
            <pc:sldMk cId="244046880" sldId="300"/>
            <ac:spMk id="8" creationId="{FF0F87EF-1AC0-9E49-8BC4-9800BBD4E2D8}"/>
          </ac:spMkLst>
        </pc:spChg>
        <pc:spChg chg="del">
          <ac:chgData name="Joseph Su" userId="547037e20b00b288" providerId="Windows Live" clId="Web-{2F8F07C4-AE38-4C70-93B4-332E2CBC61CE}" dt="2021-10-01T02:59:45.595" v="14"/>
          <ac:spMkLst>
            <pc:docMk/>
            <pc:sldMk cId="244046880" sldId="300"/>
            <ac:spMk id="9" creationId="{09A3DA0A-4FFD-664B-A5D8-4729028204ED}"/>
          </ac:spMkLst>
        </pc:spChg>
        <pc:spChg chg="del">
          <ac:chgData name="Joseph Su" userId="547037e20b00b288" providerId="Windows Live" clId="Web-{2F8F07C4-AE38-4C70-93B4-332E2CBC61CE}" dt="2021-10-01T02:59:45.595" v="14"/>
          <ac:spMkLst>
            <pc:docMk/>
            <pc:sldMk cId="244046880" sldId="300"/>
            <ac:spMk id="10" creationId="{B2A1AC41-79C1-A94D-ACF5-ED91BFE07E49}"/>
          </ac:spMkLst>
        </pc:spChg>
        <pc:spChg chg="del">
          <ac:chgData name="Joseph Su" userId="547037e20b00b288" providerId="Windows Live" clId="Web-{2F8F07C4-AE38-4C70-93B4-332E2CBC61CE}" dt="2021-10-01T02:59:45.595" v="14"/>
          <ac:spMkLst>
            <pc:docMk/>
            <pc:sldMk cId="244046880" sldId="300"/>
            <ac:spMk id="11" creationId="{C25E087D-BB61-BD41-8ECE-FD6F6E947B90}"/>
          </ac:spMkLst>
        </pc:spChg>
        <pc:spChg chg="del">
          <ac:chgData name="Joseph Su" userId="547037e20b00b288" providerId="Windows Live" clId="Web-{2F8F07C4-AE38-4C70-93B4-332E2CBC61CE}" dt="2021-10-01T02:59:45.595" v="14"/>
          <ac:spMkLst>
            <pc:docMk/>
            <pc:sldMk cId="244046880" sldId="300"/>
            <ac:spMk id="12" creationId="{727F3E56-B932-A44C-A3DF-8A170342587B}"/>
          </ac:spMkLst>
        </pc:spChg>
        <pc:spChg chg="del">
          <ac:chgData name="Joseph Su" userId="547037e20b00b288" providerId="Windows Live" clId="Web-{2F8F07C4-AE38-4C70-93B4-332E2CBC61CE}" dt="2021-10-01T02:59:45.595" v="14"/>
          <ac:spMkLst>
            <pc:docMk/>
            <pc:sldMk cId="244046880" sldId="300"/>
            <ac:spMk id="13" creationId="{3DB63301-B778-2940-B5C3-B6D7D3AAE132}"/>
          </ac:spMkLst>
        </pc:spChg>
        <pc:spChg chg="del">
          <ac:chgData name="Joseph Su" userId="547037e20b00b288" providerId="Windows Live" clId="Web-{2F8F07C4-AE38-4C70-93B4-332E2CBC61CE}" dt="2021-10-01T02:59:45.595" v="14"/>
          <ac:spMkLst>
            <pc:docMk/>
            <pc:sldMk cId="244046880" sldId="300"/>
            <ac:spMk id="14" creationId="{AFD8E34A-F6B9-7B48-934D-63438B39C6B5}"/>
          </ac:spMkLst>
        </pc:spChg>
        <pc:spChg chg="mod ord">
          <ac:chgData name="Joseph Su" userId="547037e20b00b288" providerId="Windows Live" clId="Web-{2F8F07C4-AE38-4C70-93B4-332E2CBC61CE}" dt="2021-10-01T03:00:04.033" v="17"/>
          <ac:spMkLst>
            <pc:docMk/>
            <pc:sldMk cId="244046880" sldId="300"/>
            <ac:spMk id="17" creationId="{7418C9C3-4847-BC42-8222-EE6FE4294B8A}"/>
          </ac:spMkLst>
        </pc:spChg>
      </pc:sldChg>
      <pc:sldChg chg="add">
        <pc:chgData name="Joseph Su" userId="547037e20b00b288" providerId="Windows Live" clId="Web-{2F8F07C4-AE38-4C70-93B4-332E2CBC61CE}" dt="2021-10-01T03:00:22.924" v="18"/>
        <pc:sldMkLst>
          <pc:docMk/>
          <pc:sldMk cId="498537806" sldId="301"/>
        </pc:sldMkLst>
      </pc:sldChg>
      <pc:sldChg chg="add">
        <pc:chgData name="Joseph Su" userId="547037e20b00b288" providerId="Windows Live" clId="Web-{2F8F07C4-AE38-4C70-93B4-332E2CBC61CE}" dt="2021-10-01T03:00:22.971" v="19"/>
        <pc:sldMkLst>
          <pc:docMk/>
          <pc:sldMk cId="1637696889" sldId="302"/>
        </pc:sldMkLst>
      </pc:sldChg>
      <pc:sldMasterChg chg="add del mod addSldLayout delSldLayout modSldLayout">
        <pc:chgData name="Joseph Su" userId="547037e20b00b288" providerId="Windows Live" clId="Web-{2F8F07C4-AE38-4C70-93B4-332E2CBC61CE}" dt="2021-10-01T03:00:59.222" v="24"/>
        <pc:sldMasterMkLst>
          <pc:docMk/>
          <pc:sldMasterMk cId="3237799214" sldId="2147483648"/>
        </pc:sldMasterMkLst>
        <pc:sldLayoutChg chg="add del mod">
          <pc:chgData name="Joseph Su" userId="547037e20b00b288" providerId="Windows Live" clId="Web-{2F8F07C4-AE38-4C70-93B4-332E2CBC61CE}" dt="2021-10-01T03:00:59.222" v="24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 mod">
          <pc:chgData name="Joseph Su" userId="547037e20b00b288" providerId="Windows Live" clId="Web-{2F8F07C4-AE38-4C70-93B4-332E2CBC61CE}" dt="2021-10-01T03:00:59.222" v="24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 mod">
          <pc:chgData name="Joseph Su" userId="547037e20b00b288" providerId="Windows Live" clId="Web-{2F8F07C4-AE38-4C70-93B4-332E2CBC61CE}" dt="2021-10-01T03:00:59.222" v="24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 mod">
          <pc:chgData name="Joseph Su" userId="547037e20b00b288" providerId="Windows Live" clId="Web-{2F8F07C4-AE38-4C70-93B4-332E2CBC61CE}" dt="2021-10-01T03:00:59.222" v="24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 mod">
          <pc:chgData name="Joseph Su" userId="547037e20b00b288" providerId="Windows Live" clId="Web-{2F8F07C4-AE38-4C70-93B4-332E2CBC61CE}" dt="2021-10-01T03:00:59.222" v="24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 mod">
          <pc:chgData name="Joseph Su" userId="547037e20b00b288" providerId="Windows Live" clId="Web-{2F8F07C4-AE38-4C70-93B4-332E2CBC61CE}" dt="2021-10-01T03:00:59.222" v="24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 mod">
          <pc:chgData name="Joseph Su" userId="547037e20b00b288" providerId="Windows Live" clId="Web-{2F8F07C4-AE38-4C70-93B4-332E2CBC61CE}" dt="2021-10-01T03:00:59.222" v="24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 mod">
          <pc:chgData name="Joseph Su" userId="547037e20b00b288" providerId="Windows Live" clId="Web-{2F8F07C4-AE38-4C70-93B4-332E2CBC61CE}" dt="2021-10-01T03:00:59.222" v="24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 mod">
          <pc:chgData name="Joseph Su" userId="547037e20b00b288" providerId="Windows Live" clId="Web-{2F8F07C4-AE38-4C70-93B4-332E2CBC61CE}" dt="2021-10-01T03:00:59.222" v="24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 mod">
          <pc:chgData name="Joseph Su" userId="547037e20b00b288" providerId="Windows Live" clId="Web-{2F8F07C4-AE38-4C70-93B4-332E2CBC61CE}" dt="2021-10-01T03:00:59.222" v="24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 mod">
          <pc:chgData name="Joseph Su" userId="547037e20b00b288" providerId="Windows Live" clId="Web-{2F8F07C4-AE38-4C70-93B4-332E2CBC61CE}" dt="2021-10-01T03:00:59.222" v="24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2F8F07C4-AE38-4C70-93B4-332E2CBC61CE}" dt="2021-10-01T02:59:50.470" v="15"/>
        <pc:sldMasterMkLst>
          <pc:docMk/>
          <pc:sldMasterMk cId="1988209894" sldId="2147483660"/>
        </pc:sldMasterMkLst>
        <pc:sldLayoutChg chg="add del mod replId">
          <pc:chgData name="Joseph Su" userId="547037e20b00b288" providerId="Windows Live" clId="Web-{2F8F07C4-AE38-4C70-93B4-332E2CBC61CE}" dt="2021-10-01T02:59:50.470" v="15"/>
          <pc:sldLayoutMkLst>
            <pc:docMk/>
            <pc:sldMasterMk cId="1988209894" sldId="2147483660"/>
            <pc:sldLayoutMk cId="915880666" sldId="2147483661"/>
          </pc:sldLayoutMkLst>
        </pc:sldLayoutChg>
        <pc:sldLayoutChg chg="add del mod replId">
          <pc:chgData name="Joseph Su" userId="547037e20b00b288" providerId="Windows Live" clId="Web-{2F8F07C4-AE38-4C70-93B4-332E2CBC61CE}" dt="2021-10-01T02:59:50.470" v="15"/>
          <pc:sldLayoutMkLst>
            <pc:docMk/>
            <pc:sldMasterMk cId="1988209894" sldId="2147483660"/>
            <pc:sldLayoutMk cId="1299426629" sldId="2147483662"/>
          </pc:sldLayoutMkLst>
        </pc:sldLayoutChg>
        <pc:sldLayoutChg chg="add del mod replId">
          <pc:chgData name="Joseph Su" userId="547037e20b00b288" providerId="Windows Live" clId="Web-{2F8F07C4-AE38-4C70-93B4-332E2CBC61CE}" dt="2021-10-01T02:59:50.470" v="15"/>
          <pc:sldLayoutMkLst>
            <pc:docMk/>
            <pc:sldMasterMk cId="1988209894" sldId="2147483660"/>
            <pc:sldLayoutMk cId="3825759694" sldId="2147483663"/>
          </pc:sldLayoutMkLst>
        </pc:sldLayoutChg>
        <pc:sldLayoutChg chg="add del mod replId">
          <pc:chgData name="Joseph Su" userId="547037e20b00b288" providerId="Windows Live" clId="Web-{2F8F07C4-AE38-4C70-93B4-332E2CBC61CE}" dt="2021-10-01T02:59:50.470" v="15"/>
          <pc:sldLayoutMkLst>
            <pc:docMk/>
            <pc:sldMasterMk cId="1988209894" sldId="2147483660"/>
            <pc:sldLayoutMk cId="1643346329" sldId="2147483664"/>
          </pc:sldLayoutMkLst>
        </pc:sldLayoutChg>
        <pc:sldLayoutChg chg="add del mod replId">
          <pc:chgData name="Joseph Su" userId="547037e20b00b288" providerId="Windows Live" clId="Web-{2F8F07C4-AE38-4C70-93B4-332E2CBC61CE}" dt="2021-10-01T02:59:50.470" v="15"/>
          <pc:sldLayoutMkLst>
            <pc:docMk/>
            <pc:sldMasterMk cId="1988209894" sldId="2147483660"/>
            <pc:sldLayoutMk cId="1109105929" sldId="2147483665"/>
          </pc:sldLayoutMkLst>
        </pc:sldLayoutChg>
        <pc:sldLayoutChg chg="add del mod replId">
          <pc:chgData name="Joseph Su" userId="547037e20b00b288" providerId="Windows Live" clId="Web-{2F8F07C4-AE38-4C70-93B4-332E2CBC61CE}" dt="2021-10-01T02:59:50.470" v="15"/>
          <pc:sldLayoutMkLst>
            <pc:docMk/>
            <pc:sldMasterMk cId="1988209894" sldId="2147483660"/>
            <pc:sldLayoutMk cId="2344154065" sldId="2147483666"/>
          </pc:sldLayoutMkLst>
        </pc:sldLayoutChg>
        <pc:sldLayoutChg chg="add del mod replId">
          <pc:chgData name="Joseph Su" userId="547037e20b00b288" providerId="Windows Live" clId="Web-{2F8F07C4-AE38-4C70-93B4-332E2CBC61CE}" dt="2021-10-01T02:59:50.470" v="15"/>
          <pc:sldLayoutMkLst>
            <pc:docMk/>
            <pc:sldMasterMk cId="1988209894" sldId="2147483660"/>
            <pc:sldLayoutMk cId="1605657757" sldId="2147483667"/>
          </pc:sldLayoutMkLst>
        </pc:sldLayoutChg>
        <pc:sldLayoutChg chg="add del mod replId">
          <pc:chgData name="Joseph Su" userId="547037e20b00b288" providerId="Windows Live" clId="Web-{2F8F07C4-AE38-4C70-93B4-332E2CBC61CE}" dt="2021-10-01T02:59:50.470" v="15"/>
          <pc:sldLayoutMkLst>
            <pc:docMk/>
            <pc:sldMasterMk cId="1988209894" sldId="2147483660"/>
            <pc:sldLayoutMk cId="3161437684" sldId="2147483668"/>
          </pc:sldLayoutMkLst>
        </pc:sldLayoutChg>
        <pc:sldLayoutChg chg="add del mod replId">
          <pc:chgData name="Joseph Su" userId="547037e20b00b288" providerId="Windows Live" clId="Web-{2F8F07C4-AE38-4C70-93B4-332E2CBC61CE}" dt="2021-10-01T02:59:50.470" v="15"/>
          <pc:sldLayoutMkLst>
            <pc:docMk/>
            <pc:sldMasterMk cId="1988209894" sldId="2147483660"/>
            <pc:sldLayoutMk cId="3484487054" sldId="2147483669"/>
          </pc:sldLayoutMkLst>
        </pc:sldLayoutChg>
        <pc:sldLayoutChg chg="add del mod replId">
          <pc:chgData name="Joseph Su" userId="547037e20b00b288" providerId="Windows Live" clId="Web-{2F8F07C4-AE38-4C70-93B4-332E2CBC61CE}" dt="2021-10-01T02:59:50.470" v="15"/>
          <pc:sldLayoutMkLst>
            <pc:docMk/>
            <pc:sldMasterMk cId="1988209894" sldId="2147483660"/>
            <pc:sldLayoutMk cId="3092486088" sldId="2147483670"/>
          </pc:sldLayoutMkLst>
        </pc:sldLayoutChg>
        <pc:sldLayoutChg chg="add del mod replId">
          <pc:chgData name="Joseph Su" userId="547037e20b00b288" providerId="Windows Live" clId="Web-{2F8F07C4-AE38-4C70-93B4-332E2CBC61CE}" dt="2021-10-01T02:59:50.470" v="15"/>
          <pc:sldLayoutMkLst>
            <pc:docMk/>
            <pc:sldMasterMk cId="1988209894" sldId="2147483660"/>
            <pc:sldLayoutMk cId="246825161" sldId="2147483671"/>
          </pc:sldLayoutMkLst>
        </pc:sldLayoutChg>
      </pc:sldMasterChg>
      <pc:sldMasterChg chg="add del addSldLayout delSldLayout modSldLayout">
        <pc:chgData name="Joseph Su" userId="547037e20b00b288" providerId="Windows Live" clId="Web-{2F8F07C4-AE38-4C70-93B4-332E2CBC61CE}" dt="2021-10-01T02:59:58.174" v="16"/>
        <pc:sldMasterMkLst>
          <pc:docMk/>
          <pc:sldMasterMk cId="972346979" sldId="2147483672"/>
        </pc:sldMasterMkLst>
        <pc:sldLayoutChg chg="add del mod replId">
          <pc:chgData name="Joseph Su" userId="547037e20b00b288" providerId="Windows Live" clId="Web-{2F8F07C4-AE38-4C70-93B4-332E2CBC61CE}" dt="2021-10-01T02:59:58.174" v="16"/>
          <pc:sldLayoutMkLst>
            <pc:docMk/>
            <pc:sldMasterMk cId="972346979" sldId="2147483672"/>
            <pc:sldLayoutMk cId="4141516097" sldId="2147483673"/>
          </pc:sldLayoutMkLst>
        </pc:sldLayoutChg>
        <pc:sldLayoutChg chg="add del mod replId">
          <pc:chgData name="Joseph Su" userId="547037e20b00b288" providerId="Windows Live" clId="Web-{2F8F07C4-AE38-4C70-93B4-332E2CBC61CE}" dt="2021-10-01T02:59:58.174" v="16"/>
          <pc:sldLayoutMkLst>
            <pc:docMk/>
            <pc:sldMasterMk cId="972346979" sldId="2147483672"/>
            <pc:sldLayoutMk cId="1485179232" sldId="2147483674"/>
          </pc:sldLayoutMkLst>
        </pc:sldLayoutChg>
        <pc:sldLayoutChg chg="add del mod replId">
          <pc:chgData name="Joseph Su" userId="547037e20b00b288" providerId="Windows Live" clId="Web-{2F8F07C4-AE38-4C70-93B4-332E2CBC61CE}" dt="2021-10-01T02:59:58.174" v="16"/>
          <pc:sldLayoutMkLst>
            <pc:docMk/>
            <pc:sldMasterMk cId="972346979" sldId="2147483672"/>
            <pc:sldLayoutMk cId="2242454969" sldId="2147483675"/>
          </pc:sldLayoutMkLst>
        </pc:sldLayoutChg>
        <pc:sldLayoutChg chg="add del mod replId">
          <pc:chgData name="Joseph Su" userId="547037e20b00b288" providerId="Windows Live" clId="Web-{2F8F07C4-AE38-4C70-93B4-332E2CBC61CE}" dt="2021-10-01T02:59:58.174" v="16"/>
          <pc:sldLayoutMkLst>
            <pc:docMk/>
            <pc:sldMasterMk cId="972346979" sldId="2147483672"/>
            <pc:sldLayoutMk cId="3256479694" sldId="2147483676"/>
          </pc:sldLayoutMkLst>
        </pc:sldLayoutChg>
        <pc:sldLayoutChg chg="add del mod replId">
          <pc:chgData name="Joseph Su" userId="547037e20b00b288" providerId="Windows Live" clId="Web-{2F8F07C4-AE38-4C70-93B4-332E2CBC61CE}" dt="2021-10-01T02:59:58.174" v="16"/>
          <pc:sldLayoutMkLst>
            <pc:docMk/>
            <pc:sldMasterMk cId="972346979" sldId="2147483672"/>
            <pc:sldLayoutMk cId="782890149" sldId="2147483677"/>
          </pc:sldLayoutMkLst>
        </pc:sldLayoutChg>
        <pc:sldLayoutChg chg="add del mod replId">
          <pc:chgData name="Joseph Su" userId="547037e20b00b288" providerId="Windows Live" clId="Web-{2F8F07C4-AE38-4C70-93B4-332E2CBC61CE}" dt="2021-10-01T02:59:58.174" v="16"/>
          <pc:sldLayoutMkLst>
            <pc:docMk/>
            <pc:sldMasterMk cId="972346979" sldId="2147483672"/>
            <pc:sldLayoutMk cId="3947835680" sldId="2147483678"/>
          </pc:sldLayoutMkLst>
        </pc:sldLayoutChg>
        <pc:sldLayoutChg chg="add del mod replId">
          <pc:chgData name="Joseph Su" userId="547037e20b00b288" providerId="Windows Live" clId="Web-{2F8F07C4-AE38-4C70-93B4-332E2CBC61CE}" dt="2021-10-01T02:59:58.174" v="16"/>
          <pc:sldLayoutMkLst>
            <pc:docMk/>
            <pc:sldMasterMk cId="972346979" sldId="2147483672"/>
            <pc:sldLayoutMk cId="668050660" sldId="2147483679"/>
          </pc:sldLayoutMkLst>
        </pc:sldLayoutChg>
        <pc:sldLayoutChg chg="add del mod replId">
          <pc:chgData name="Joseph Su" userId="547037e20b00b288" providerId="Windows Live" clId="Web-{2F8F07C4-AE38-4C70-93B4-332E2CBC61CE}" dt="2021-10-01T02:59:58.174" v="16"/>
          <pc:sldLayoutMkLst>
            <pc:docMk/>
            <pc:sldMasterMk cId="972346979" sldId="2147483672"/>
            <pc:sldLayoutMk cId="2176402564" sldId="2147483680"/>
          </pc:sldLayoutMkLst>
        </pc:sldLayoutChg>
        <pc:sldLayoutChg chg="add del mod replId">
          <pc:chgData name="Joseph Su" userId="547037e20b00b288" providerId="Windows Live" clId="Web-{2F8F07C4-AE38-4C70-93B4-332E2CBC61CE}" dt="2021-10-01T02:59:58.174" v="16"/>
          <pc:sldLayoutMkLst>
            <pc:docMk/>
            <pc:sldMasterMk cId="972346979" sldId="2147483672"/>
            <pc:sldLayoutMk cId="4203457904" sldId="2147483681"/>
          </pc:sldLayoutMkLst>
        </pc:sldLayoutChg>
        <pc:sldLayoutChg chg="add del mod replId">
          <pc:chgData name="Joseph Su" userId="547037e20b00b288" providerId="Windows Live" clId="Web-{2F8F07C4-AE38-4C70-93B4-332E2CBC61CE}" dt="2021-10-01T02:59:58.174" v="16"/>
          <pc:sldLayoutMkLst>
            <pc:docMk/>
            <pc:sldMasterMk cId="972346979" sldId="2147483672"/>
            <pc:sldLayoutMk cId="3660319470" sldId="2147483682"/>
          </pc:sldLayoutMkLst>
        </pc:sldLayoutChg>
        <pc:sldLayoutChg chg="add del mod replId">
          <pc:chgData name="Joseph Su" userId="547037e20b00b288" providerId="Windows Live" clId="Web-{2F8F07C4-AE38-4C70-93B4-332E2CBC61CE}" dt="2021-10-01T02:59:58.174" v="16"/>
          <pc:sldLayoutMkLst>
            <pc:docMk/>
            <pc:sldMasterMk cId="972346979" sldId="2147483672"/>
            <pc:sldLayoutMk cId="1526152145" sldId="2147483683"/>
          </pc:sldLayoutMkLst>
        </pc:sldLayoutChg>
      </pc:sldMasterChg>
      <pc:sldMasterChg chg="add del addSldLayout delSldLayout modSldLayout">
        <pc:chgData name="Joseph Su" userId="547037e20b00b288" providerId="Windows Live" clId="Web-{2F8F07C4-AE38-4C70-93B4-332E2CBC61CE}" dt="2021-10-01T03:00:04.033" v="17"/>
        <pc:sldMasterMkLst>
          <pc:docMk/>
          <pc:sldMasterMk cId="415557747" sldId="2147483684"/>
        </pc:sldMasterMkLst>
        <pc:sldLayoutChg chg="add del mod replId">
          <pc:chgData name="Joseph Su" userId="547037e20b00b288" providerId="Windows Live" clId="Web-{2F8F07C4-AE38-4C70-93B4-332E2CBC61CE}" dt="2021-10-01T03:00:04.033" v="17"/>
          <pc:sldLayoutMkLst>
            <pc:docMk/>
            <pc:sldMasterMk cId="415557747" sldId="2147483684"/>
            <pc:sldLayoutMk cId="820319662" sldId="2147483685"/>
          </pc:sldLayoutMkLst>
        </pc:sldLayoutChg>
        <pc:sldLayoutChg chg="add del mod replId">
          <pc:chgData name="Joseph Su" userId="547037e20b00b288" providerId="Windows Live" clId="Web-{2F8F07C4-AE38-4C70-93B4-332E2CBC61CE}" dt="2021-10-01T03:00:04.033" v="17"/>
          <pc:sldLayoutMkLst>
            <pc:docMk/>
            <pc:sldMasterMk cId="415557747" sldId="2147483684"/>
            <pc:sldLayoutMk cId="2470261191" sldId="2147483686"/>
          </pc:sldLayoutMkLst>
        </pc:sldLayoutChg>
        <pc:sldLayoutChg chg="add del mod replId">
          <pc:chgData name="Joseph Su" userId="547037e20b00b288" providerId="Windows Live" clId="Web-{2F8F07C4-AE38-4C70-93B4-332E2CBC61CE}" dt="2021-10-01T03:00:04.033" v="17"/>
          <pc:sldLayoutMkLst>
            <pc:docMk/>
            <pc:sldMasterMk cId="415557747" sldId="2147483684"/>
            <pc:sldLayoutMk cId="4228875123" sldId="2147483687"/>
          </pc:sldLayoutMkLst>
        </pc:sldLayoutChg>
        <pc:sldLayoutChg chg="add del mod replId">
          <pc:chgData name="Joseph Su" userId="547037e20b00b288" providerId="Windows Live" clId="Web-{2F8F07C4-AE38-4C70-93B4-332E2CBC61CE}" dt="2021-10-01T03:00:04.033" v="17"/>
          <pc:sldLayoutMkLst>
            <pc:docMk/>
            <pc:sldMasterMk cId="415557747" sldId="2147483684"/>
            <pc:sldLayoutMk cId="3724767920" sldId="2147483688"/>
          </pc:sldLayoutMkLst>
        </pc:sldLayoutChg>
        <pc:sldLayoutChg chg="add del mod replId">
          <pc:chgData name="Joseph Su" userId="547037e20b00b288" providerId="Windows Live" clId="Web-{2F8F07C4-AE38-4C70-93B4-332E2CBC61CE}" dt="2021-10-01T03:00:04.033" v="17"/>
          <pc:sldLayoutMkLst>
            <pc:docMk/>
            <pc:sldMasterMk cId="415557747" sldId="2147483684"/>
            <pc:sldLayoutMk cId="2656369845" sldId="2147483689"/>
          </pc:sldLayoutMkLst>
        </pc:sldLayoutChg>
        <pc:sldLayoutChg chg="add del mod replId">
          <pc:chgData name="Joseph Su" userId="547037e20b00b288" providerId="Windows Live" clId="Web-{2F8F07C4-AE38-4C70-93B4-332E2CBC61CE}" dt="2021-10-01T03:00:04.033" v="17"/>
          <pc:sldLayoutMkLst>
            <pc:docMk/>
            <pc:sldMasterMk cId="415557747" sldId="2147483684"/>
            <pc:sldLayoutMk cId="2312260105" sldId="2147483690"/>
          </pc:sldLayoutMkLst>
        </pc:sldLayoutChg>
        <pc:sldLayoutChg chg="add del mod replId">
          <pc:chgData name="Joseph Su" userId="547037e20b00b288" providerId="Windows Live" clId="Web-{2F8F07C4-AE38-4C70-93B4-332E2CBC61CE}" dt="2021-10-01T03:00:04.033" v="17"/>
          <pc:sldLayoutMkLst>
            <pc:docMk/>
            <pc:sldMasterMk cId="415557747" sldId="2147483684"/>
            <pc:sldLayoutMk cId="3278873155" sldId="2147483691"/>
          </pc:sldLayoutMkLst>
        </pc:sldLayoutChg>
        <pc:sldLayoutChg chg="add del mod replId">
          <pc:chgData name="Joseph Su" userId="547037e20b00b288" providerId="Windows Live" clId="Web-{2F8F07C4-AE38-4C70-93B4-332E2CBC61CE}" dt="2021-10-01T03:00:04.033" v="17"/>
          <pc:sldLayoutMkLst>
            <pc:docMk/>
            <pc:sldMasterMk cId="415557747" sldId="2147483684"/>
            <pc:sldLayoutMk cId="3524752151" sldId="2147483692"/>
          </pc:sldLayoutMkLst>
        </pc:sldLayoutChg>
        <pc:sldLayoutChg chg="add del mod replId">
          <pc:chgData name="Joseph Su" userId="547037e20b00b288" providerId="Windows Live" clId="Web-{2F8F07C4-AE38-4C70-93B4-332E2CBC61CE}" dt="2021-10-01T03:00:04.033" v="17"/>
          <pc:sldLayoutMkLst>
            <pc:docMk/>
            <pc:sldMasterMk cId="415557747" sldId="2147483684"/>
            <pc:sldLayoutMk cId="3779369100" sldId="2147483693"/>
          </pc:sldLayoutMkLst>
        </pc:sldLayoutChg>
        <pc:sldLayoutChg chg="add del mod replId">
          <pc:chgData name="Joseph Su" userId="547037e20b00b288" providerId="Windows Live" clId="Web-{2F8F07C4-AE38-4C70-93B4-332E2CBC61CE}" dt="2021-10-01T03:00:04.033" v="17"/>
          <pc:sldLayoutMkLst>
            <pc:docMk/>
            <pc:sldMasterMk cId="415557747" sldId="2147483684"/>
            <pc:sldLayoutMk cId="185371211" sldId="2147483694"/>
          </pc:sldLayoutMkLst>
        </pc:sldLayoutChg>
        <pc:sldLayoutChg chg="add del mod replId">
          <pc:chgData name="Joseph Su" userId="547037e20b00b288" providerId="Windows Live" clId="Web-{2F8F07C4-AE38-4C70-93B4-332E2CBC61CE}" dt="2021-10-01T03:00:04.033" v="17"/>
          <pc:sldLayoutMkLst>
            <pc:docMk/>
            <pc:sldMasterMk cId="415557747" sldId="2147483684"/>
            <pc:sldLayoutMk cId="2069897153" sldId="2147483695"/>
          </pc:sldLayoutMkLst>
        </pc:sldLayoutChg>
      </pc:sldMasterChg>
      <pc:sldMasterChg chg="add mod addSldLayout modSldLayout">
        <pc:chgData name="Joseph Su" userId="547037e20b00b288" providerId="Windows Live" clId="Web-{2F8F07C4-AE38-4C70-93B4-332E2CBC61CE}" dt="2021-10-01T03:00:59.222" v="24"/>
        <pc:sldMasterMkLst>
          <pc:docMk/>
          <pc:sldMasterMk cId="1579403519" sldId="2147483696"/>
        </pc:sldMasterMkLst>
        <pc:sldLayoutChg chg="add mod replId">
          <pc:chgData name="Joseph Su" userId="547037e20b00b288" providerId="Windows Live" clId="Web-{2F8F07C4-AE38-4C70-93B4-332E2CBC61CE}" dt="2021-10-01T03:00:59.222" v="24"/>
          <pc:sldLayoutMkLst>
            <pc:docMk/>
            <pc:sldMasterMk cId="1579403519" sldId="2147483696"/>
            <pc:sldLayoutMk cId="2808026238" sldId="2147483697"/>
          </pc:sldLayoutMkLst>
        </pc:sldLayoutChg>
        <pc:sldLayoutChg chg="add mod replId">
          <pc:chgData name="Joseph Su" userId="547037e20b00b288" providerId="Windows Live" clId="Web-{2F8F07C4-AE38-4C70-93B4-332E2CBC61CE}" dt="2021-10-01T03:00:59.222" v="24"/>
          <pc:sldLayoutMkLst>
            <pc:docMk/>
            <pc:sldMasterMk cId="1579403519" sldId="2147483696"/>
            <pc:sldLayoutMk cId="1180121637" sldId="2147483698"/>
          </pc:sldLayoutMkLst>
        </pc:sldLayoutChg>
        <pc:sldLayoutChg chg="add mod replId">
          <pc:chgData name="Joseph Su" userId="547037e20b00b288" providerId="Windows Live" clId="Web-{2F8F07C4-AE38-4C70-93B4-332E2CBC61CE}" dt="2021-10-01T03:00:59.222" v="24"/>
          <pc:sldLayoutMkLst>
            <pc:docMk/>
            <pc:sldMasterMk cId="1579403519" sldId="2147483696"/>
            <pc:sldLayoutMk cId="1164739107" sldId="2147483699"/>
          </pc:sldLayoutMkLst>
        </pc:sldLayoutChg>
        <pc:sldLayoutChg chg="add mod replId">
          <pc:chgData name="Joseph Su" userId="547037e20b00b288" providerId="Windows Live" clId="Web-{2F8F07C4-AE38-4C70-93B4-332E2CBC61CE}" dt="2021-10-01T03:00:59.222" v="24"/>
          <pc:sldLayoutMkLst>
            <pc:docMk/>
            <pc:sldMasterMk cId="1579403519" sldId="2147483696"/>
            <pc:sldLayoutMk cId="4130173692" sldId="2147483700"/>
          </pc:sldLayoutMkLst>
        </pc:sldLayoutChg>
        <pc:sldLayoutChg chg="add mod replId">
          <pc:chgData name="Joseph Su" userId="547037e20b00b288" providerId="Windows Live" clId="Web-{2F8F07C4-AE38-4C70-93B4-332E2CBC61CE}" dt="2021-10-01T03:00:59.222" v="24"/>
          <pc:sldLayoutMkLst>
            <pc:docMk/>
            <pc:sldMasterMk cId="1579403519" sldId="2147483696"/>
            <pc:sldLayoutMk cId="4168430168" sldId="2147483701"/>
          </pc:sldLayoutMkLst>
        </pc:sldLayoutChg>
        <pc:sldLayoutChg chg="add mod replId">
          <pc:chgData name="Joseph Su" userId="547037e20b00b288" providerId="Windows Live" clId="Web-{2F8F07C4-AE38-4C70-93B4-332E2CBC61CE}" dt="2021-10-01T03:00:59.222" v="24"/>
          <pc:sldLayoutMkLst>
            <pc:docMk/>
            <pc:sldMasterMk cId="1579403519" sldId="2147483696"/>
            <pc:sldLayoutMk cId="1605984324" sldId="2147483702"/>
          </pc:sldLayoutMkLst>
        </pc:sldLayoutChg>
        <pc:sldLayoutChg chg="add mod replId">
          <pc:chgData name="Joseph Su" userId="547037e20b00b288" providerId="Windows Live" clId="Web-{2F8F07C4-AE38-4C70-93B4-332E2CBC61CE}" dt="2021-10-01T03:00:59.222" v="24"/>
          <pc:sldLayoutMkLst>
            <pc:docMk/>
            <pc:sldMasterMk cId="1579403519" sldId="2147483696"/>
            <pc:sldLayoutMk cId="2864600428" sldId="2147483703"/>
          </pc:sldLayoutMkLst>
        </pc:sldLayoutChg>
        <pc:sldLayoutChg chg="add mod replId">
          <pc:chgData name="Joseph Su" userId="547037e20b00b288" providerId="Windows Live" clId="Web-{2F8F07C4-AE38-4C70-93B4-332E2CBC61CE}" dt="2021-10-01T03:00:59.222" v="24"/>
          <pc:sldLayoutMkLst>
            <pc:docMk/>
            <pc:sldMasterMk cId="1579403519" sldId="2147483696"/>
            <pc:sldLayoutMk cId="363831498" sldId="2147483704"/>
          </pc:sldLayoutMkLst>
        </pc:sldLayoutChg>
        <pc:sldLayoutChg chg="add mod replId">
          <pc:chgData name="Joseph Su" userId="547037e20b00b288" providerId="Windows Live" clId="Web-{2F8F07C4-AE38-4C70-93B4-332E2CBC61CE}" dt="2021-10-01T03:00:59.222" v="24"/>
          <pc:sldLayoutMkLst>
            <pc:docMk/>
            <pc:sldMasterMk cId="1579403519" sldId="2147483696"/>
            <pc:sldLayoutMk cId="1770935802" sldId="2147483705"/>
          </pc:sldLayoutMkLst>
        </pc:sldLayoutChg>
        <pc:sldLayoutChg chg="add mod replId">
          <pc:chgData name="Joseph Su" userId="547037e20b00b288" providerId="Windows Live" clId="Web-{2F8F07C4-AE38-4C70-93B4-332E2CBC61CE}" dt="2021-10-01T03:00:59.222" v="24"/>
          <pc:sldLayoutMkLst>
            <pc:docMk/>
            <pc:sldMasterMk cId="1579403519" sldId="2147483696"/>
            <pc:sldLayoutMk cId="600765307" sldId="2147483706"/>
          </pc:sldLayoutMkLst>
        </pc:sldLayoutChg>
        <pc:sldLayoutChg chg="add mod replId">
          <pc:chgData name="Joseph Su" userId="547037e20b00b288" providerId="Windows Live" clId="Web-{2F8F07C4-AE38-4C70-93B4-332E2CBC61CE}" dt="2021-10-01T03:00:59.222" v="24"/>
          <pc:sldLayoutMkLst>
            <pc:docMk/>
            <pc:sldMasterMk cId="1579403519" sldId="2147483696"/>
            <pc:sldLayoutMk cId="3292308348" sldId="2147483707"/>
          </pc:sldLayoutMkLst>
        </pc:sldLayoutChg>
      </pc:sldMasterChg>
    </pc:docChg>
  </pc:docChgLst>
  <pc:docChgLst>
    <pc:chgData name="Joseph Su" userId="547037e20b00b288" providerId="Windows Live" clId="Web-{24A0CA1E-8BA0-4D9A-82E2-EC943F297CB3}"/>
    <pc:docChg chg="modSld">
      <pc:chgData name="Joseph Su" userId="547037e20b00b288" providerId="Windows Live" clId="Web-{24A0CA1E-8BA0-4D9A-82E2-EC943F297CB3}" dt="2022-09-22T14:22:49.840" v="4" actId="20577"/>
      <pc:docMkLst>
        <pc:docMk/>
      </pc:docMkLst>
      <pc:sldChg chg="modSp">
        <pc:chgData name="Joseph Su" userId="547037e20b00b288" providerId="Windows Live" clId="Web-{24A0CA1E-8BA0-4D9A-82E2-EC943F297CB3}" dt="2022-09-22T14:22:49.840" v="4" actId="20577"/>
        <pc:sldMkLst>
          <pc:docMk/>
          <pc:sldMk cId="1541784155" sldId="294"/>
        </pc:sldMkLst>
        <pc:spChg chg="mod">
          <ac:chgData name="Joseph Su" userId="547037e20b00b288" providerId="Windows Live" clId="Web-{24A0CA1E-8BA0-4D9A-82E2-EC943F297CB3}" dt="2022-09-22T14:22:49.840" v="4" actId="20577"/>
          <ac:spMkLst>
            <pc:docMk/>
            <pc:sldMk cId="1541784155" sldId="294"/>
            <ac:spMk id="4" creationId="{00000000-0000-0000-0000-000000000000}"/>
          </ac:spMkLst>
        </pc:spChg>
      </pc:sldChg>
      <pc:sldChg chg="modSp">
        <pc:chgData name="Joseph Su" userId="547037e20b00b288" providerId="Windows Live" clId="Web-{24A0CA1E-8BA0-4D9A-82E2-EC943F297CB3}" dt="2022-09-22T14:22:37.495" v="3" actId="20577"/>
        <pc:sldMkLst>
          <pc:docMk/>
          <pc:sldMk cId="498537806" sldId="301"/>
        </pc:sldMkLst>
        <pc:spChg chg="mod">
          <ac:chgData name="Joseph Su" userId="547037e20b00b288" providerId="Windows Live" clId="Web-{24A0CA1E-8BA0-4D9A-82E2-EC943F297CB3}" dt="2022-09-22T14:22:37.495" v="3" actId="20577"/>
          <ac:spMkLst>
            <pc:docMk/>
            <pc:sldMk cId="498537806" sldId="301"/>
            <ac:spMk id="16" creationId="{699AFFD3-124A-7D4C-A77C-CF762949D539}"/>
          </ac:spMkLst>
        </pc:spChg>
      </pc:sldChg>
    </pc:docChg>
  </pc:docChgLst>
  <pc:docChgLst>
    <pc:chgData name="Joseph Su" userId="547037e20b00b288" providerId="Windows Live" clId="Web-{00B9E32D-9C35-4B81-9F9C-696715F45F92}"/>
    <pc:docChg chg="delSld modSld">
      <pc:chgData name="Joseph Su" userId="547037e20b00b288" providerId="Windows Live" clId="Web-{00B9E32D-9C35-4B81-9F9C-696715F45F92}" dt="2022-06-01T01:18:14.211" v="25" actId="20577"/>
      <pc:docMkLst>
        <pc:docMk/>
      </pc:docMkLst>
      <pc:sldChg chg="del">
        <pc:chgData name="Joseph Su" userId="547037e20b00b288" providerId="Windows Live" clId="Web-{00B9E32D-9C35-4B81-9F9C-696715F45F92}" dt="2022-06-01T01:16:44.054" v="2"/>
        <pc:sldMkLst>
          <pc:docMk/>
          <pc:sldMk cId="4121312087" sldId="258"/>
        </pc:sldMkLst>
      </pc:sldChg>
      <pc:sldChg chg="del">
        <pc:chgData name="Joseph Su" userId="547037e20b00b288" providerId="Windows Live" clId="Web-{00B9E32D-9C35-4B81-9F9C-696715F45F92}" dt="2022-06-01T01:16:44.054" v="1"/>
        <pc:sldMkLst>
          <pc:docMk/>
          <pc:sldMk cId="237163713" sldId="259"/>
        </pc:sldMkLst>
      </pc:sldChg>
      <pc:sldChg chg="del">
        <pc:chgData name="Joseph Su" userId="547037e20b00b288" providerId="Windows Live" clId="Web-{00B9E32D-9C35-4B81-9F9C-696715F45F92}" dt="2022-06-01T01:16:44.038" v="0"/>
        <pc:sldMkLst>
          <pc:docMk/>
          <pc:sldMk cId="2391772652" sldId="260"/>
        </pc:sldMkLst>
      </pc:sldChg>
      <pc:sldChg chg="modSp">
        <pc:chgData name="Joseph Su" userId="547037e20b00b288" providerId="Windows Live" clId="Web-{00B9E32D-9C35-4B81-9F9C-696715F45F92}" dt="2022-06-01T01:18:14.211" v="25" actId="20577"/>
        <pc:sldMkLst>
          <pc:docMk/>
          <pc:sldMk cId="2335145583" sldId="276"/>
        </pc:sldMkLst>
        <pc:spChg chg="mod">
          <ac:chgData name="Joseph Su" userId="547037e20b00b288" providerId="Windows Live" clId="Web-{00B9E32D-9C35-4B81-9F9C-696715F45F92}" dt="2022-06-01T01:18:14.211" v="25" actId="20577"/>
          <ac:spMkLst>
            <pc:docMk/>
            <pc:sldMk cId="2335145583" sldId="276"/>
            <ac:spMk id="4" creationId="{00000000-0000-0000-0000-000000000000}"/>
          </ac:spMkLst>
        </pc:spChg>
      </pc:sldChg>
      <pc:sldChg chg="del">
        <pc:chgData name="Joseph Su" userId="547037e20b00b288" providerId="Windows Live" clId="Web-{00B9E32D-9C35-4B81-9F9C-696715F45F92}" dt="2022-06-01T01:16:44.054" v="3"/>
        <pc:sldMkLst>
          <pc:docMk/>
          <pc:sldMk cId="993427272" sldId="292"/>
        </pc:sldMkLst>
      </pc:sldChg>
    </pc:docChg>
  </pc:docChgLst>
  <pc:docChgLst>
    <pc:chgData name="Joseph Su" userId="547037e20b00b288" providerId="Windows Live" clId="Web-{DA6CE255-2C0B-4F24-A39C-1B35CCDA1270}"/>
    <pc:docChg chg="addSld delSld modSld">
      <pc:chgData name="Joseph Su" userId="547037e20b00b288" providerId="Windows Live" clId="Web-{DA6CE255-2C0B-4F24-A39C-1B35CCDA1270}" dt="2022-06-08T01:26:17.224" v="326" actId="20577"/>
      <pc:docMkLst>
        <pc:docMk/>
      </pc:docMkLst>
      <pc:sldChg chg="modSp">
        <pc:chgData name="Joseph Su" userId="547037e20b00b288" providerId="Windows Live" clId="Web-{DA6CE255-2C0B-4F24-A39C-1B35CCDA1270}" dt="2022-06-08T01:24:44.987" v="292" actId="20577"/>
        <pc:sldMkLst>
          <pc:docMk/>
          <pc:sldMk cId="642401441" sldId="270"/>
        </pc:sldMkLst>
        <pc:spChg chg="mod">
          <ac:chgData name="Joseph Su" userId="547037e20b00b288" providerId="Windows Live" clId="Web-{DA6CE255-2C0B-4F24-A39C-1B35CCDA1270}" dt="2022-06-08T01:24:44.987" v="292" actId="20577"/>
          <ac:spMkLst>
            <pc:docMk/>
            <pc:sldMk cId="642401441" sldId="270"/>
            <ac:spMk id="2" creationId="{00000000-0000-0000-0000-000000000000}"/>
          </ac:spMkLst>
        </pc:spChg>
      </pc:sldChg>
      <pc:sldChg chg="modSp">
        <pc:chgData name="Joseph Su" userId="547037e20b00b288" providerId="Windows Live" clId="Web-{DA6CE255-2C0B-4F24-A39C-1B35CCDA1270}" dt="2022-06-08T01:25:49.707" v="323" actId="20577"/>
        <pc:sldMkLst>
          <pc:docMk/>
          <pc:sldMk cId="2335145583" sldId="276"/>
        </pc:sldMkLst>
        <pc:spChg chg="mod">
          <ac:chgData name="Joseph Su" userId="547037e20b00b288" providerId="Windows Live" clId="Web-{DA6CE255-2C0B-4F24-A39C-1B35CCDA1270}" dt="2022-06-08T01:25:49.707" v="323" actId="20577"/>
          <ac:spMkLst>
            <pc:docMk/>
            <pc:sldMk cId="2335145583" sldId="276"/>
            <ac:spMk id="4" creationId="{00000000-0000-0000-0000-000000000000}"/>
          </ac:spMkLst>
        </pc:spChg>
      </pc:sldChg>
      <pc:sldChg chg="modSp">
        <pc:chgData name="Joseph Su" userId="547037e20b00b288" providerId="Windows Live" clId="Web-{DA6CE255-2C0B-4F24-A39C-1B35CCDA1270}" dt="2022-06-08T01:26:17.224" v="326" actId="20577"/>
        <pc:sldMkLst>
          <pc:docMk/>
          <pc:sldMk cId="1541784155" sldId="294"/>
        </pc:sldMkLst>
        <pc:spChg chg="mod">
          <ac:chgData name="Joseph Su" userId="547037e20b00b288" providerId="Windows Live" clId="Web-{DA6CE255-2C0B-4F24-A39C-1B35CCDA1270}" dt="2022-06-08T01:26:17.224" v="326" actId="20577"/>
          <ac:spMkLst>
            <pc:docMk/>
            <pc:sldMk cId="1541784155" sldId="294"/>
            <ac:spMk id="4" creationId="{00000000-0000-0000-0000-000000000000}"/>
          </ac:spMkLst>
        </pc:spChg>
        <pc:spChg chg="mod">
          <ac:chgData name="Joseph Su" userId="547037e20b00b288" providerId="Windows Live" clId="Web-{DA6CE255-2C0B-4F24-A39C-1B35CCDA1270}" dt="2022-06-08T01:12:49.579" v="210" actId="20577"/>
          <ac:spMkLst>
            <pc:docMk/>
            <pc:sldMk cId="1541784155" sldId="294"/>
            <ac:spMk id="5" creationId="{00000000-0000-0000-0000-000000000000}"/>
          </ac:spMkLst>
        </pc:spChg>
      </pc:sldChg>
      <pc:sldChg chg="modSp">
        <pc:chgData name="Joseph Su" userId="547037e20b00b288" providerId="Windows Live" clId="Web-{DA6CE255-2C0B-4F24-A39C-1B35CCDA1270}" dt="2022-06-08T01:24:58.331" v="297" actId="20577"/>
        <pc:sldMkLst>
          <pc:docMk/>
          <pc:sldMk cId="779842971" sldId="295"/>
        </pc:sldMkLst>
        <pc:spChg chg="mod">
          <ac:chgData name="Joseph Su" userId="547037e20b00b288" providerId="Windows Live" clId="Web-{DA6CE255-2C0B-4F24-A39C-1B35CCDA1270}" dt="2022-06-08T01:24:58.331" v="297" actId="20577"/>
          <ac:spMkLst>
            <pc:docMk/>
            <pc:sldMk cId="779842971" sldId="295"/>
            <ac:spMk id="5" creationId="{00000000-0000-0000-0000-000000000000}"/>
          </ac:spMkLst>
        </pc:spChg>
      </pc:sldChg>
      <pc:sldChg chg="modSp add">
        <pc:chgData name="Joseph Su" userId="547037e20b00b288" providerId="Windows Live" clId="Web-{DA6CE255-2C0B-4F24-A39C-1B35CCDA1270}" dt="2022-06-08T01:25:26.113" v="302" actId="20577"/>
        <pc:sldMkLst>
          <pc:docMk/>
          <pc:sldMk cId="3744022250" sldId="303"/>
        </pc:sldMkLst>
        <pc:spChg chg="mod">
          <ac:chgData name="Joseph Su" userId="547037e20b00b288" providerId="Windows Live" clId="Web-{DA6CE255-2C0B-4F24-A39C-1B35CCDA1270}" dt="2022-06-08T01:25:26.113" v="302" actId="20577"/>
          <ac:spMkLst>
            <pc:docMk/>
            <pc:sldMk cId="3744022250" sldId="303"/>
            <ac:spMk id="5" creationId="{00000000-0000-0000-0000-000000000000}"/>
          </ac:spMkLst>
        </pc:spChg>
      </pc:sldChg>
      <pc:sldChg chg="modSp add">
        <pc:chgData name="Joseph Su" userId="547037e20b00b288" providerId="Windows Live" clId="Web-{DA6CE255-2C0B-4F24-A39C-1B35CCDA1270}" dt="2022-06-08T01:25:23.285" v="301" actId="20577"/>
        <pc:sldMkLst>
          <pc:docMk/>
          <pc:sldMk cId="3351314084" sldId="304"/>
        </pc:sldMkLst>
        <pc:spChg chg="mod">
          <ac:chgData name="Joseph Su" userId="547037e20b00b288" providerId="Windows Live" clId="Web-{DA6CE255-2C0B-4F24-A39C-1B35CCDA1270}" dt="2022-06-08T01:25:23.285" v="301" actId="20577"/>
          <ac:spMkLst>
            <pc:docMk/>
            <pc:sldMk cId="3351314084" sldId="304"/>
            <ac:spMk id="5" creationId="{00000000-0000-0000-0000-000000000000}"/>
          </ac:spMkLst>
        </pc:spChg>
      </pc:sldChg>
      <pc:sldChg chg="modSp add">
        <pc:chgData name="Joseph Su" userId="547037e20b00b288" providerId="Windows Live" clId="Web-{DA6CE255-2C0B-4F24-A39C-1B35CCDA1270}" dt="2022-06-08T01:25:15.972" v="300" actId="20577"/>
        <pc:sldMkLst>
          <pc:docMk/>
          <pc:sldMk cId="1807436693" sldId="305"/>
        </pc:sldMkLst>
        <pc:spChg chg="mod">
          <ac:chgData name="Joseph Su" userId="547037e20b00b288" providerId="Windows Live" clId="Web-{DA6CE255-2C0B-4F24-A39C-1B35CCDA1270}" dt="2022-06-08T01:04:48.755" v="35" actId="20577"/>
          <ac:spMkLst>
            <pc:docMk/>
            <pc:sldMk cId="1807436693" sldId="305"/>
            <ac:spMk id="4" creationId="{00000000-0000-0000-0000-000000000000}"/>
          </ac:spMkLst>
        </pc:spChg>
        <pc:spChg chg="mod">
          <ac:chgData name="Joseph Su" userId="547037e20b00b288" providerId="Windows Live" clId="Web-{DA6CE255-2C0B-4F24-A39C-1B35CCDA1270}" dt="2022-06-08T01:25:15.972" v="300" actId="20577"/>
          <ac:spMkLst>
            <pc:docMk/>
            <pc:sldMk cId="1807436693" sldId="305"/>
            <ac:spMk id="5" creationId="{00000000-0000-0000-0000-000000000000}"/>
          </ac:spMkLst>
        </pc:spChg>
      </pc:sldChg>
      <pc:sldChg chg="modSp add replId">
        <pc:chgData name="Joseph Su" userId="547037e20b00b288" providerId="Windows Live" clId="Web-{DA6CE255-2C0B-4F24-A39C-1B35CCDA1270}" dt="2022-06-08T01:21:45.123" v="253" actId="20577"/>
        <pc:sldMkLst>
          <pc:docMk/>
          <pc:sldMk cId="2792356208" sldId="306"/>
        </pc:sldMkLst>
        <pc:spChg chg="mod">
          <ac:chgData name="Joseph Su" userId="547037e20b00b288" providerId="Windows Live" clId="Web-{DA6CE255-2C0B-4F24-A39C-1B35CCDA1270}" dt="2022-06-08T01:13:50.174" v="251" actId="20577"/>
          <ac:spMkLst>
            <pc:docMk/>
            <pc:sldMk cId="2792356208" sldId="306"/>
            <ac:spMk id="4" creationId="{00000000-0000-0000-0000-000000000000}"/>
          </ac:spMkLst>
        </pc:spChg>
        <pc:spChg chg="mod">
          <ac:chgData name="Joseph Su" userId="547037e20b00b288" providerId="Windows Live" clId="Web-{DA6CE255-2C0B-4F24-A39C-1B35CCDA1270}" dt="2022-06-08T01:21:45.123" v="253" actId="20577"/>
          <ac:spMkLst>
            <pc:docMk/>
            <pc:sldMk cId="2792356208" sldId="306"/>
            <ac:spMk id="5" creationId="{00000000-0000-0000-0000-000000000000}"/>
          </ac:spMkLst>
        </pc:spChg>
      </pc:sldChg>
      <pc:sldChg chg="addSp modSp add replId">
        <pc:chgData name="Joseph Su" userId="547037e20b00b288" providerId="Windows Live" clId="Web-{DA6CE255-2C0B-4F24-A39C-1B35CCDA1270}" dt="2022-06-08T01:25:32.660" v="304" actId="20577"/>
        <pc:sldMkLst>
          <pc:docMk/>
          <pc:sldMk cId="1455002043" sldId="307"/>
        </pc:sldMkLst>
        <pc:spChg chg="add mod">
          <ac:chgData name="Joseph Su" userId="547037e20b00b288" providerId="Windows Live" clId="Web-{DA6CE255-2C0B-4F24-A39C-1B35CCDA1270}" dt="2022-06-08T01:11:23.561" v="207" actId="1076"/>
          <ac:spMkLst>
            <pc:docMk/>
            <pc:sldMk cId="1455002043" sldId="307"/>
            <ac:spMk id="2" creationId="{EEC55106-8295-B0BE-4EF0-2480C057E102}"/>
          </ac:spMkLst>
        </pc:spChg>
        <pc:spChg chg="mod">
          <ac:chgData name="Joseph Su" userId="547037e20b00b288" providerId="Windows Live" clId="Web-{DA6CE255-2C0B-4F24-A39C-1B35CCDA1270}" dt="2022-06-08T01:11:20.967" v="206" actId="1076"/>
          <ac:spMkLst>
            <pc:docMk/>
            <pc:sldMk cId="1455002043" sldId="307"/>
            <ac:spMk id="4" creationId="{00000000-0000-0000-0000-000000000000}"/>
          </ac:spMkLst>
        </pc:spChg>
        <pc:spChg chg="mod">
          <ac:chgData name="Joseph Su" userId="547037e20b00b288" providerId="Windows Live" clId="Web-{DA6CE255-2C0B-4F24-A39C-1B35CCDA1270}" dt="2022-06-08T01:25:32.660" v="304" actId="20577"/>
          <ac:spMkLst>
            <pc:docMk/>
            <pc:sldMk cId="1455002043" sldId="307"/>
            <ac:spMk id="5" creationId="{00000000-0000-0000-0000-000000000000}"/>
          </ac:spMkLst>
        </pc:spChg>
      </pc:sldChg>
      <pc:sldChg chg="add del replId">
        <pc:chgData name="Joseph Su" userId="547037e20b00b288" providerId="Windows Live" clId="Web-{DA6CE255-2C0B-4F24-A39C-1B35CCDA1270}" dt="2022-06-08T01:06:59.555" v="58"/>
        <pc:sldMkLst>
          <pc:docMk/>
          <pc:sldMk cId="3766744899" sldId="308"/>
        </pc:sldMkLst>
      </pc:sldChg>
      <pc:sldMasterChg chg="addSldLayout">
        <pc:chgData name="Joseph Su" userId="547037e20b00b288" providerId="Windows Live" clId="Web-{DA6CE255-2C0B-4F24-A39C-1B35CCDA1270}" dt="2022-06-08T01:03:28.956" v="0"/>
        <pc:sldMasterMkLst>
          <pc:docMk/>
          <pc:sldMasterMk cId="1579403519" sldId="2147483696"/>
        </pc:sldMasterMkLst>
        <pc:sldLayoutChg chg="add">
          <pc:chgData name="Joseph Su" userId="547037e20b00b288" providerId="Windows Live" clId="Web-{DA6CE255-2C0B-4F24-A39C-1B35CCDA1270}" dt="2022-06-08T01:03:28.956" v="0"/>
          <pc:sldLayoutMkLst>
            <pc:docMk/>
            <pc:sldMasterMk cId="1579403519" sldId="2147483696"/>
            <pc:sldLayoutMk cId="4129113417" sldId="2147483673"/>
          </pc:sldLayoutMkLst>
        </pc:sldLayoutChg>
        <pc:sldLayoutChg chg="add">
          <pc:chgData name="Joseph Su" userId="547037e20b00b288" providerId="Windows Live" clId="Web-{DA6CE255-2C0B-4F24-A39C-1B35CCDA1270}" dt="2022-06-08T01:03:28.956" v="0"/>
          <pc:sldLayoutMkLst>
            <pc:docMk/>
            <pc:sldMasterMk cId="1579403519" sldId="2147483696"/>
            <pc:sldLayoutMk cId="43047160" sldId="2147483674"/>
          </pc:sldLayoutMkLst>
        </pc:sldLayoutChg>
        <pc:sldLayoutChg chg="add">
          <pc:chgData name="Joseph Su" userId="547037e20b00b288" providerId="Windows Live" clId="Web-{DA6CE255-2C0B-4F24-A39C-1B35CCDA1270}" dt="2022-06-08T01:03:28.956" v="0"/>
          <pc:sldLayoutMkLst>
            <pc:docMk/>
            <pc:sldMasterMk cId="1579403519" sldId="2147483696"/>
            <pc:sldLayoutMk cId="2231079972" sldId="2147483675"/>
          </pc:sldLayoutMkLst>
        </pc:sldLayoutChg>
        <pc:sldLayoutChg chg="add">
          <pc:chgData name="Joseph Su" userId="547037e20b00b288" providerId="Windows Live" clId="Web-{DA6CE255-2C0B-4F24-A39C-1B35CCDA1270}" dt="2022-06-08T01:03:28.956" v="0"/>
          <pc:sldLayoutMkLst>
            <pc:docMk/>
            <pc:sldMasterMk cId="1579403519" sldId="2147483696"/>
            <pc:sldLayoutMk cId="2329288201" sldId="2147483676"/>
          </pc:sldLayoutMkLst>
        </pc:sldLayoutChg>
        <pc:sldLayoutChg chg="add">
          <pc:chgData name="Joseph Su" userId="547037e20b00b288" providerId="Windows Live" clId="Web-{DA6CE255-2C0B-4F24-A39C-1B35CCDA1270}" dt="2022-06-08T01:03:28.956" v="0"/>
          <pc:sldLayoutMkLst>
            <pc:docMk/>
            <pc:sldMasterMk cId="1579403519" sldId="2147483696"/>
            <pc:sldLayoutMk cId="772477374" sldId="2147483677"/>
          </pc:sldLayoutMkLst>
        </pc:sldLayoutChg>
        <pc:sldLayoutChg chg="add">
          <pc:chgData name="Joseph Su" userId="547037e20b00b288" providerId="Windows Live" clId="Web-{DA6CE255-2C0B-4F24-A39C-1B35CCDA1270}" dt="2022-06-08T01:03:28.956" v="0"/>
          <pc:sldLayoutMkLst>
            <pc:docMk/>
            <pc:sldMasterMk cId="1579403519" sldId="2147483696"/>
            <pc:sldLayoutMk cId="1171014324" sldId="2147483678"/>
          </pc:sldLayoutMkLst>
        </pc:sldLayoutChg>
        <pc:sldLayoutChg chg="add">
          <pc:chgData name="Joseph Su" userId="547037e20b00b288" providerId="Windows Live" clId="Web-{DA6CE255-2C0B-4F24-A39C-1B35CCDA1270}" dt="2022-06-08T01:03:28.956" v="0"/>
          <pc:sldLayoutMkLst>
            <pc:docMk/>
            <pc:sldMasterMk cId="1579403519" sldId="2147483696"/>
            <pc:sldLayoutMk cId="339576594" sldId="2147483679"/>
          </pc:sldLayoutMkLst>
        </pc:sldLayoutChg>
        <pc:sldLayoutChg chg="add">
          <pc:chgData name="Joseph Su" userId="547037e20b00b288" providerId="Windows Live" clId="Web-{DA6CE255-2C0B-4F24-A39C-1B35CCDA1270}" dt="2022-06-08T01:03:28.956" v="0"/>
          <pc:sldLayoutMkLst>
            <pc:docMk/>
            <pc:sldMasterMk cId="1579403519" sldId="2147483696"/>
            <pc:sldLayoutMk cId="208082642" sldId="2147483680"/>
          </pc:sldLayoutMkLst>
        </pc:sldLayoutChg>
        <pc:sldLayoutChg chg="add">
          <pc:chgData name="Joseph Su" userId="547037e20b00b288" providerId="Windows Live" clId="Web-{DA6CE255-2C0B-4F24-A39C-1B35CCDA1270}" dt="2022-06-08T01:03:28.956" v="0"/>
          <pc:sldLayoutMkLst>
            <pc:docMk/>
            <pc:sldMasterMk cId="1579403519" sldId="2147483696"/>
            <pc:sldLayoutMk cId="3078057405" sldId="2147483681"/>
          </pc:sldLayoutMkLst>
        </pc:sldLayoutChg>
        <pc:sldLayoutChg chg="add">
          <pc:chgData name="Joseph Su" userId="547037e20b00b288" providerId="Windows Live" clId="Web-{DA6CE255-2C0B-4F24-A39C-1B35CCDA1270}" dt="2022-06-08T01:03:28.956" v="0"/>
          <pc:sldLayoutMkLst>
            <pc:docMk/>
            <pc:sldMasterMk cId="1579403519" sldId="2147483696"/>
            <pc:sldLayoutMk cId="2810433737" sldId="2147483682"/>
          </pc:sldLayoutMkLst>
        </pc:sldLayoutChg>
        <pc:sldLayoutChg chg="add">
          <pc:chgData name="Joseph Su" userId="547037e20b00b288" providerId="Windows Live" clId="Web-{DA6CE255-2C0B-4F24-A39C-1B35CCDA1270}" dt="2022-06-08T01:03:28.956" v="0"/>
          <pc:sldLayoutMkLst>
            <pc:docMk/>
            <pc:sldMasterMk cId="1579403519" sldId="2147483696"/>
            <pc:sldLayoutMk cId="1958124307" sldId="2147483683"/>
          </pc:sldLayoutMkLst>
        </pc:sldLayoutChg>
      </pc:sldMasterChg>
    </pc:docChg>
  </pc:docChgLst>
  <pc:docChgLst>
    <pc:chgData name="Joseph Su" userId="547037e20b00b288" providerId="Windows Live" clId="Web-{AC23D04D-58F2-4538-ADA8-AE3849ABE6C5}"/>
    <pc:docChg chg="modSld">
      <pc:chgData name="Joseph Su" userId="547037e20b00b288" providerId="Windows Live" clId="Web-{AC23D04D-58F2-4538-ADA8-AE3849ABE6C5}" dt="2022-07-27T03:12:34.366" v="2" actId="20577"/>
      <pc:docMkLst>
        <pc:docMk/>
      </pc:docMkLst>
      <pc:sldChg chg="modSp">
        <pc:chgData name="Joseph Su" userId="547037e20b00b288" providerId="Windows Live" clId="Web-{AC23D04D-58F2-4538-ADA8-AE3849ABE6C5}" dt="2022-07-27T03:12:31.303" v="0" actId="20577"/>
        <pc:sldMkLst>
          <pc:docMk/>
          <pc:sldMk cId="1541784155" sldId="294"/>
        </pc:sldMkLst>
        <pc:spChg chg="mod">
          <ac:chgData name="Joseph Su" userId="547037e20b00b288" providerId="Windows Live" clId="Web-{AC23D04D-58F2-4538-ADA8-AE3849ABE6C5}" dt="2022-07-27T03:12:31.303" v="0" actId="20577"/>
          <ac:spMkLst>
            <pc:docMk/>
            <pc:sldMk cId="1541784155" sldId="294"/>
            <ac:spMk id="4" creationId="{00000000-0000-0000-0000-000000000000}"/>
          </ac:spMkLst>
        </pc:spChg>
      </pc:sldChg>
      <pc:sldChg chg="modSp">
        <pc:chgData name="Joseph Su" userId="547037e20b00b288" providerId="Windows Live" clId="Web-{AC23D04D-58F2-4538-ADA8-AE3849ABE6C5}" dt="2022-07-27T03:12:34.366" v="2" actId="20577"/>
        <pc:sldMkLst>
          <pc:docMk/>
          <pc:sldMk cId="2792356208" sldId="306"/>
        </pc:sldMkLst>
        <pc:spChg chg="mod">
          <ac:chgData name="Joseph Su" userId="547037e20b00b288" providerId="Windows Live" clId="Web-{AC23D04D-58F2-4538-ADA8-AE3849ABE6C5}" dt="2022-07-27T03:12:34.366" v="2" actId="20577"/>
          <ac:spMkLst>
            <pc:docMk/>
            <pc:sldMk cId="2792356208" sldId="306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61BDF4A8-79BB-4D31-B361-BCA279167DFE}"/>
    <pc:docChg chg="modSld">
      <pc:chgData name="Joseph Su" userId="547037e20b00b288" providerId="Windows Live" clId="Web-{61BDF4A8-79BB-4D31-B361-BCA279167DFE}" dt="2022-09-22T14:58:49.355" v="18" actId="20577"/>
      <pc:docMkLst>
        <pc:docMk/>
      </pc:docMkLst>
      <pc:sldChg chg="modSp">
        <pc:chgData name="Joseph Su" userId="547037e20b00b288" providerId="Windows Live" clId="Web-{61BDF4A8-79BB-4D31-B361-BCA279167DFE}" dt="2022-09-22T14:55:15.152" v="0" actId="20577"/>
        <pc:sldMkLst>
          <pc:docMk/>
          <pc:sldMk cId="2204316994" sldId="271"/>
        </pc:sldMkLst>
        <pc:spChg chg="mod">
          <ac:chgData name="Joseph Su" userId="547037e20b00b288" providerId="Windows Live" clId="Web-{61BDF4A8-79BB-4D31-B361-BCA279167DFE}" dt="2022-09-22T14:55:15.152" v="0" actId="20577"/>
          <ac:spMkLst>
            <pc:docMk/>
            <pc:sldMk cId="2204316994" sldId="271"/>
            <ac:spMk id="3" creationId="{00000000-0000-0000-0000-000000000000}"/>
          </ac:spMkLst>
        </pc:spChg>
      </pc:sldChg>
      <pc:sldChg chg="modSp">
        <pc:chgData name="Joseph Su" userId="547037e20b00b288" providerId="Windows Live" clId="Web-{61BDF4A8-79BB-4D31-B361-BCA279167DFE}" dt="2022-09-22T14:55:38.779" v="2" actId="20577"/>
        <pc:sldMkLst>
          <pc:docMk/>
          <pc:sldMk cId="3463497222" sldId="291"/>
        </pc:sldMkLst>
        <pc:spChg chg="mod">
          <ac:chgData name="Joseph Su" userId="547037e20b00b288" providerId="Windows Live" clId="Web-{61BDF4A8-79BB-4D31-B361-BCA279167DFE}" dt="2022-09-22T14:55:38.779" v="2" actId="20577"/>
          <ac:spMkLst>
            <pc:docMk/>
            <pc:sldMk cId="3463497222" sldId="291"/>
            <ac:spMk id="3" creationId="{00000000-0000-0000-0000-000000000000}"/>
          </ac:spMkLst>
        </pc:spChg>
      </pc:sldChg>
      <pc:sldChg chg="modSp">
        <pc:chgData name="Joseph Su" userId="547037e20b00b288" providerId="Windows Live" clId="Web-{61BDF4A8-79BB-4D31-B361-BCA279167DFE}" dt="2022-09-22T14:55:26.184" v="1" actId="20577"/>
        <pc:sldMkLst>
          <pc:docMk/>
          <pc:sldMk cId="3295192338" sldId="296"/>
        </pc:sldMkLst>
        <pc:spChg chg="mod">
          <ac:chgData name="Joseph Su" userId="547037e20b00b288" providerId="Windows Live" clId="Web-{61BDF4A8-79BB-4D31-B361-BCA279167DFE}" dt="2022-09-22T14:55:26.184" v="1" actId="20577"/>
          <ac:spMkLst>
            <pc:docMk/>
            <pc:sldMk cId="3295192338" sldId="296"/>
            <ac:spMk id="3" creationId="{00000000-0000-0000-0000-000000000000}"/>
          </ac:spMkLst>
        </pc:spChg>
      </pc:sldChg>
      <pc:sldChg chg="modSp">
        <pc:chgData name="Joseph Su" userId="547037e20b00b288" providerId="Windows Live" clId="Web-{61BDF4A8-79BB-4D31-B361-BCA279167DFE}" dt="2022-09-22T14:58:49.355" v="18" actId="20577"/>
        <pc:sldMkLst>
          <pc:docMk/>
          <pc:sldMk cId="1807216071" sldId="299"/>
        </pc:sldMkLst>
        <pc:spChg chg="mod">
          <ac:chgData name="Joseph Su" userId="547037e20b00b288" providerId="Windows Live" clId="Web-{61BDF4A8-79BB-4D31-B361-BCA279167DFE}" dt="2022-09-22T14:58:49.355" v="18" actId="20577"/>
          <ac:spMkLst>
            <pc:docMk/>
            <pc:sldMk cId="1807216071" sldId="299"/>
            <ac:spMk id="3" creationId="{00000000-0000-0000-0000-000000000000}"/>
          </ac:spMkLst>
        </pc:spChg>
      </pc:sldChg>
      <pc:sldChg chg="modSp">
        <pc:chgData name="Joseph Su" userId="547037e20b00b288" providerId="Windows Live" clId="Web-{61BDF4A8-79BB-4D31-B361-BCA279167DFE}" dt="2022-09-22T14:57:39.288" v="15" actId="1076"/>
        <pc:sldMkLst>
          <pc:docMk/>
          <pc:sldMk cId="3744022250" sldId="303"/>
        </pc:sldMkLst>
        <pc:spChg chg="mod">
          <ac:chgData name="Joseph Su" userId="547037e20b00b288" providerId="Windows Live" clId="Web-{61BDF4A8-79BB-4D31-B361-BCA279167DFE}" dt="2022-09-22T14:57:39.288" v="15" actId="1076"/>
          <ac:spMkLst>
            <pc:docMk/>
            <pc:sldMk cId="3744022250" sldId="303"/>
            <ac:spMk id="4" creationId="{00000000-0000-0000-0000-000000000000}"/>
          </ac:spMkLst>
        </pc:spChg>
      </pc:sldChg>
      <pc:sldChg chg="modSp">
        <pc:chgData name="Joseph Su" userId="547037e20b00b288" providerId="Windows Live" clId="Web-{61BDF4A8-79BB-4D31-B361-BCA279167DFE}" dt="2022-09-22T14:58:08.040" v="16" actId="1076"/>
        <pc:sldMkLst>
          <pc:docMk/>
          <pc:sldMk cId="3351314084" sldId="304"/>
        </pc:sldMkLst>
        <pc:spChg chg="mod">
          <ac:chgData name="Joseph Su" userId="547037e20b00b288" providerId="Windows Live" clId="Web-{61BDF4A8-79BB-4D31-B361-BCA279167DFE}" dt="2022-09-22T14:58:08.040" v="16" actId="1076"/>
          <ac:spMkLst>
            <pc:docMk/>
            <pc:sldMk cId="3351314084" sldId="304"/>
            <ac:spMk id="4" creationId="{00000000-0000-0000-0000-000000000000}"/>
          </ac:spMkLst>
        </pc:spChg>
      </pc:sldChg>
      <pc:sldChg chg="modSp">
        <pc:chgData name="Joseph Su" userId="547037e20b00b288" providerId="Windows Live" clId="Web-{61BDF4A8-79BB-4D31-B361-BCA279167DFE}" dt="2022-09-22T14:57:30.240" v="14" actId="20577"/>
        <pc:sldMkLst>
          <pc:docMk/>
          <pc:sldMk cId="1807436693" sldId="305"/>
        </pc:sldMkLst>
        <pc:spChg chg="mod">
          <ac:chgData name="Joseph Su" userId="547037e20b00b288" providerId="Windows Live" clId="Web-{61BDF4A8-79BB-4D31-B361-BCA279167DFE}" dt="2022-09-22T14:57:30.240" v="14" actId="20577"/>
          <ac:spMkLst>
            <pc:docMk/>
            <pc:sldMk cId="1807436693" sldId="30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E9298-0994-4548-AC2D-7BF1616D8B2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04847-E869-964E-B820-84AE18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33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B420C-A319-AA44-93FF-8B9F1BEB68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B420C-A319-AA44-93FF-8B9F1BEB68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4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3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2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262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216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391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736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301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8432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004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14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7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3580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6530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0834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79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7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03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doc/tutorial/control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doc/tutorial/preprocessor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vector/vector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plusplus.com/doc/tutorial/operators/" TargetMode="External"/><Relationship Id="rId13" Type="http://schemas.openxmlformats.org/officeDocument/2006/relationships/hyperlink" Target="https://www.tutorialspoint.com/cplusplus/cpp_do_while_loop.htm" TargetMode="External"/><Relationship Id="rId3" Type="http://schemas.openxmlformats.org/officeDocument/2006/relationships/hyperlink" Target="https://cplusplus.com/doc/oldtutorial/control/" TargetMode="External"/><Relationship Id="rId7" Type="http://schemas.openxmlformats.org/officeDocument/2006/relationships/hyperlink" Target="https://en.cppreference.com/w/cpp/language/auto" TargetMode="External"/><Relationship Id="rId12" Type="http://schemas.openxmlformats.org/officeDocument/2006/relationships/hyperlink" Target="https://www.tutorialspoint.com/cplusplus/cpp_while_loop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plusplus.com/files/tutorial.pdf" TargetMode="External"/><Relationship Id="rId11" Type="http://schemas.openxmlformats.org/officeDocument/2006/relationships/hyperlink" Target="https://en.cppreference.com/w/cpp/language/operator_incdec" TargetMode="External"/><Relationship Id="rId5" Type="http://schemas.openxmlformats.org/officeDocument/2006/relationships/hyperlink" Target="https://cplusplus.com/doc/tutorial/" TargetMode="External"/><Relationship Id="rId15" Type="http://schemas.openxmlformats.org/officeDocument/2006/relationships/hyperlink" Target="https://en.cppreference.com/w/cpp/language/continue" TargetMode="External"/><Relationship Id="rId10" Type="http://schemas.openxmlformats.org/officeDocument/2006/relationships/hyperlink" Target="https://www.tutorialspoint.com/cplusplus/cpp_preprocessor.htm" TargetMode="External"/><Relationship Id="rId4" Type="http://schemas.openxmlformats.org/officeDocument/2006/relationships/hyperlink" Target="https://cplusplus.com/doc/tutorial/preprocessor/" TargetMode="External"/><Relationship Id="rId9" Type="http://schemas.openxmlformats.org/officeDocument/2006/relationships/hyperlink" Target="https://en.cppreference.com/w/cpp/language/statements" TargetMode="External"/><Relationship Id="rId14" Type="http://schemas.openxmlformats.org/officeDocument/2006/relationships/hyperlink" Target="https://en.cppreference.com/w/cpp/language/brea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9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19" y="190832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CONSTRUCTOR INITIALIZATIONS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913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Constructor: a special member function of </a:t>
            </a:r>
            <a:r>
              <a:rPr lang="en-US" dirty="0">
                <a:latin typeface="Courier New"/>
                <a:ea typeface="Courier New" charset="0"/>
                <a:cs typeface="Courier New"/>
              </a:rPr>
              <a:t>class</a:t>
            </a:r>
            <a:r>
              <a:rPr lang="en-US" dirty="0"/>
              <a:t> </a:t>
            </a:r>
          </a:p>
          <a:p>
            <a:r>
              <a:rPr lang="en-US" dirty="0"/>
              <a:t>Constructor is a function </a:t>
            </a:r>
          </a:p>
          <a:p>
            <a:r>
              <a:rPr lang="en-US" dirty="0"/>
              <a:t>A class is static (before run time)</a:t>
            </a:r>
          </a:p>
          <a:p>
            <a:r>
              <a:rPr lang="en-US" dirty="0"/>
              <a:t>An object is dynamic (run time)</a:t>
            </a:r>
          </a:p>
          <a:p>
            <a:r>
              <a:rPr lang="en-US" dirty="0"/>
              <a:t>An object is created from its class at run time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x (0)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means an int object called </a:t>
            </a:r>
            <a:r>
              <a:rPr lang="en-US" dirty="0">
                <a:latin typeface="Courier New"/>
                <a:ea typeface="Courier New" charset="0"/>
                <a:cs typeface="Courier New"/>
              </a:rPr>
              <a:t>x</a:t>
            </a:r>
            <a:r>
              <a:rPr lang="en-US" dirty="0"/>
              <a:t> is created from C++’s primitive Integer class, by passing 0 into its constructor function</a:t>
            </a:r>
          </a:p>
        </p:txBody>
      </p:sp>
    </p:spTree>
    <p:extLst>
      <p:ext uri="{BB962C8B-B14F-4D97-AF65-F5344CB8AC3E}">
        <p14:creationId xmlns:p14="http://schemas.microsoft.com/office/powerpoint/2010/main" val="180721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UNIFORM INITIALIZATIONS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504"/>
            <a:ext cx="8229600" cy="493871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/>
              <a:t>New in C++11</a:t>
            </a:r>
          </a:p>
          <a:p>
            <a:r>
              <a:rPr lang="en-US" dirty="0"/>
              <a:t>Examples: </a:t>
            </a:r>
          </a:p>
          <a:p>
            <a:pPr marL="0" indent="0"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::vector&lt;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&gt; v { 1,2,3,4,5 }; </a:t>
            </a: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::set&lt;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&gt; s { 1,2,3,4,5 }; </a:t>
            </a: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::map&lt;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int,std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::string&gt; m 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{0,"zero"},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{1,"one"},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{2,"two"}};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730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912958"/>
            <a:ext cx="811068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See </a:t>
            </a:r>
            <a:r>
              <a:rPr lang="en-US" sz="2400" dirty="0">
                <a:hlinkClick r:id="rId2"/>
              </a:rPr>
              <a:t>https://www.cplusplus.com/doc/tutorial/control/</a:t>
            </a: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Examples: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Declarations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Expression (unary, binary operators &amp; operands)</a:t>
            </a:r>
            <a:endParaRPr lang="en-US" sz="2400" dirty="0">
              <a:ea typeface="Calibri"/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/>
              <a:t>Compound (brace-enclosed blocks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US" sz="2400" dirty="0"/>
              <a:t>)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Selection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.. else, switch</a:t>
            </a:r>
            <a:r>
              <a:rPr lang="en-US" sz="2400" dirty="0"/>
              <a:t>)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Iteration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while, for,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do..while</a:t>
            </a:r>
            <a:r>
              <a:rPr lang="en-US" sz="2400" dirty="0"/>
              <a:t>)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Jump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break, continue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Statements are executed/computed in the order they appear in a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222" y="206839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STATEMENTS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84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PREPROCESSOR DIRECTIVES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hlinkClick r:id="rId2"/>
              </a:rPr>
              <a:t>https://www.cplusplus.com/doc/tutorial/preprocessor/</a:t>
            </a:r>
            <a:endParaRPr lang="en-US" dirty="0"/>
          </a:p>
          <a:p>
            <a:r>
              <a:rPr lang="en-US" dirty="0"/>
              <a:t>Preprocessor runs before the compiler, transforming source code into compiler-compatible source code</a:t>
            </a:r>
          </a:p>
          <a:p>
            <a:r>
              <a:rPr lang="en-US" dirty="0">
                <a:ea typeface="Calibri"/>
                <a:cs typeface="Calibri"/>
              </a:rPr>
              <a:t>No semi-colon at the end of a directive!!</a:t>
            </a:r>
            <a:endParaRPr lang="en-US" dirty="0"/>
          </a:p>
          <a:p>
            <a:r>
              <a:rPr lang="en-US" dirty="0"/>
              <a:t>Directives include: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2400" dirty="0">
                <a:latin typeface="Courier New"/>
                <a:cs typeface="Courier New"/>
              </a:rPr>
              <a:t>#include</a:t>
            </a:r>
          </a:p>
          <a:p>
            <a:pPr lvl="1"/>
            <a:r>
              <a:rPr lang="en-US" sz="2400" dirty="0">
                <a:latin typeface="Courier New"/>
                <a:cs typeface="Courier New"/>
              </a:rPr>
              <a:t>#define</a:t>
            </a:r>
          </a:p>
          <a:p>
            <a:pPr lvl="1"/>
            <a:r>
              <a:rPr lang="en-US" sz="2400" dirty="0">
                <a:latin typeface="Courier New"/>
                <a:cs typeface="Courier New"/>
              </a:rPr>
              <a:t>#ifdef … #endif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Etc</a:t>
            </a:r>
            <a:r>
              <a:rPr lang="en-US" sz="2400" dirty="0">
                <a:latin typeface="Courier New"/>
                <a:cs typeface="Courier New"/>
              </a:rPr>
              <a:t>.</a:t>
            </a:r>
            <a:endParaRPr lang="da-DK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582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PREPROCESSOR DEFINITIONS / MACROS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These are also called “Macros”</a:t>
            </a:r>
            <a:endParaRPr lang="en-US"/>
          </a:p>
          <a:p>
            <a:r>
              <a:rPr lang="en-US" dirty="0"/>
              <a:t>For assigning a constant value to an identifier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#define	PI	3.14159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FFFF00"/>
                </a:solidFill>
                <a:latin typeface="Courier New"/>
                <a:cs typeface="Courier New"/>
              </a:rPr>
              <a:t>#define	TAB	‘\t’</a:t>
            </a:r>
          </a:p>
          <a:p>
            <a:pPr marL="0" indent="0">
              <a:buNone/>
            </a:pPr>
            <a:endParaRPr lang="da-DK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nt </a:t>
            </a:r>
            <a:r>
              <a:rPr lang="da-DK" sz="2400" dirty="0" err="1">
                <a:solidFill>
                  <a:srgbClr val="FFFF00"/>
                </a:solidFill>
                <a:latin typeface="Courier New"/>
                <a:cs typeface="Courier New"/>
              </a:rPr>
              <a:t>main</a:t>
            </a: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da-DK" sz="24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 &lt;&lt; PI &lt;&lt; TAB &lt;&lt; PI *2 &lt;&lt; </a:t>
            </a:r>
            <a:r>
              <a:rPr lang="da-DK" sz="2400" dirty="0" err="1">
                <a:solidFill>
                  <a:srgbClr val="FFFF00"/>
                </a:solidFill>
                <a:latin typeface="Courier New"/>
                <a:cs typeface="Courier New"/>
              </a:rPr>
              <a:t>endl</a:t>
            </a: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r</a:t>
            </a:r>
            <a:r>
              <a:rPr lang="da-DK" sz="2400" dirty="0" err="1">
                <a:solidFill>
                  <a:srgbClr val="FFFF00"/>
                </a:solidFill>
                <a:latin typeface="Courier New"/>
                <a:cs typeface="Courier New"/>
              </a:rPr>
              <a:t>eturn</a:t>
            </a: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19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PREPROCESSOR DEFINITIONS / MACROS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74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#define SQUARE(a) a*a</a:t>
            </a:r>
          </a:p>
          <a:p>
            <a:pPr marL="0" indent="0">
              <a:buNone/>
            </a:pPr>
            <a:endParaRPr lang="da-DK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nt </a:t>
            </a:r>
            <a:r>
              <a:rPr lang="da-DK" sz="2400" dirty="0" err="1">
                <a:solidFill>
                  <a:srgbClr val="FFFF00"/>
                </a:solidFill>
                <a:latin typeface="Courier New"/>
                <a:cs typeface="Courier New"/>
              </a:rPr>
              <a:t>main</a:t>
            </a: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da-DK" sz="24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 &lt;&lt; SQUARE(2) &lt;&lt; </a:t>
            </a:r>
            <a:r>
              <a:rPr lang="da-DK" sz="2400" dirty="0" err="1">
                <a:solidFill>
                  <a:srgbClr val="FFFF00"/>
                </a:solidFill>
                <a:latin typeface="Courier New"/>
                <a:cs typeface="Courier New"/>
              </a:rPr>
              <a:t>endl</a:t>
            </a: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; // 2*2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r</a:t>
            </a:r>
            <a:r>
              <a:rPr lang="da-DK" sz="2400" dirty="0" err="1">
                <a:solidFill>
                  <a:srgbClr val="FFFF00"/>
                </a:solidFill>
                <a:latin typeface="Courier New"/>
                <a:cs typeface="Courier New"/>
              </a:rPr>
              <a:t>eturn</a:t>
            </a: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49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PREPROCESSOR DEFINITIONS / MACROS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9-09 at 7.02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9" y="1543738"/>
            <a:ext cx="8026446" cy="4112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6939" y="902504"/>
            <a:ext cx="561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 </a:t>
            </a:r>
          </a:p>
        </p:txBody>
      </p:sp>
    </p:spTree>
    <p:extLst>
      <p:ext uri="{BB962C8B-B14F-4D97-AF65-F5344CB8AC3E}">
        <p14:creationId xmlns:p14="http://schemas.microsoft.com/office/powerpoint/2010/main" val="76231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INCREMENT / DECREMENT OPERATORS </a:t>
            </a:r>
            <a:br>
              <a:rPr lang="en-US" sz="3200" b="1" dirty="0"/>
            </a:br>
            <a:r>
              <a:rPr lang="en-US" sz="3200" b="1" dirty="0"/>
              <a:t>(++, --)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548"/>
            <a:ext cx="8229600" cy="4938712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da-DK" dirty="0">
                <a:latin typeface="Courier New"/>
                <a:cs typeface="Courier New"/>
              </a:rPr>
              <a:t>a++</a:t>
            </a:r>
            <a:r>
              <a:rPr lang="da-DK" dirty="0"/>
              <a:t> and </a:t>
            </a:r>
            <a:r>
              <a:rPr lang="da-DK" dirty="0">
                <a:latin typeface="Courier New"/>
                <a:cs typeface="Courier New"/>
              </a:rPr>
              <a:t>++a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shorthand</a:t>
            </a:r>
            <a:r>
              <a:rPr lang="da-DK" dirty="0"/>
              <a:t> for </a:t>
            </a:r>
            <a:r>
              <a:rPr lang="da-DK" dirty="0">
                <a:latin typeface="Courier New"/>
                <a:cs typeface="Courier New"/>
              </a:rPr>
              <a:t>a = a + 1</a:t>
            </a:r>
          </a:p>
          <a:p>
            <a:pPr>
              <a:buFontTx/>
              <a:buChar char="•"/>
            </a:pPr>
            <a:r>
              <a:rPr lang="en-US" dirty="0">
                <a:latin typeface="Courier New"/>
                <a:cs typeface="Courier New"/>
              </a:rPr>
              <a:t>++a</a:t>
            </a:r>
            <a:r>
              <a:rPr lang="en-US" dirty="0"/>
              <a:t>: increment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, then return the value one more than the original </a:t>
            </a:r>
            <a:r>
              <a:rPr lang="en-US" dirty="0">
                <a:latin typeface="Courier New"/>
                <a:cs typeface="Courier New"/>
              </a:rPr>
              <a:t>a</a:t>
            </a:r>
          </a:p>
          <a:p>
            <a:pPr>
              <a:buFontTx/>
              <a:buChar char="•"/>
            </a:pPr>
            <a:r>
              <a:rPr lang="da-DK" dirty="0">
                <a:latin typeface="Courier New"/>
                <a:cs typeface="Courier New"/>
              </a:rPr>
              <a:t>--a: </a:t>
            </a:r>
            <a:r>
              <a:rPr lang="da-DK" dirty="0" err="1"/>
              <a:t>decrement</a:t>
            </a:r>
            <a:r>
              <a:rPr lang="da-DK" dirty="0">
                <a:latin typeface="Courier New"/>
                <a:cs typeface="Courier New"/>
              </a:rPr>
              <a:t> a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the original </a:t>
            </a:r>
            <a:r>
              <a:rPr lang="da-DK" dirty="0">
                <a:latin typeface="Courier New"/>
                <a:cs typeface="Courier New"/>
              </a:rPr>
              <a:t>a</a:t>
            </a:r>
          </a:p>
          <a:p>
            <a:pPr>
              <a:buFontTx/>
              <a:buChar char="•"/>
            </a:pPr>
            <a:r>
              <a:rPr lang="en-US" dirty="0">
                <a:latin typeface="Courier New"/>
                <a:cs typeface="Courier New"/>
              </a:rPr>
              <a:t>a</a:t>
            </a:r>
            <a:r>
              <a:rPr lang="da-DK" dirty="0">
                <a:latin typeface="Courier New"/>
                <a:cs typeface="Courier New"/>
              </a:rPr>
              <a:t>++</a:t>
            </a:r>
            <a:r>
              <a:rPr lang="da-DK" dirty="0"/>
              <a:t>: </a:t>
            </a:r>
            <a:r>
              <a:rPr lang="da-DK" dirty="0" err="1"/>
              <a:t>return</a:t>
            </a:r>
            <a:r>
              <a:rPr lang="da-DK" dirty="0"/>
              <a:t> the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increment</a:t>
            </a:r>
            <a:endParaRPr lang="da-DK" dirty="0"/>
          </a:p>
          <a:p>
            <a:pPr>
              <a:buFontTx/>
              <a:buChar char="•"/>
            </a:pPr>
            <a:r>
              <a:rPr lang="en-US" dirty="0">
                <a:latin typeface="Courier New"/>
                <a:cs typeface="Courier New"/>
              </a:rPr>
              <a:t>a</a:t>
            </a:r>
            <a:r>
              <a:rPr lang="da-DK" dirty="0">
                <a:latin typeface="Courier New"/>
                <a:cs typeface="Courier New"/>
              </a:rPr>
              <a:t>--</a:t>
            </a:r>
            <a:r>
              <a:rPr lang="da-DK" dirty="0"/>
              <a:t>: </a:t>
            </a:r>
            <a:r>
              <a:rPr lang="da-DK" dirty="0" err="1"/>
              <a:t>return</a:t>
            </a:r>
            <a:r>
              <a:rPr lang="da-DK" dirty="0"/>
              <a:t> the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decrement</a:t>
            </a:r>
            <a:endParaRPr lang="da-DK" dirty="0"/>
          </a:p>
          <a:p>
            <a:pPr>
              <a:buFontTx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140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STRUCTURES: WHILE &amp; DO … WHILE</a:t>
            </a:r>
            <a:endParaRPr lang="en-US" sz="3200" b="1"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548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a-DK" dirty="0">
                <a:solidFill>
                  <a:srgbClr val="FFFF00"/>
                </a:solidFill>
                <a:latin typeface="Courier New"/>
                <a:cs typeface="Courier New"/>
              </a:rPr>
              <a:t>Please </a:t>
            </a:r>
            <a:r>
              <a:rPr lang="da-DK" dirty="0" err="1">
                <a:solidFill>
                  <a:srgbClr val="FFFF00"/>
                </a:solidFill>
                <a:latin typeface="Courier New"/>
                <a:cs typeface="Courier New"/>
              </a:rPr>
              <a:t>see</a:t>
            </a:r>
            <a:r>
              <a:rPr lang="da-DK" dirty="0">
                <a:solidFill>
                  <a:srgbClr val="FFFF00"/>
                </a:solidFill>
                <a:latin typeface="Courier New"/>
                <a:cs typeface="Courier New"/>
              </a:rPr>
              <a:t> </a:t>
            </a:r>
            <a:r>
              <a:rPr lang="da-DK" dirty="0" err="1">
                <a:solidFill>
                  <a:srgbClr val="FFFF00"/>
                </a:solidFill>
                <a:latin typeface="Courier New"/>
                <a:cs typeface="Courier New"/>
              </a:rPr>
              <a:t>additional</a:t>
            </a:r>
            <a:r>
              <a:rPr lang="da-DK" dirty="0">
                <a:solidFill>
                  <a:srgbClr val="FFFF00"/>
                </a:solidFill>
                <a:latin typeface="Courier New"/>
                <a:cs typeface="Courier New"/>
              </a:rPr>
              <a:t> slides and videos in the </a:t>
            </a:r>
            <a:r>
              <a:rPr lang="da-DK" dirty="0" err="1">
                <a:solidFill>
                  <a:srgbClr val="FFFF00"/>
                </a:solidFill>
                <a:latin typeface="Courier New"/>
                <a:cs typeface="Courier New"/>
              </a:rPr>
              <a:t>course</a:t>
            </a:r>
            <a:r>
              <a:rPr lang="da-DK" dirty="0">
                <a:solidFill>
                  <a:srgbClr val="FFFF00"/>
                </a:solidFill>
                <a:latin typeface="Courier New"/>
                <a:cs typeface="Courier New"/>
              </a:rPr>
              <a:t> for information</a:t>
            </a:r>
            <a:endParaRPr lang="en-US" dirty="0">
              <a:solidFill>
                <a:srgbClr val="FFFF00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04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9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BREAK &amp; CONTINUE STATEMENTS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360"/>
            <a:ext cx="8229600" cy="49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"/>
                <a:cs typeface="Courier"/>
              </a:rPr>
              <a:t>break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statement:</a:t>
            </a:r>
          </a:p>
          <a:p>
            <a:pPr>
              <a:buFontTx/>
              <a:buChar char="•"/>
            </a:pPr>
            <a:r>
              <a:rPr lang="en-US" dirty="0">
                <a:latin typeface="+mj-lt"/>
                <a:cs typeface="Courier"/>
              </a:rPr>
              <a:t>Used in a loop</a:t>
            </a:r>
          </a:p>
          <a:p>
            <a:pPr>
              <a:buFontTx/>
              <a:buChar char="•"/>
            </a:pPr>
            <a:r>
              <a:rPr lang="en-US" dirty="0">
                <a:latin typeface="+mj-lt"/>
                <a:cs typeface="Courier"/>
              </a:rPr>
              <a:t>for exiting a loop immediately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"/>
                <a:cs typeface="Courier"/>
              </a:rPr>
              <a:t>continue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statement:</a:t>
            </a:r>
          </a:p>
          <a:p>
            <a:pPr>
              <a:buFontTx/>
              <a:buChar char="•"/>
            </a:pPr>
            <a:r>
              <a:rPr lang="en-US" dirty="0">
                <a:latin typeface="+mj-lt"/>
                <a:cs typeface="Courier"/>
              </a:rPr>
              <a:t>Used in a loop</a:t>
            </a:r>
            <a:endParaRPr lang="da-DK" dirty="0">
              <a:latin typeface="+mj-lt"/>
            </a:endParaRPr>
          </a:p>
          <a:p>
            <a:pPr>
              <a:buFontTx/>
              <a:buChar char="•"/>
            </a:pPr>
            <a:r>
              <a:rPr lang="en-US" dirty="0">
                <a:latin typeface="+mj-lt"/>
                <a:cs typeface="Courier"/>
              </a:rPr>
              <a:t>for skipping current iteration</a:t>
            </a:r>
          </a:p>
          <a:p>
            <a:pPr>
              <a:buFontTx/>
              <a:buChar char="•"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3693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498537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884461"/>
            <a:ext cx="8110685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http://www.cplusplus.com/reference/vector/vector/</a:t>
            </a:r>
            <a:r>
              <a:rPr lang="fr-FR" sz="2400" dirty="0">
                <a:solidFill>
                  <a:srgbClr val="FFFF00"/>
                </a:solidFill>
              </a:rPr>
              <a:t> </a:t>
            </a:r>
            <a:endParaRPr lang="fr-FR" sz="240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Sequence container that can change in size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Similar to an array (will go through Array in next lecture)</a:t>
            </a:r>
            <a:endParaRPr lang="en-US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Consists of contiguous storage locations for their elements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Vector elements are accessible via indices 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Buffer is allocated dynamically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May need to be reallocated in order to grow in size (very expensive operation!)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In C++, vector is a template (container class)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To specify the data type for the vector you can declare the type inside its </a:t>
            </a:r>
            <a:r>
              <a:rPr lang="en-US" sz="2400" dirty="0">
                <a:latin typeface="Courier"/>
                <a:cs typeface="Courier"/>
              </a:rPr>
              <a:t>&lt;</a:t>
            </a:r>
            <a:r>
              <a:rPr lang="en-US" sz="2400" dirty="0" err="1">
                <a:latin typeface="Courier"/>
                <a:cs typeface="Courier"/>
              </a:rPr>
              <a:t>data_type</a:t>
            </a:r>
            <a:r>
              <a:rPr lang="en-US" sz="2400" dirty="0">
                <a:latin typeface="Courier"/>
                <a:cs typeface="Courier"/>
              </a:rPr>
              <a:t>&gt;</a:t>
            </a:r>
            <a:r>
              <a:rPr lang="en-US" sz="2400" dirty="0"/>
              <a:t> during declaration:</a:t>
            </a:r>
          </a:p>
          <a:p>
            <a:endParaRPr lang="en-US" sz="2400" dirty="0">
              <a:solidFill>
                <a:srgbClr val="FFC000"/>
              </a:solidFill>
              <a:cs typeface="Calibri"/>
            </a:endParaRPr>
          </a:p>
          <a:p>
            <a:r>
              <a:rPr lang="en-US" sz="2000" dirty="0">
                <a:solidFill>
                  <a:srgbClr val="FFC000"/>
                </a:solidFill>
                <a:latin typeface="Courier New"/>
                <a:cs typeface="Courier New"/>
              </a:rPr>
              <a:t>#include &lt;vector&gt;</a:t>
            </a:r>
            <a:endParaRPr lang="en-US" dirty="0"/>
          </a:p>
          <a:p>
            <a:r>
              <a:rPr lang="en-US" sz="2000" dirty="0">
                <a:solidFill>
                  <a:srgbClr val="FFC000"/>
                </a:solidFill>
                <a:latin typeface="Courier New"/>
                <a:cs typeface="Courier New"/>
              </a:rPr>
              <a:t>std::vector&lt;int&gt; v;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198085"/>
            <a:ext cx="170213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/>
              <a:t>VECTORS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436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949" y="859060"/>
            <a:ext cx="8652933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b="1" dirty="0"/>
              <a:t>Element access: 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v.at(…)</a:t>
            </a:r>
          </a:p>
          <a:p>
            <a:pPr marL="800100" lvl="1" indent="-342900">
              <a:buFontTx/>
              <a:buChar char="•"/>
            </a:pPr>
            <a:r>
              <a:rPr lang="en-US" sz="2400" dirty="0" err="1"/>
              <a:t>v.operator</a:t>
            </a:r>
            <a:r>
              <a:rPr lang="en-US" sz="2400" dirty="0"/>
              <a:t>[…]</a:t>
            </a:r>
          </a:p>
          <a:p>
            <a:pPr marL="800100" lvl="1" indent="-342900">
              <a:buFontTx/>
              <a:buChar char="•"/>
            </a:pPr>
            <a:r>
              <a:rPr lang="en-US" sz="2400" dirty="0" err="1"/>
              <a:t>v.front</a:t>
            </a:r>
            <a:r>
              <a:rPr lang="en-US" sz="2400" dirty="0"/>
              <a:t>(): access first element</a:t>
            </a:r>
          </a:p>
          <a:p>
            <a:pPr marL="800100" lvl="1" indent="-342900">
              <a:buFontTx/>
              <a:buChar char="•"/>
            </a:pPr>
            <a:r>
              <a:rPr lang="en-US" sz="2400" dirty="0" err="1"/>
              <a:t>v.back</a:t>
            </a:r>
            <a:r>
              <a:rPr lang="en-US" sz="2400" dirty="0"/>
              <a:t>(): access last element</a:t>
            </a:r>
          </a:p>
          <a:p>
            <a:pPr marL="342900" indent="-342900">
              <a:buFontTx/>
              <a:buChar char="•"/>
            </a:pPr>
            <a:r>
              <a:rPr lang="en-US" sz="2400" b="1" dirty="0"/>
              <a:t>Modifiers:</a:t>
            </a:r>
          </a:p>
          <a:p>
            <a:pPr marL="800100" lvl="1" indent="-342900">
              <a:buFontTx/>
              <a:buChar char="•"/>
            </a:pPr>
            <a:r>
              <a:rPr lang="en-US" sz="2400" dirty="0" err="1"/>
              <a:t>push_back</a:t>
            </a:r>
            <a:r>
              <a:rPr lang="en-US" sz="2400" dirty="0"/>
              <a:t>(): add element at the end</a:t>
            </a:r>
          </a:p>
          <a:p>
            <a:pPr marL="800100" lvl="1" indent="-342900">
              <a:buFontTx/>
              <a:buChar char="•"/>
            </a:pPr>
            <a:r>
              <a:rPr lang="en-US" sz="2400" dirty="0" err="1"/>
              <a:t>pop_back</a:t>
            </a:r>
            <a:r>
              <a:rPr lang="en-US" sz="2400" dirty="0"/>
              <a:t>(): delete last element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clear(): clear vector as whole</a:t>
            </a:r>
          </a:p>
          <a:p>
            <a:pPr marL="342900" indent="-342900">
              <a:buFontTx/>
              <a:buChar char="•"/>
            </a:pPr>
            <a:r>
              <a:rPr lang="en-US" sz="2400" b="1" dirty="0"/>
              <a:t>Iterators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Example: </a:t>
            </a:r>
          </a:p>
          <a:p>
            <a:pPr marL="800100" lvl="1" indent="-342900">
              <a:buFontTx/>
              <a:buChar char="•"/>
            </a:pPr>
            <a:endParaRPr lang="en-US" sz="2400" dirty="0"/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for (vector&lt;int&gt;::iterator it=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v.begin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(); it !=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v.end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(); ++it) {</a:t>
            </a:r>
          </a:p>
          <a:p>
            <a:pPr lvl="1"/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&lt;&lt; *it; // printing out the element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98085"/>
            <a:ext cx="40392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VECTOR OPERATIONS </a:t>
            </a:r>
          </a:p>
        </p:txBody>
      </p:sp>
    </p:spTree>
    <p:extLst>
      <p:ext uri="{BB962C8B-B14F-4D97-AF65-F5344CB8AC3E}">
        <p14:creationId xmlns:p14="http://schemas.microsoft.com/office/powerpoint/2010/main" val="3351314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699" y="936103"/>
            <a:ext cx="8652933" cy="5262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Courier New"/>
                <a:cs typeface="Courier New"/>
              </a:rPr>
              <a:t>See: </a:t>
            </a:r>
            <a:r>
              <a:rPr lang="fr-FR" sz="1600" b="1" dirty="0">
                <a:solidFill>
                  <a:srgbClr val="FFFF0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http://www.cplusplus.com/reference/vector/vector/vector/</a:t>
            </a:r>
            <a:endParaRPr lang="fr-FR" sz="1600" b="1">
              <a:solidFill>
                <a:srgbClr val="FFFF00"/>
              </a:solidFill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vector&lt;int&gt; first; // empty vector of </a:t>
            </a:r>
            <a:r>
              <a:rPr lang="en-US" sz="1600" dirty="0" err="1">
                <a:latin typeface="Courier New"/>
                <a:cs typeface="Courier New"/>
              </a:rPr>
              <a:t>ints</a:t>
            </a:r>
            <a:r>
              <a:rPr lang="en-US" sz="1600" dirty="0">
                <a:latin typeface="Courier New"/>
                <a:cs typeface="Courier New"/>
              </a:rPr>
              <a:t> </a:t>
            </a:r>
          </a:p>
          <a:p>
            <a:r>
              <a:rPr lang="en-US" sz="1600" dirty="0">
                <a:latin typeface="Courier New"/>
                <a:cs typeface="Courier New"/>
              </a:rPr>
              <a:t>vector&lt;int&gt; second (4,100); // four </a:t>
            </a:r>
            <a:r>
              <a:rPr lang="en-US" sz="1600" dirty="0" err="1">
                <a:latin typeface="Courier New"/>
                <a:cs typeface="Courier New"/>
              </a:rPr>
              <a:t>ints</a:t>
            </a:r>
            <a:r>
              <a:rPr lang="en-US" sz="1600" dirty="0">
                <a:latin typeface="Courier New"/>
                <a:cs typeface="Courier New"/>
              </a:rPr>
              <a:t> with value 100 each 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// iterating through second </a:t>
            </a:r>
          </a:p>
          <a:p>
            <a:r>
              <a:rPr lang="en-US" sz="1600" dirty="0">
                <a:latin typeface="Courier New"/>
                <a:cs typeface="Courier New"/>
              </a:rPr>
              <a:t>vector&lt;int&gt; third (</a:t>
            </a:r>
            <a:r>
              <a:rPr lang="en-US" sz="1600" dirty="0" err="1">
                <a:latin typeface="Courier New"/>
                <a:cs typeface="Courier New"/>
              </a:rPr>
              <a:t>second.begin</a:t>
            </a:r>
            <a:r>
              <a:rPr lang="en-US" sz="1600" dirty="0">
                <a:latin typeface="Courier New"/>
                <a:cs typeface="Courier New"/>
              </a:rPr>
              <a:t>(),</a:t>
            </a:r>
            <a:r>
              <a:rPr lang="en-US" sz="1600" dirty="0" err="1">
                <a:latin typeface="Courier New"/>
                <a:cs typeface="Courier New"/>
              </a:rPr>
              <a:t>second.end</a:t>
            </a:r>
            <a:r>
              <a:rPr lang="en-US" sz="1600" dirty="0">
                <a:latin typeface="Courier New"/>
                <a:cs typeface="Courier New"/>
              </a:rPr>
              <a:t>()); 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// a copy of third</a:t>
            </a:r>
          </a:p>
          <a:p>
            <a:r>
              <a:rPr lang="en-US" sz="1600" dirty="0">
                <a:latin typeface="Courier New"/>
                <a:cs typeface="Courier New"/>
              </a:rPr>
              <a:t>vector&lt;int&gt; fourth (third);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// construct from arrays: 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int </a:t>
            </a:r>
            <a:r>
              <a:rPr lang="en-US" sz="1600" dirty="0" err="1">
                <a:latin typeface="Courier New"/>
                <a:cs typeface="Courier New"/>
              </a:rPr>
              <a:t>myints</a:t>
            </a:r>
            <a:r>
              <a:rPr lang="en-US" sz="1600" dirty="0">
                <a:latin typeface="Courier New"/>
                <a:cs typeface="Courier New"/>
              </a:rPr>
              <a:t>[] = {16,2,77,29}; </a:t>
            </a:r>
          </a:p>
          <a:p>
            <a:r>
              <a:rPr lang="en-US" sz="1600" dirty="0">
                <a:latin typeface="Courier New"/>
                <a:cs typeface="Courier New"/>
              </a:rPr>
              <a:t>vector&lt;int&gt; fifth (</a:t>
            </a:r>
            <a:r>
              <a:rPr lang="en-US" sz="1600" dirty="0" err="1">
                <a:latin typeface="Courier New"/>
                <a:cs typeface="Courier New"/>
              </a:rPr>
              <a:t>myints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myints</a:t>
            </a:r>
            <a:r>
              <a:rPr lang="en-US" sz="1600" dirty="0">
                <a:latin typeface="Courier New"/>
                <a:cs typeface="Courier New"/>
              </a:rPr>
              <a:t> + </a:t>
            </a:r>
            <a:r>
              <a:rPr lang="en-US" sz="1600" dirty="0" err="1">
                <a:latin typeface="Courier New"/>
                <a:cs typeface="Courier New"/>
              </a:rPr>
              <a:t>sizeof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myints</a:t>
            </a:r>
            <a:r>
              <a:rPr lang="en-US" sz="1600" dirty="0">
                <a:latin typeface="Courier New"/>
                <a:cs typeface="Courier New"/>
              </a:rPr>
              <a:t>)/</a:t>
            </a:r>
            <a:r>
              <a:rPr lang="en-US" sz="1600" dirty="0" err="1">
                <a:latin typeface="Courier New"/>
                <a:cs typeface="Courier New"/>
              </a:rPr>
              <a:t>sizeof</a:t>
            </a:r>
            <a:r>
              <a:rPr lang="en-US" sz="1600" dirty="0">
                <a:latin typeface="Courier New"/>
                <a:cs typeface="Courier New"/>
              </a:rPr>
              <a:t>(int)); 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cout</a:t>
            </a:r>
            <a:r>
              <a:rPr lang="en-US" sz="1600" dirty="0">
                <a:latin typeface="Courier New"/>
                <a:cs typeface="Courier New"/>
              </a:rPr>
              <a:t> &lt;&lt; "The contents of fifth are:"; 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for (vector&lt;int&gt;::iterator it=</a:t>
            </a:r>
            <a:r>
              <a:rPr lang="en-US" sz="1600" dirty="0" err="1">
                <a:latin typeface="Courier New"/>
                <a:cs typeface="Courier New"/>
              </a:rPr>
              <a:t>fifth.begin</a:t>
            </a:r>
            <a:r>
              <a:rPr lang="en-US" sz="1600" dirty="0">
                <a:latin typeface="Courier New"/>
                <a:cs typeface="Courier New"/>
              </a:rPr>
              <a:t>(); it!=</a:t>
            </a:r>
            <a:r>
              <a:rPr lang="en-US" sz="1600" dirty="0" err="1">
                <a:latin typeface="Courier New"/>
                <a:cs typeface="Courier New"/>
              </a:rPr>
              <a:t>fifth.end</a:t>
            </a:r>
            <a:r>
              <a:rPr lang="en-US" sz="1600" dirty="0">
                <a:latin typeface="Courier New"/>
                <a:cs typeface="Courier New"/>
              </a:rPr>
              <a:t>(); </a:t>
            </a:r>
          </a:p>
          <a:p>
            <a:r>
              <a:rPr lang="en-US" sz="1600" dirty="0">
                <a:latin typeface="Courier New"/>
                <a:cs typeface="Courier New"/>
              </a:rPr>
              <a:t>	++it) 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cout</a:t>
            </a:r>
            <a:r>
              <a:rPr lang="en-US" sz="1600" dirty="0">
                <a:latin typeface="Courier New"/>
                <a:cs typeface="Courier New"/>
              </a:rPr>
              <a:t> &lt;&lt; ' ' &lt;&lt; *it; std::</a:t>
            </a:r>
            <a:r>
              <a:rPr lang="en-US" sz="1600" dirty="0" err="1">
                <a:latin typeface="Courier New"/>
                <a:cs typeface="Courier New"/>
              </a:rPr>
              <a:t>cout</a:t>
            </a:r>
            <a:r>
              <a:rPr lang="en-US" sz="1600" dirty="0">
                <a:latin typeface="Courier New"/>
                <a:cs typeface="Courier New"/>
              </a:rPr>
              <a:t> &lt;&lt; '\n’;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98085"/>
            <a:ext cx="3582030" cy="5847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VECTOR EXAMPLES</a:t>
            </a:r>
          </a:p>
        </p:txBody>
      </p:sp>
    </p:spTree>
    <p:extLst>
      <p:ext uri="{BB962C8B-B14F-4D97-AF65-F5344CB8AC3E}">
        <p14:creationId xmlns:p14="http://schemas.microsoft.com/office/powerpoint/2010/main" val="3744022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103" y="2539692"/>
            <a:ext cx="8652933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600" b="1" dirty="0">
                <a:latin typeface="Courier New"/>
                <a:ea typeface="+mn-lt"/>
                <a:cs typeface="+mn-lt"/>
              </a:rPr>
              <a:t>#include&lt;iostream&gt;</a:t>
            </a:r>
            <a:endParaRPr lang="en-US">
              <a:latin typeface="Courier New"/>
              <a:cs typeface="Courier New"/>
            </a:endParaRPr>
          </a:p>
          <a:p>
            <a:r>
              <a:rPr lang="fr-FR" sz="1600" b="1" dirty="0">
                <a:latin typeface="Courier New"/>
                <a:ea typeface="+mn-lt"/>
                <a:cs typeface="+mn-lt"/>
              </a:rPr>
              <a:t>#include&lt;vector&gt;</a:t>
            </a:r>
            <a:endParaRPr lang="fr-FR">
              <a:latin typeface="Courier New"/>
              <a:cs typeface="Courier New"/>
            </a:endParaRPr>
          </a:p>
          <a:p>
            <a:r>
              <a:rPr lang="fr-FR" sz="1600" b="1" dirty="0" err="1">
                <a:latin typeface="Courier New"/>
                <a:ea typeface="+mn-lt"/>
                <a:cs typeface="+mn-lt"/>
              </a:rPr>
              <a:t>using</a:t>
            </a:r>
            <a:r>
              <a:rPr lang="fr-FR" sz="1600" dirty="0">
                <a:latin typeface="Courier New"/>
                <a:ea typeface="+mn-lt"/>
                <a:cs typeface="+mn-lt"/>
              </a:rPr>
              <a:t> </a:t>
            </a:r>
            <a:r>
              <a:rPr lang="fr-FR" sz="1600" b="1" dirty="0" err="1">
                <a:latin typeface="Courier New"/>
                <a:ea typeface="+mn-lt"/>
                <a:cs typeface="+mn-lt"/>
              </a:rPr>
              <a:t>namespace</a:t>
            </a:r>
            <a:r>
              <a:rPr lang="fr-FR" sz="1600" dirty="0">
                <a:latin typeface="Courier New"/>
                <a:ea typeface="+mn-lt"/>
                <a:cs typeface="+mn-lt"/>
              </a:rPr>
              <a:t> std;</a:t>
            </a:r>
            <a:endParaRPr lang="fr-FR">
              <a:latin typeface="Courier New"/>
              <a:cs typeface="Courier New"/>
            </a:endParaRPr>
          </a:p>
          <a:p>
            <a:endParaRPr lang="fr-FR" sz="1600" dirty="0">
              <a:latin typeface="Courier New"/>
              <a:ea typeface="+mn-lt"/>
              <a:cs typeface="+mn-lt"/>
            </a:endParaRPr>
          </a:p>
          <a:p>
            <a:r>
              <a:rPr lang="fr-FR" sz="1600" b="1" dirty="0" err="1">
                <a:latin typeface="Courier New"/>
                <a:ea typeface="+mn-lt"/>
                <a:cs typeface="+mn-lt"/>
              </a:rPr>
              <a:t>int</a:t>
            </a:r>
            <a:r>
              <a:rPr lang="fr-FR" sz="1600" dirty="0">
                <a:latin typeface="Courier New"/>
                <a:ea typeface="+mn-lt"/>
                <a:cs typeface="+mn-lt"/>
              </a:rPr>
              <a:t> main()</a:t>
            </a:r>
            <a:endParaRPr lang="fr-FR">
              <a:latin typeface="Courier New"/>
              <a:cs typeface="Courier New"/>
            </a:endParaRPr>
          </a:p>
          <a:p>
            <a:r>
              <a:rPr lang="fr-FR" sz="1600" dirty="0">
                <a:latin typeface="Courier New"/>
                <a:ea typeface="+mn-lt"/>
                <a:cs typeface="+mn-lt"/>
              </a:rPr>
              <a:t>{</a:t>
            </a:r>
            <a:endParaRPr lang="fr-FR">
              <a:latin typeface="Courier New"/>
              <a:cs typeface="Courier New"/>
            </a:endParaRPr>
          </a:p>
          <a:p>
            <a:r>
              <a:rPr lang="fr-FR" sz="1600" dirty="0">
                <a:latin typeface="Courier New"/>
                <a:ea typeface="+mn-lt"/>
                <a:cs typeface="+mn-lt"/>
              </a:rPr>
              <a:t>   // 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Create</a:t>
            </a:r>
            <a:r>
              <a:rPr lang="fr-FR" sz="1600" dirty="0">
                <a:latin typeface="Courier New"/>
                <a:ea typeface="+mn-lt"/>
                <a:cs typeface="+mn-lt"/>
              </a:rPr>
              <a:t> a 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vector</a:t>
            </a:r>
            <a:r>
              <a:rPr lang="fr-FR" sz="1600" dirty="0">
                <a:latin typeface="Courier New"/>
                <a:ea typeface="+mn-lt"/>
                <a:cs typeface="+mn-lt"/>
              </a:rPr>
              <a:t> of 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integers</a:t>
            </a:r>
            <a:endParaRPr lang="fr-FR">
              <a:latin typeface="Courier New"/>
              <a:cs typeface="Courier New"/>
            </a:endParaRPr>
          </a:p>
          <a:p>
            <a:r>
              <a:rPr lang="fr-FR" sz="1600" dirty="0">
                <a:latin typeface="Courier New"/>
                <a:ea typeface="+mn-lt"/>
                <a:cs typeface="+mn-lt"/>
              </a:rPr>
              <a:t>   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vector</a:t>
            </a:r>
            <a:r>
              <a:rPr lang="fr-FR" sz="1600" dirty="0">
                <a:latin typeface="Courier New"/>
                <a:ea typeface="+mn-lt"/>
                <a:cs typeface="+mn-lt"/>
              </a:rPr>
              <a:t>&lt;</a:t>
            </a:r>
            <a:r>
              <a:rPr lang="fr-FR" sz="1600" b="1" dirty="0" err="1">
                <a:latin typeface="Courier New"/>
                <a:ea typeface="+mn-lt"/>
                <a:cs typeface="+mn-lt"/>
              </a:rPr>
              <a:t>int</a:t>
            </a:r>
            <a:r>
              <a:rPr lang="fr-FR" sz="1600" dirty="0">
                <a:latin typeface="Courier New"/>
                <a:ea typeface="+mn-lt"/>
                <a:cs typeface="+mn-lt"/>
              </a:rPr>
              <a:t>&gt; 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vec_of_num</a:t>
            </a:r>
            <a:r>
              <a:rPr lang="fr-FR" sz="1600" dirty="0">
                <a:latin typeface="Courier New"/>
                <a:ea typeface="+mn-lt"/>
                <a:cs typeface="+mn-lt"/>
              </a:rPr>
              <a:t>{1, 3, 4, 7, 8, 9};</a:t>
            </a:r>
            <a:endParaRPr lang="fr-FR">
              <a:latin typeface="Courier New"/>
              <a:cs typeface="Courier New"/>
            </a:endParaRPr>
          </a:p>
          <a:p>
            <a:r>
              <a:rPr lang="fr-FR" sz="1600" dirty="0">
                <a:latin typeface="Courier New"/>
                <a:ea typeface="+mn-lt"/>
                <a:cs typeface="+mn-lt"/>
              </a:rPr>
              <a:t>   </a:t>
            </a:r>
            <a:endParaRPr lang="fr-FR" dirty="0">
              <a:latin typeface="Courier New"/>
              <a:ea typeface="+mn-lt"/>
              <a:cs typeface="Courier New"/>
            </a:endParaRPr>
          </a:p>
          <a:p>
            <a:r>
              <a:rPr lang="fr-FR" sz="1600" dirty="0">
                <a:latin typeface="Courier New"/>
                <a:ea typeface="+mn-lt"/>
                <a:cs typeface="+mn-lt"/>
              </a:rPr>
              <a:t>   // 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Iterate</a:t>
            </a:r>
            <a:r>
              <a:rPr lang="fr-FR" sz="1600" dirty="0">
                <a:latin typeface="Courier New"/>
                <a:ea typeface="+mn-lt"/>
                <a:cs typeface="+mn-lt"/>
              </a:rPr>
              <a:t> over 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vector</a:t>
            </a:r>
            <a:r>
              <a:rPr lang="fr-FR" sz="1600" dirty="0">
                <a:latin typeface="Courier New"/>
                <a:ea typeface="+mn-lt"/>
                <a:cs typeface="+mn-lt"/>
              </a:rPr>
              <a:t> of 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integers</a:t>
            </a:r>
            <a:r>
              <a:rPr lang="fr-FR" sz="1600" dirty="0">
                <a:latin typeface="Courier New"/>
                <a:ea typeface="+mn-lt"/>
                <a:cs typeface="+mn-lt"/>
              </a:rPr>
              <a:t> by 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indexing</a:t>
            </a:r>
            <a:endParaRPr lang="fr-FR" dirty="0">
              <a:latin typeface="Courier New"/>
              <a:cs typeface="Courier New"/>
            </a:endParaRPr>
          </a:p>
          <a:p>
            <a:r>
              <a:rPr lang="fr-FR" sz="1600" b="1" dirty="0">
                <a:latin typeface="Courier New"/>
                <a:ea typeface="+mn-lt"/>
                <a:cs typeface="+mn-lt"/>
              </a:rPr>
              <a:t>   for</a:t>
            </a:r>
            <a:r>
              <a:rPr lang="fr-FR" sz="1600" dirty="0">
                <a:latin typeface="Courier New"/>
                <a:ea typeface="+mn-lt"/>
                <a:cs typeface="+mn-lt"/>
              </a:rPr>
              <a:t>(</a:t>
            </a:r>
            <a:r>
              <a:rPr lang="fr-FR" sz="1600" b="1" dirty="0" err="1">
                <a:latin typeface="Courier New"/>
                <a:ea typeface="+mn-lt"/>
                <a:cs typeface="+mn-lt"/>
              </a:rPr>
              <a:t>int</a:t>
            </a:r>
            <a:r>
              <a:rPr lang="fr-FR" sz="1600" dirty="0">
                <a:latin typeface="Courier New"/>
                <a:ea typeface="+mn-lt"/>
                <a:cs typeface="+mn-lt"/>
              </a:rPr>
              <a:t> i = 0; i &lt; 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vec_of_num.size</a:t>
            </a:r>
            <a:r>
              <a:rPr lang="fr-FR" sz="1600" dirty="0">
                <a:latin typeface="Courier New"/>
                <a:ea typeface="+mn-lt"/>
                <a:cs typeface="+mn-lt"/>
              </a:rPr>
              <a:t>(); i++) {</a:t>
            </a:r>
            <a:endParaRPr lang="fr-FR">
              <a:latin typeface="Courier New"/>
              <a:cs typeface="Courier New"/>
            </a:endParaRPr>
          </a:p>
          <a:p>
            <a:r>
              <a:rPr lang="fr-FR" sz="1600" dirty="0">
                <a:latin typeface="Courier New"/>
                <a:ea typeface="+mn-lt"/>
                <a:cs typeface="+mn-lt"/>
              </a:rPr>
              <a:t>      cout &lt;&lt; 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vec_of_num</a:t>
            </a:r>
            <a:r>
              <a:rPr lang="fr-FR" sz="1600" dirty="0">
                <a:latin typeface="Courier New"/>
                <a:ea typeface="+mn-lt"/>
                <a:cs typeface="+mn-lt"/>
              </a:rPr>
              <a:t>[i] &lt;&lt; " at index position: " &lt;&lt; i &lt;&lt;</a:t>
            </a:r>
            <a:r>
              <a:rPr lang="fr-FR" sz="1600" dirty="0" err="1">
                <a:latin typeface="Courier New"/>
                <a:ea typeface="+mn-lt"/>
                <a:cs typeface="+mn-lt"/>
              </a:rPr>
              <a:t>endl</a:t>
            </a:r>
            <a:r>
              <a:rPr lang="fr-FR" sz="1600" dirty="0">
                <a:latin typeface="Courier New"/>
                <a:ea typeface="+mn-lt"/>
                <a:cs typeface="+mn-lt"/>
              </a:rPr>
              <a:t>;</a:t>
            </a:r>
            <a:endParaRPr lang="fr-FR">
              <a:latin typeface="Courier New"/>
              <a:cs typeface="Courier New"/>
            </a:endParaRPr>
          </a:p>
          <a:p>
            <a:r>
              <a:rPr lang="fr-FR" sz="1600" dirty="0">
                <a:latin typeface="Courier New"/>
                <a:ea typeface="+mn-lt"/>
                <a:cs typeface="+mn-lt"/>
              </a:rPr>
              <a:t>   }</a:t>
            </a:r>
            <a:endParaRPr lang="fr-FR" dirty="0">
              <a:latin typeface="Courier New"/>
              <a:cs typeface="Courier New"/>
            </a:endParaRPr>
          </a:p>
          <a:p>
            <a:r>
              <a:rPr lang="fr-FR" sz="1600" b="1" dirty="0">
                <a:latin typeface="Courier New"/>
                <a:ea typeface="+mn-lt"/>
                <a:cs typeface="+mn-lt"/>
              </a:rPr>
              <a:t>   return</a:t>
            </a:r>
            <a:r>
              <a:rPr lang="fr-FR" sz="1600" dirty="0">
                <a:latin typeface="Courier New"/>
                <a:ea typeface="+mn-lt"/>
                <a:cs typeface="+mn-lt"/>
              </a:rPr>
              <a:t> 0;</a:t>
            </a:r>
            <a:endParaRPr lang="fr-FR">
              <a:latin typeface="Courier New"/>
              <a:cs typeface="Courier New"/>
            </a:endParaRPr>
          </a:p>
          <a:p>
            <a:r>
              <a:rPr lang="fr-FR" sz="1600" dirty="0">
                <a:latin typeface="Courier New"/>
                <a:ea typeface="+mn-lt"/>
                <a:cs typeface="+mn-lt"/>
              </a:rPr>
              <a:t>}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198085"/>
            <a:ext cx="437023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VECTORS: SAMPLE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55106-8295-B0BE-4EF0-2480C057E102}"/>
              </a:ext>
            </a:extLst>
          </p:cNvPr>
          <p:cNvSpPr txBox="1"/>
          <p:nvPr/>
        </p:nvSpPr>
        <p:spPr>
          <a:xfrm>
            <a:off x="349545" y="921045"/>
            <a:ext cx="84515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This example illustrates the use of array indexing to loop through a collection of elements in an integer </a:t>
            </a:r>
            <a:r>
              <a:rPr lang="en-US" sz="2000" i="1" dirty="0">
                <a:solidFill>
                  <a:srgbClr val="FFFF00"/>
                </a:solidFill>
              </a:rPr>
              <a:t>vector</a:t>
            </a:r>
            <a:r>
              <a:rPr lang="en-US" sz="2000" dirty="0">
                <a:solidFill>
                  <a:srgbClr val="FFFF00"/>
                </a:solidFill>
              </a:rPr>
              <a:t>. Note this iteration does not make use of pointers or other advanced C++ syntax, but with a positional index </a:t>
            </a:r>
            <a:r>
              <a:rPr lang="en-US" sz="2000" i="1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, from beginning to end.</a:t>
            </a:r>
            <a:endParaRPr lang="en-US" sz="200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0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08" y="876156"/>
            <a:ext cx="8110685" cy="60016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cs typeface="Calibri"/>
              </a:rPr>
              <a:t>ONLINE</a:t>
            </a:r>
            <a:endParaRPr lang="fr-FR" sz="2400" b="1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sz="2400" dirty="0">
                <a:ea typeface="+mn-lt"/>
                <a:cs typeface="+mn-lt"/>
                <a:hlinkClick r:id="rId3"/>
              </a:rPr>
              <a:t>https://cplusplus.com/doc/oldtutorial/control/</a:t>
            </a:r>
            <a:endParaRPr lang="fr-FR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sz="2400" dirty="0">
                <a:cs typeface="Calibri"/>
                <a:hlinkClick r:id="rId4"/>
              </a:rPr>
              <a:t>https://</a:t>
            </a:r>
            <a:r>
              <a:rPr lang="fr-FR" sz="2400" dirty="0">
                <a:ea typeface="+mn-lt"/>
                <a:cs typeface="+mn-lt"/>
                <a:hlinkClick r:id="rId4"/>
              </a:rPr>
              <a:t>cplusplus.com/doc/tutorial/preprocessor/</a:t>
            </a:r>
            <a:endParaRPr lang="fr-FR" sz="2400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sz="2400" dirty="0">
                <a:ea typeface="+mn-lt"/>
                <a:cs typeface="+mn-lt"/>
                <a:hlinkClick r:id="rId5"/>
              </a:rPr>
              <a:t>https://cplusplus.com/doc/tutorial/</a:t>
            </a:r>
            <a:endParaRPr lang="fr-FR" sz="2400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sz="2400" dirty="0">
                <a:ea typeface="+mn-lt"/>
                <a:cs typeface="+mn-lt"/>
                <a:hlinkClick r:id="rId6"/>
              </a:rPr>
              <a:t>https://cplusplus.com/files/tutorial.pdf</a:t>
            </a:r>
          </a:p>
          <a:p>
            <a:pPr marL="800100" lvl="1" indent="-342900">
              <a:buFont typeface="Arial,Sans-Serif"/>
              <a:buChar char="•"/>
            </a:pPr>
            <a:r>
              <a:rPr lang="fr-FR" sz="2400" dirty="0">
                <a:cs typeface="Calibri"/>
              </a:rPr>
              <a:t>Basics of C++ 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fr-FR" sz="2400" dirty="0">
                <a:ea typeface="+mn-lt"/>
                <a:cs typeface="+mn-lt"/>
                <a:hlinkClick r:id="rId7"/>
              </a:rPr>
              <a:t>auto &amp; decltype</a:t>
            </a:r>
          </a:p>
          <a:p>
            <a:pPr marL="342900" indent="-342900">
              <a:buFont typeface="Arial,Sans-Serif"/>
              <a:buChar char="•"/>
            </a:pPr>
            <a:r>
              <a:rPr lang="fr-FR" sz="2400" dirty="0">
                <a:ea typeface="+mn-lt"/>
                <a:cs typeface="+mn-lt"/>
                <a:hlinkClick r:id="rId8"/>
              </a:rPr>
              <a:t>Operators</a:t>
            </a:r>
            <a:endParaRPr lang="fr-FR" sz="2400" dirty="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fr-FR" sz="2400" dirty="0">
                <a:ea typeface="+mn-lt"/>
                <a:cs typeface="+mn-lt"/>
                <a:hlinkClick r:id="rId9"/>
              </a:rPr>
              <a:t>Statements</a:t>
            </a:r>
          </a:p>
          <a:p>
            <a:pPr marL="342900" indent="-342900">
              <a:buFont typeface="Arial,Sans-Serif"/>
              <a:buChar char="•"/>
            </a:pPr>
            <a:r>
              <a:rPr lang="fr-FR" sz="2400" dirty="0">
                <a:ea typeface="+mn-lt"/>
                <a:cs typeface="+mn-lt"/>
                <a:hlinkClick r:id="rId10"/>
              </a:rPr>
              <a:t>Preprocessor</a:t>
            </a:r>
            <a:endParaRPr lang="fr-FR" sz="2400" dirty="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fr-FR" sz="2400" dirty="0">
                <a:ea typeface="Calibri" panose="020F0502020204030204"/>
                <a:cs typeface="Calibri"/>
                <a:hlinkClick r:id="rId11"/>
              </a:rPr>
              <a:t>Increment/Decrement Operators</a:t>
            </a:r>
            <a:endParaRPr lang="fr-FR" sz="2400" dirty="0">
              <a:ea typeface="Calibri" panose="020F0502020204030204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fr-FR" sz="2400" dirty="0">
                <a:ea typeface="Calibri" panose="020F0502020204030204"/>
                <a:cs typeface="Calibri"/>
              </a:rPr>
              <a:t>Control Structures: Loops</a:t>
            </a:r>
            <a:endParaRPr lang="fr-FR" sz="2400">
              <a:ea typeface="Calibri" panose="020F0502020204030204"/>
              <a:cs typeface="Calibri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fr-FR" sz="2400" dirty="0">
                <a:ea typeface="Calibri" panose="020F0502020204030204"/>
                <a:cs typeface="Calibri"/>
                <a:hlinkClick r:id="rId12"/>
              </a:rPr>
              <a:t>While</a:t>
            </a:r>
            <a:endParaRPr lang="fr-FR" sz="2400">
              <a:ea typeface="Calibri" panose="020F0502020204030204"/>
              <a:cs typeface="Calibri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fr-FR" sz="2400" dirty="0">
                <a:ea typeface="Calibri"/>
                <a:cs typeface="Calibri"/>
                <a:hlinkClick r:id="rId13"/>
              </a:rPr>
              <a:t>Do … While</a:t>
            </a:r>
            <a:endParaRPr lang="fr-FR" dirty="0"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fr-FR" sz="2400" dirty="0">
                <a:ea typeface="Calibri" panose="020F0502020204030204"/>
                <a:cs typeface="Calibri"/>
                <a:hlinkClick r:id="rId14"/>
              </a:rPr>
              <a:t>Break</a:t>
            </a:r>
            <a:r>
              <a:rPr lang="fr-FR" sz="2400" dirty="0">
                <a:ea typeface="Calibri" panose="020F0502020204030204"/>
                <a:cs typeface="Calibri"/>
              </a:rPr>
              <a:t> &amp; </a:t>
            </a:r>
            <a:r>
              <a:rPr lang="fr-FR" sz="2400" dirty="0">
                <a:ea typeface="Calibri" panose="020F0502020204030204"/>
                <a:cs typeface="Calibri"/>
                <a:hlinkClick r:id="rId15"/>
              </a:rPr>
              <a:t>Continue</a:t>
            </a:r>
            <a:r>
              <a:rPr lang="fr-FR" sz="2400" dirty="0">
                <a:ea typeface="Calibri" panose="020F0502020204030204"/>
                <a:cs typeface="Calibri"/>
              </a:rPr>
              <a:t> </a:t>
            </a:r>
          </a:p>
          <a:p>
            <a:pPr marL="800100" lvl="1" indent="-342900">
              <a:buFont typeface="Arial,Sans-Serif"/>
              <a:buChar char="•"/>
            </a:pPr>
            <a:endParaRPr lang="fr-FR" sz="2400" dirty="0">
              <a:ea typeface="Calibri" panose="020F0502020204030204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179192"/>
            <a:ext cx="435510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54178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567" y="831382"/>
            <a:ext cx="8110685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ea typeface="+mn-lt"/>
                <a:cs typeface="+mn-lt"/>
              </a:rPr>
              <a:t>TEXTBOOK</a:t>
            </a:r>
            <a:endParaRPr lang="en-US" dirty="0" err="1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3.4 Operations and </a:t>
            </a:r>
            <a:r>
              <a:rPr lang="fr-FR" sz="2400" dirty="0" err="1">
                <a:ea typeface="+mn-lt"/>
                <a:cs typeface="+mn-lt"/>
              </a:rPr>
              <a:t>Operators</a:t>
            </a:r>
            <a:endParaRPr lang="fr-FR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3.5 </a:t>
            </a:r>
            <a:r>
              <a:rPr lang="fr-FR" sz="2400" dirty="0" err="1">
                <a:ea typeface="+mn-lt"/>
                <a:cs typeface="+mn-lt"/>
              </a:rPr>
              <a:t>Assignment</a:t>
            </a:r>
            <a:r>
              <a:rPr lang="fr-FR" sz="2400" dirty="0">
                <a:ea typeface="+mn-lt"/>
                <a:cs typeface="+mn-lt"/>
              </a:rPr>
              <a:t> and </a:t>
            </a:r>
            <a:r>
              <a:rPr lang="fr-FR" sz="2400" dirty="0" err="1">
                <a:ea typeface="+mn-lt"/>
                <a:cs typeface="+mn-lt"/>
              </a:rPr>
              <a:t>Initialization</a:t>
            </a:r>
            <a:r>
              <a:rPr lang="fr-FR" sz="2400" dirty="0">
                <a:ea typeface="+mn-lt"/>
                <a:cs typeface="+mn-lt"/>
              </a:rPr>
              <a:t>, 3.5.1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3.6 Composite </a:t>
            </a:r>
            <a:r>
              <a:rPr lang="fr-FR" sz="2400" dirty="0" err="1">
                <a:ea typeface="+mn-lt"/>
                <a:cs typeface="+mn-lt"/>
              </a:rPr>
              <a:t>assignment</a:t>
            </a:r>
            <a:r>
              <a:rPr lang="fr-FR" sz="2400" dirty="0">
                <a:ea typeface="+mn-lt"/>
                <a:cs typeface="+mn-lt"/>
              </a:rPr>
              <a:t> </a:t>
            </a:r>
            <a:r>
              <a:rPr lang="fr-FR" sz="2400" dirty="0" err="1">
                <a:ea typeface="+mn-lt"/>
                <a:cs typeface="+mn-lt"/>
              </a:rPr>
              <a:t>operators</a:t>
            </a:r>
            <a:r>
              <a:rPr lang="fr-FR" sz="2400" dirty="0">
                <a:ea typeface="+mn-lt"/>
                <a:cs typeface="+mn-lt"/>
              </a:rPr>
              <a:t>, 3.6.1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3.7 </a:t>
            </a:r>
            <a:r>
              <a:rPr lang="fr-FR" sz="2400" dirty="0" err="1">
                <a:ea typeface="+mn-lt"/>
                <a:cs typeface="+mn-lt"/>
              </a:rPr>
              <a:t>Names</a:t>
            </a:r>
            <a:endParaRPr lang="fr-FR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3.8 Types and </a:t>
            </a:r>
            <a:r>
              <a:rPr lang="fr-FR" sz="2400" dirty="0" err="1">
                <a:ea typeface="+mn-lt"/>
                <a:cs typeface="+mn-lt"/>
              </a:rPr>
              <a:t>objects</a:t>
            </a:r>
            <a:endParaRPr lang="fr-FR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4.3.2 </a:t>
            </a:r>
            <a:r>
              <a:rPr lang="fr-FR" sz="2400" dirty="0" err="1">
                <a:ea typeface="+mn-lt"/>
                <a:cs typeface="+mn-lt"/>
              </a:rPr>
              <a:t>Operators</a:t>
            </a:r>
            <a:endParaRPr lang="fr-FR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4.4 </a:t>
            </a:r>
            <a:r>
              <a:rPr lang="fr-FR" sz="2400" dirty="0" err="1">
                <a:ea typeface="+mn-lt"/>
                <a:cs typeface="+mn-lt"/>
              </a:rPr>
              <a:t>Statements</a:t>
            </a:r>
            <a:r>
              <a:rPr lang="fr-FR" sz="2400" dirty="0">
                <a:ea typeface="+mn-lt"/>
                <a:cs typeface="+mn-lt"/>
              </a:rPr>
              <a:t> (4.4.1.1, 4.4.2.1, 4.4.2.3, </a:t>
            </a:r>
            <a:r>
              <a:rPr lang="fr-FR" sz="2400" dirty="0" err="1">
                <a:ea typeface="+mn-lt"/>
                <a:cs typeface="+mn-lt"/>
              </a:rPr>
              <a:t>etc</a:t>
            </a:r>
            <a:r>
              <a:rPr lang="fr-FR" sz="2400" dirty="0">
                <a:ea typeface="+mn-lt"/>
                <a:cs typeface="+mn-lt"/>
              </a:rPr>
              <a:t>)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20.5.2 auto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A.7 </a:t>
            </a:r>
            <a:r>
              <a:rPr lang="fr-FR" sz="2400" dirty="0" err="1">
                <a:ea typeface="+mn-lt"/>
                <a:cs typeface="+mn-lt"/>
              </a:rPr>
              <a:t>Declarations</a:t>
            </a:r>
            <a:r>
              <a:rPr lang="fr-FR" sz="2400" dirty="0">
                <a:ea typeface="+mn-lt"/>
                <a:cs typeface="+mn-lt"/>
              </a:rPr>
              <a:t>, 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A.8 </a:t>
            </a:r>
            <a:r>
              <a:rPr lang="fr-FR" sz="2400" dirty="0" err="1">
                <a:ea typeface="+mn-lt"/>
                <a:cs typeface="+mn-lt"/>
              </a:rPr>
              <a:t>Built-in</a:t>
            </a:r>
            <a:r>
              <a:rPr lang="fr-FR" sz="2400" dirty="0">
                <a:ea typeface="+mn-lt"/>
                <a:cs typeface="+mn-lt"/>
              </a:rPr>
              <a:t> types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A.17 </a:t>
            </a:r>
            <a:r>
              <a:rPr lang="fr-FR" sz="2400" dirty="0" err="1">
                <a:ea typeface="+mn-lt"/>
                <a:cs typeface="+mn-lt"/>
              </a:rPr>
              <a:t>Preprocessor</a:t>
            </a:r>
            <a:r>
              <a:rPr lang="fr-FR" sz="2400" dirty="0">
                <a:ea typeface="+mn-lt"/>
                <a:cs typeface="+mn-lt"/>
              </a:rPr>
              <a:t> directives, A.17.1, A.17.2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err="1">
                <a:ea typeface="+mn-lt"/>
                <a:cs typeface="+mn-lt"/>
              </a:rPr>
              <a:t>Chapter</a:t>
            </a:r>
            <a:r>
              <a:rPr lang="fr-FR" sz="2400" dirty="0">
                <a:ea typeface="+mn-lt"/>
                <a:cs typeface="+mn-lt"/>
              </a:rPr>
              <a:t> 17 </a:t>
            </a:r>
            <a:r>
              <a:rPr lang="fr-FR" sz="2400" err="1">
                <a:ea typeface="+mn-lt"/>
                <a:cs typeface="+mn-lt"/>
              </a:rPr>
              <a:t>Vector</a:t>
            </a:r>
            <a:r>
              <a:rPr lang="fr-FR" sz="2400" dirty="0">
                <a:ea typeface="+mn-lt"/>
                <a:cs typeface="+mn-lt"/>
              </a:rPr>
              <a:t> Basics, 17.1 </a:t>
            </a:r>
            <a:r>
              <a:rPr lang="en-US" sz="2400" dirty="0">
                <a:ea typeface="+mn-lt"/>
                <a:cs typeface="+mn-lt"/>
              </a:rPr>
              <a:t>–</a:t>
            </a:r>
            <a:r>
              <a:rPr lang="fr-FR" sz="2400" dirty="0">
                <a:ea typeface="+mn-lt"/>
                <a:cs typeface="+mn-lt"/>
              </a:rPr>
              <a:t> 17.3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fr-FR" sz="2400" err="1">
                <a:ea typeface="+mn-lt"/>
                <a:cs typeface="+mn-lt"/>
              </a:rPr>
              <a:t>Chapter</a:t>
            </a:r>
            <a:r>
              <a:rPr lang="fr-FR" sz="2400" dirty="0">
                <a:ea typeface="+mn-lt"/>
                <a:cs typeface="+mn-lt"/>
              </a:rPr>
              <a:t> 18 </a:t>
            </a:r>
            <a:r>
              <a:rPr lang="fr-FR" sz="2400" err="1">
                <a:ea typeface="+mn-lt"/>
                <a:cs typeface="+mn-lt"/>
              </a:rPr>
              <a:t>Vectors</a:t>
            </a:r>
            <a:r>
              <a:rPr lang="fr-FR" sz="2400" dirty="0">
                <a:ea typeface="+mn-lt"/>
                <a:cs typeface="+mn-lt"/>
              </a:rPr>
              <a:t> and </a:t>
            </a:r>
            <a:r>
              <a:rPr lang="fr-FR" sz="2400" err="1">
                <a:ea typeface="+mn-lt"/>
                <a:cs typeface="+mn-lt"/>
              </a:rPr>
              <a:t>Arrays</a:t>
            </a:r>
            <a:r>
              <a:rPr lang="fr-FR" sz="2400" dirty="0">
                <a:ea typeface="+mn-lt"/>
                <a:cs typeface="+mn-lt"/>
              </a:rPr>
              <a:t>, 18.1-18.2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179192"/>
            <a:ext cx="646888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READING ASSIGNMENTS (Continued)</a:t>
            </a:r>
          </a:p>
        </p:txBody>
      </p:sp>
    </p:spTree>
    <p:extLst>
      <p:ext uri="{BB962C8B-B14F-4D97-AF65-F5344CB8AC3E}">
        <p14:creationId xmlns:p14="http://schemas.microsoft.com/office/powerpoint/2010/main" val="279235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912958"/>
            <a:ext cx="8110685" cy="63709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/>
              <a:t>More C/C++ Data Types</a:t>
            </a:r>
            <a:endParaRPr lang="en-US" dirty="0"/>
          </a:p>
          <a:p>
            <a:pPr marL="342900" indent="-342900">
              <a:buFontTx/>
              <a:buChar char="•"/>
            </a:pPr>
            <a:r>
              <a:rPr lang="fr-FR" sz="2400" dirty="0"/>
              <a:t>Type </a:t>
            </a:r>
            <a:r>
              <a:rPr lang="fr-FR" sz="2400" dirty="0" err="1"/>
              <a:t>Deduction</a:t>
            </a:r>
            <a:r>
              <a:rPr lang="fr-FR" sz="2400" dirty="0"/>
              <a:t> in C++</a:t>
            </a:r>
          </a:p>
          <a:p>
            <a:pPr marL="342900" lvl="1" indent="-342900">
              <a:buFontTx/>
              <a:buChar char="•"/>
            </a:pPr>
            <a:r>
              <a:rPr lang="fr-FR" sz="2400" dirty="0" err="1">
                <a:cs typeface="Calibri"/>
              </a:rPr>
              <a:t>Arithmetic</a:t>
            </a:r>
            <a:r>
              <a:rPr lang="fr-FR" sz="2400" dirty="0">
                <a:cs typeface="Calibri"/>
              </a:rPr>
              <a:t> Operations</a:t>
            </a:r>
            <a:endParaRPr lang="fr-FR" sz="2400" dirty="0"/>
          </a:p>
          <a:p>
            <a:pPr marL="342900" lvl="1" indent="-342900">
              <a:buFontTx/>
              <a:buChar char="•"/>
            </a:pPr>
            <a:r>
              <a:rPr lang="fr-FR" sz="2400" dirty="0"/>
              <a:t>Variable </a:t>
            </a:r>
            <a:r>
              <a:rPr lang="fr-FR" sz="2400" dirty="0" err="1"/>
              <a:t>Initialization</a:t>
            </a:r>
            <a:endParaRPr lang="fr-FR" sz="2400" dirty="0">
              <a:cs typeface="Calibri"/>
            </a:endParaRPr>
          </a:p>
          <a:p>
            <a:pPr marL="800100" lvl="2" indent="-342900">
              <a:buFontTx/>
              <a:buChar char="•"/>
            </a:pPr>
            <a:r>
              <a:rPr lang="fr-FR" sz="2400" dirty="0" err="1"/>
              <a:t>Constructor</a:t>
            </a:r>
            <a:r>
              <a:rPr lang="fr-FR" sz="2400" dirty="0"/>
              <a:t> (</a:t>
            </a:r>
            <a:r>
              <a:rPr lang="fr-FR" sz="2400" dirty="0" err="1"/>
              <a:t>parameterized</a:t>
            </a:r>
            <a:r>
              <a:rPr lang="fr-FR" sz="2400" dirty="0"/>
              <a:t>)</a:t>
            </a:r>
          </a:p>
          <a:p>
            <a:pPr marL="800100" lvl="2" indent="-342900">
              <a:buFontTx/>
              <a:buChar char="•"/>
            </a:pPr>
            <a:r>
              <a:rPr lang="fr-FR" sz="2400" dirty="0" err="1"/>
              <a:t>Uninform</a:t>
            </a:r>
            <a:r>
              <a:rPr lang="fr-FR" sz="2400" dirty="0"/>
              <a:t> (C++11)</a:t>
            </a:r>
          </a:p>
          <a:p>
            <a:pPr marL="342900" lvl="1" indent="-342900">
              <a:buFontTx/>
              <a:buChar char="•"/>
            </a:pPr>
            <a:r>
              <a:rPr lang="fr-FR" sz="2400" dirty="0" err="1"/>
              <a:t>Statements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 err="1"/>
              <a:t>Preprocessor</a:t>
            </a:r>
            <a:r>
              <a:rPr lang="fr-FR" sz="2400" dirty="0"/>
              <a:t> </a:t>
            </a:r>
            <a:r>
              <a:rPr lang="fr-FR" sz="2400" dirty="0" err="1"/>
              <a:t>Definition</a:t>
            </a:r>
            <a:r>
              <a:rPr lang="fr-FR" sz="2400" dirty="0"/>
              <a:t> / Macros</a:t>
            </a:r>
          </a:p>
          <a:p>
            <a:pPr marL="342900" indent="-342900">
              <a:buFontTx/>
              <a:buChar char="•"/>
            </a:pPr>
            <a:r>
              <a:rPr lang="fr-FR" sz="2400" dirty="0" err="1"/>
              <a:t>Increment</a:t>
            </a:r>
            <a:r>
              <a:rPr lang="fr-FR" sz="2400" dirty="0"/>
              <a:t> / </a:t>
            </a:r>
            <a:r>
              <a:rPr lang="fr-FR" sz="2400" dirty="0" err="1"/>
              <a:t>Decrement</a:t>
            </a:r>
            <a:r>
              <a:rPr lang="fr-FR" sz="2400" dirty="0"/>
              <a:t> </a:t>
            </a:r>
            <a:r>
              <a:rPr lang="fr-FR" sz="2400" dirty="0" err="1"/>
              <a:t>Operators</a:t>
            </a:r>
            <a:r>
              <a:rPr lang="fr-FR" sz="2400" dirty="0"/>
              <a:t> (++, --)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Control Structures</a:t>
            </a:r>
            <a:endParaRPr lang="fr-FR" sz="2400" dirty="0">
              <a:cs typeface="Calibri"/>
            </a:endParaRPr>
          </a:p>
          <a:p>
            <a:pPr marL="800100" lvl="1" indent="-342900">
              <a:buChar char="•"/>
            </a:pPr>
            <a:r>
              <a:rPr lang="fr-FR" sz="2400" dirty="0" err="1">
                <a:ea typeface="Calibri"/>
                <a:cs typeface="Calibri"/>
              </a:rPr>
              <a:t>While</a:t>
            </a:r>
            <a:r>
              <a:rPr lang="fr-FR" sz="2400" dirty="0">
                <a:ea typeface="Calibri"/>
                <a:cs typeface="Calibri"/>
              </a:rPr>
              <a:t>; Do...</a:t>
            </a:r>
            <a:r>
              <a:rPr lang="fr-FR" sz="2400" dirty="0" err="1">
                <a:ea typeface="Calibri"/>
                <a:cs typeface="Calibri"/>
              </a:rPr>
              <a:t>While</a:t>
            </a:r>
            <a:r>
              <a:rPr lang="fr-FR" sz="2400" dirty="0">
                <a:ea typeface="Calibri"/>
                <a:cs typeface="Calibri"/>
              </a:rPr>
              <a:t> (</a:t>
            </a:r>
            <a:r>
              <a:rPr lang="fr-FR" sz="2400" dirty="0" err="1">
                <a:ea typeface="Calibri"/>
                <a:cs typeface="Calibri"/>
              </a:rPr>
              <a:t>see</a:t>
            </a:r>
            <a:r>
              <a:rPr lang="fr-FR" sz="2400" dirty="0">
                <a:ea typeface="Calibri"/>
                <a:cs typeface="Calibri"/>
              </a:rPr>
              <a:t> </a:t>
            </a:r>
            <a:r>
              <a:rPr lang="fr-FR" sz="2400" dirty="0" err="1">
                <a:ea typeface="Calibri"/>
                <a:cs typeface="Calibri"/>
              </a:rPr>
              <a:t>additional</a:t>
            </a:r>
            <a:r>
              <a:rPr lang="fr-FR" sz="2400" dirty="0">
                <a:ea typeface="Calibri"/>
                <a:cs typeface="Calibri"/>
              </a:rPr>
              <a:t> slides)</a:t>
            </a:r>
            <a:endParaRPr lang="fr-FR" sz="2400" dirty="0">
              <a:cs typeface="Calibri"/>
            </a:endParaRPr>
          </a:p>
          <a:p>
            <a:pPr marL="800100" lvl="1" indent="-342900">
              <a:buChar char="•"/>
            </a:pPr>
            <a:r>
              <a:rPr lang="fr-FR" sz="2400" dirty="0">
                <a:cs typeface="Calibri"/>
              </a:rPr>
              <a:t>Break/Continue Keywords</a:t>
            </a:r>
            <a:endParaRPr lang="fr-FR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fr-FR" sz="2400" dirty="0" err="1">
                <a:ea typeface="+mn-lt"/>
                <a:cs typeface="+mn-lt"/>
              </a:rPr>
              <a:t>Vectors</a:t>
            </a:r>
            <a:endParaRPr lang="fr-FR" sz="240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cs typeface="Calibri"/>
              </a:rPr>
              <a:t>Operations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err="1">
                <a:cs typeface="Calibri" panose="020F0502020204030204"/>
              </a:rPr>
              <a:t>Examples</a:t>
            </a:r>
            <a:r>
              <a:rPr lang="fr-FR" sz="2400" dirty="0">
                <a:cs typeface="Calibri" panose="020F0502020204030204"/>
              </a:rPr>
              <a:t> / </a:t>
            </a:r>
            <a:r>
              <a:rPr lang="fr-FR" sz="2400" dirty="0" err="1">
                <a:cs typeface="Calibri" panose="020F0502020204030204"/>
              </a:rPr>
              <a:t>Sample</a:t>
            </a:r>
            <a:r>
              <a:rPr lang="fr-FR" sz="2400" dirty="0">
                <a:cs typeface="Calibri" panose="020F0502020204030204"/>
              </a:rPr>
              <a:t> Code</a:t>
            </a:r>
          </a:p>
          <a:p>
            <a:endParaRPr lang="fr-FR" sz="2400" dirty="0">
              <a:cs typeface="Calibri" panose="020F0502020204030204"/>
            </a:endParaRPr>
          </a:p>
          <a:p>
            <a:endParaRPr lang="en-US" sz="2400" b="1" dirty="0"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222" y="206839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3351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MORE C++ DATA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504"/>
            <a:ext cx="8229600" cy="4938712"/>
          </a:xfrm>
          <a:ln>
            <a:noFill/>
          </a:ln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ourier"/>
                <a:cs typeface="Courier"/>
              </a:rPr>
              <a:t>c</a:t>
            </a:r>
            <a:r>
              <a:rPr lang="da-DK" sz="2400" dirty="0">
                <a:latin typeface="Courier"/>
                <a:cs typeface="Courier"/>
              </a:rPr>
              <a:t>har, </a:t>
            </a:r>
            <a:r>
              <a:rPr lang="en-US" sz="2400" dirty="0">
                <a:latin typeface="Courier"/>
                <a:cs typeface="Courier"/>
              </a:rPr>
              <a:t>c</a:t>
            </a:r>
            <a:r>
              <a:rPr lang="da-DK" sz="2400" dirty="0">
                <a:latin typeface="Courier"/>
                <a:cs typeface="Courier"/>
              </a:rPr>
              <a:t>har16_t, char32_t, </a:t>
            </a:r>
            <a:r>
              <a:rPr lang="en-US" sz="2400" dirty="0" err="1">
                <a:latin typeface="Courier"/>
                <a:cs typeface="Courier"/>
              </a:rPr>
              <a:t>wc</a:t>
            </a:r>
            <a:r>
              <a:rPr lang="da-DK" sz="2400" dirty="0" err="1">
                <a:latin typeface="Courier"/>
                <a:cs typeface="Courier"/>
              </a:rPr>
              <a:t>har_t</a:t>
            </a:r>
            <a:endParaRPr lang="da-DK" sz="2400" dirty="0">
              <a:latin typeface="Courier"/>
              <a:cs typeface="Courier"/>
            </a:endParaRPr>
          </a:p>
          <a:p>
            <a:pPr>
              <a:buFontTx/>
              <a:buChar char="•"/>
            </a:pPr>
            <a:r>
              <a:rPr lang="en-US" sz="2400" dirty="0">
                <a:latin typeface="Courier"/>
                <a:cs typeface="Courier"/>
              </a:rPr>
              <a:t>s</a:t>
            </a:r>
            <a:r>
              <a:rPr lang="da-DK" sz="2400" dirty="0" err="1">
                <a:latin typeface="Courier"/>
                <a:cs typeface="Courier"/>
              </a:rPr>
              <a:t>hort</a:t>
            </a:r>
            <a:r>
              <a:rPr lang="da-DK" sz="2400" dirty="0">
                <a:latin typeface="Courier"/>
                <a:cs typeface="Courier"/>
              </a:rPr>
              <a:t> = </a:t>
            </a:r>
            <a:r>
              <a:rPr lang="da-DK" sz="2400" dirty="0" err="1">
                <a:latin typeface="Courier"/>
                <a:cs typeface="Courier"/>
              </a:rPr>
              <a:t>signed</a:t>
            </a:r>
            <a:r>
              <a:rPr lang="da-DK" sz="2400" dirty="0">
                <a:latin typeface="Courier"/>
                <a:cs typeface="Courier"/>
              </a:rPr>
              <a:t> short </a:t>
            </a:r>
            <a:r>
              <a:rPr lang="da-DK" sz="2400" dirty="0" err="1">
                <a:latin typeface="Courier"/>
                <a:cs typeface="Courier"/>
              </a:rPr>
              <a:t>int</a:t>
            </a:r>
            <a:endParaRPr lang="da-DK" sz="2400" dirty="0">
              <a:latin typeface="Courier"/>
              <a:cs typeface="Courier"/>
            </a:endParaRPr>
          </a:p>
          <a:p>
            <a:pPr>
              <a:buFontTx/>
              <a:buChar char="•"/>
            </a:pPr>
            <a:r>
              <a:rPr lang="en-US" sz="2400" dirty="0">
                <a:latin typeface="Courier"/>
                <a:cs typeface="Courier"/>
              </a:rPr>
              <a:t>l</a:t>
            </a:r>
            <a:r>
              <a:rPr lang="da-DK" sz="2400" dirty="0" err="1">
                <a:latin typeface="Courier"/>
                <a:cs typeface="Courier"/>
              </a:rPr>
              <a:t>ong</a:t>
            </a:r>
            <a:r>
              <a:rPr lang="da-DK" sz="2400" dirty="0">
                <a:latin typeface="Courier"/>
                <a:cs typeface="Courier"/>
              </a:rPr>
              <a:t> = </a:t>
            </a:r>
            <a:r>
              <a:rPr lang="da-DK" sz="2400" dirty="0" err="1">
                <a:latin typeface="Courier"/>
                <a:cs typeface="Courier"/>
              </a:rPr>
              <a:t>signed</a:t>
            </a:r>
            <a:r>
              <a:rPr lang="da-DK" sz="2400" dirty="0">
                <a:latin typeface="Courier"/>
                <a:cs typeface="Courier"/>
              </a:rPr>
              <a:t> long </a:t>
            </a:r>
            <a:r>
              <a:rPr lang="da-DK" sz="2400" dirty="0" err="1">
                <a:latin typeface="Courier"/>
                <a:cs typeface="Courier"/>
              </a:rPr>
              <a:t>int</a:t>
            </a:r>
            <a:endParaRPr lang="da-DK" sz="2400" dirty="0">
              <a:latin typeface="Courier"/>
              <a:cs typeface="Courier"/>
            </a:endParaRPr>
          </a:p>
          <a:p>
            <a:pPr>
              <a:buFontTx/>
              <a:buChar char="•"/>
            </a:pPr>
            <a:r>
              <a:rPr lang="en-US" sz="2400" dirty="0">
                <a:latin typeface="Courier"/>
                <a:cs typeface="Courier"/>
              </a:rPr>
              <a:t>f</a:t>
            </a:r>
            <a:r>
              <a:rPr lang="da-DK" sz="2400" dirty="0" err="1">
                <a:latin typeface="Courier"/>
                <a:cs typeface="Courier"/>
              </a:rPr>
              <a:t>loat</a:t>
            </a:r>
            <a:r>
              <a:rPr lang="da-DK" sz="2400" dirty="0">
                <a:latin typeface="Courier"/>
                <a:cs typeface="Courier"/>
              </a:rPr>
              <a:t> (7 </a:t>
            </a:r>
            <a:r>
              <a:rPr lang="da-DK" sz="2400" dirty="0" err="1">
                <a:latin typeface="Courier"/>
                <a:cs typeface="Courier"/>
              </a:rPr>
              <a:t>digit</a:t>
            </a:r>
            <a:r>
              <a:rPr lang="da-DK" sz="2400" dirty="0">
                <a:latin typeface="Courier"/>
                <a:cs typeface="Courier"/>
              </a:rPr>
              <a:t> </a:t>
            </a:r>
            <a:r>
              <a:rPr lang="da-DK" sz="2400" dirty="0" err="1">
                <a:latin typeface="Courier"/>
                <a:cs typeface="Courier"/>
              </a:rPr>
              <a:t>precision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>
              <a:buFontTx/>
              <a:buChar char="•"/>
            </a:pPr>
            <a:r>
              <a:rPr lang="da-DK" sz="2400" dirty="0">
                <a:latin typeface="Courier"/>
                <a:cs typeface="Courier"/>
              </a:rPr>
              <a:t>double (15-16 </a:t>
            </a:r>
            <a:r>
              <a:rPr lang="da-DK" sz="2400" dirty="0" err="1">
                <a:latin typeface="Courier"/>
                <a:cs typeface="Courier"/>
              </a:rPr>
              <a:t>digit</a:t>
            </a:r>
            <a:r>
              <a:rPr lang="da-DK" sz="2400" dirty="0">
                <a:latin typeface="Courier"/>
                <a:cs typeface="Courier"/>
              </a:rPr>
              <a:t> </a:t>
            </a:r>
            <a:r>
              <a:rPr lang="da-DK" sz="2400" dirty="0" err="1">
                <a:latin typeface="Courier"/>
                <a:cs typeface="Courier"/>
              </a:rPr>
              <a:t>precision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>
              <a:buFontTx/>
              <a:buChar char="•"/>
            </a:pPr>
            <a:r>
              <a:rPr lang="da-DK" sz="2400" dirty="0">
                <a:latin typeface="Courier"/>
                <a:cs typeface="Courier"/>
              </a:rPr>
              <a:t>long double = more </a:t>
            </a:r>
            <a:r>
              <a:rPr lang="da-DK" sz="2400" dirty="0" err="1">
                <a:latin typeface="Courier"/>
                <a:cs typeface="Courier"/>
              </a:rPr>
              <a:t>precise</a:t>
            </a:r>
            <a:r>
              <a:rPr lang="da-DK" sz="2400" dirty="0">
                <a:latin typeface="Courier"/>
                <a:cs typeface="Courier"/>
              </a:rPr>
              <a:t> </a:t>
            </a:r>
            <a:r>
              <a:rPr lang="da-DK" sz="2400" dirty="0" err="1">
                <a:latin typeface="Courier"/>
                <a:cs typeface="Courier"/>
              </a:rPr>
              <a:t>than</a:t>
            </a:r>
            <a:r>
              <a:rPr lang="da-DK" sz="2400" dirty="0">
                <a:latin typeface="Courier"/>
                <a:cs typeface="Courier"/>
              </a:rPr>
              <a:t> double</a:t>
            </a:r>
          </a:p>
          <a:p>
            <a:pPr>
              <a:buFontTx/>
              <a:buChar char="•"/>
            </a:pPr>
            <a:r>
              <a:rPr lang="da-DK" sz="2400" dirty="0" err="1">
                <a:latin typeface="Courier"/>
                <a:cs typeface="Courier"/>
              </a:rPr>
              <a:t>bool</a:t>
            </a:r>
            <a:endParaRPr lang="da-DK" sz="2400" dirty="0">
              <a:latin typeface="Courier"/>
              <a:cs typeface="Courier"/>
            </a:endParaRPr>
          </a:p>
          <a:p>
            <a:pPr>
              <a:buFontTx/>
              <a:buChar char="•"/>
            </a:pPr>
            <a:r>
              <a:rPr lang="en-US" sz="2400" dirty="0">
                <a:latin typeface="Courier"/>
                <a:cs typeface="Courier"/>
              </a:rPr>
              <a:t>v</a:t>
            </a:r>
            <a:r>
              <a:rPr lang="da-DK" sz="2400" dirty="0" err="1">
                <a:latin typeface="Courier"/>
                <a:cs typeface="Courier"/>
              </a:rPr>
              <a:t>oid</a:t>
            </a:r>
            <a:r>
              <a:rPr lang="da-DK" sz="2400" dirty="0">
                <a:latin typeface="Courier"/>
                <a:cs typeface="Courier"/>
              </a:rPr>
              <a:t> (</a:t>
            </a:r>
            <a:r>
              <a:rPr lang="da-DK" sz="2400" dirty="0" err="1">
                <a:latin typeface="Courier"/>
                <a:cs typeface="Courier"/>
              </a:rPr>
              <a:t>no</a:t>
            </a:r>
            <a:r>
              <a:rPr lang="da-DK" sz="2400" dirty="0">
                <a:latin typeface="Courier"/>
                <a:cs typeface="Courier"/>
              </a:rPr>
              <a:t> </a:t>
            </a:r>
            <a:r>
              <a:rPr lang="da-DK" sz="2400" dirty="0" err="1">
                <a:latin typeface="Courier"/>
                <a:cs typeface="Courier"/>
              </a:rPr>
              <a:t>storage</a:t>
            </a:r>
            <a:r>
              <a:rPr lang="da-DK" sz="2400" dirty="0">
                <a:latin typeface="Courier"/>
                <a:cs typeface="Courier"/>
              </a:rPr>
              <a:t> but is a valid fundamental type in C/C++; </a:t>
            </a:r>
            <a:r>
              <a:rPr lang="da-DK" sz="2400" dirty="0" err="1">
                <a:latin typeface="Courier"/>
                <a:cs typeface="Courier"/>
              </a:rPr>
              <a:t>used</a:t>
            </a:r>
            <a:r>
              <a:rPr lang="da-DK" sz="2400" dirty="0">
                <a:latin typeface="Courier"/>
                <a:cs typeface="Courier"/>
              </a:rPr>
              <a:t> </a:t>
            </a:r>
            <a:r>
              <a:rPr lang="da-DK" sz="2400" dirty="0" err="1">
                <a:latin typeface="Courier"/>
                <a:cs typeface="Courier"/>
              </a:rPr>
              <a:t>primarily</a:t>
            </a:r>
            <a:r>
              <a:rPr lang="da-DK" sz="2400" dirty="0">
                <a:latin typeface="Courier"/>
                <a:cs typeface="Courier"/>
              </a:rPr>
              <a:t> to </a:t>
            </a:r>
            <a:r>
              <a:rPr lang="da-DK" sz="2400" dirty="0" err="1">
                <a:latin typeface="Courier"/>
                <a:cs typeface="Courier"/>
              </a:rPr>
              <a:t>indicate</a:t>
            </a:r>
            <a:r>
              <a:rPr lang="da-DK" sz="2400" dirty="0">
                <a:latin typeface="Courier"/>
                <a:cs typeface="Courier"/>
              </a:rPr>
              <a:t> a </a:t>
            </a:r>
            <a:r>
              <a:rPr lang="da-DK" sz="2400" dirty="0" err="1">
                <a:latin typeface="Courier"/>
                <a:cs typeface="Courier"/>
              </a:rPr>
              <a:t>function’s</a:t>
            </a:r>
            <a:r>
              <a:rPr lang="da-DK" sz="2400" dirty="0">
                <a:latin typeface="Courier"/>
                <a:cs typeface="Courier"/>
              </a:rPr>
              <a:t> </a:t>
            </a:r>
            <a:r>
              <a:rPr lang="da-DK" sz="2400" dirty="0" err="1">
                <a:latin typeface="Courier"/>
                <a:cs typeface="Courier"/>
              </a:rPr>
              <a:t>return</a:t>
            </a:r>
            <a:r>
              <a:rPr lang="da-DK" sz="2400" dirty="0">
                <a:latin typeface="Courier"/>
                <a:cs typeface="Courier"/>
              </a:rPr>
              <a:t> type)</a:t>
            </a:r>
          </a:p>
        </p:txBody>
      </p:sp>
    </p:spTree>
    <p:extLst>
      <p:ext uri="{BB962C8B-B14F-4D97-AF65-F5344CB8AC3E}">
        <p14:creationId xmlns:p14="http://schemas.microsoft.com/office/powerpoint/2010/main" val="174301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TYPE DEDUCTION IN C/C++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50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a</a:t>
            </a:r>
            <a:r>
              <a:rPr lang="da-DK" dirty="0" err="1">
                <a:solidFill>
                  <a:srgbClr val="FFFF00"/>
                </a:solidFill>
                <a:latin typeface="Courier"/>
                <a:cs typeface="Courier"/>
              </a:rPr>
              <a:t>uto</a:t>
            </a:r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     (C/C++)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D</a:t>
            </a:r>
            <a:r>
              <a:rPr lang="da-DK" dirty="0" err="1">
                <a:solidFill>
                  <a:srgbClr val="FFFF00"/>
                </a:solidFill>
                <a:latin typeface="Courier"/>
                <a:cs typeface="Courier"/>
              </a:rPr>
              <a:t>ecltype</a:t>
            </a:r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 (C++)</a:t>
            </a:r>
          </a:p>
          <a:p>
            <a:pPr>
              <a:buFontTx/>
              <a:buChar char="•"/>
            </a:pPr>
            <a:endParaRPr lang="da-DK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dirty="0" err="1">
                <a:latin typeface="Courier"/>
                <a:cs typeface="Courier"/>
              </a:rPr>
              <a:t>Example</a:t>
            </a:r>
            <a:r>
              <a:rPr lang="da-DK" dirty="0">
                <a:latin typeface="Courier"/>
                <a:cs typeface="Courier"/>
              </a:rPr>
              <a:t>:</a:t>
            </a:r>
          </a:p>
          <a:p>
            <a:pPr>
              <a:buFontTx/>
              <a:buChar char="•"/>
            </a:pPr>
            <a:r>
              <a:rPr lang="en-US" sz="2400" dirty="0">
                <a:latin typeface="Courier"/>
                <a:cs typeface="Courier"/>
              </a:rPr>
              <a:t>int x = 2;</a:t>
            </a:r>
          </a:p>
          <a:p>
            <a:pPr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auto </a:t>
            </a:r>
            <a:r>
              <a:rPr lang="en-US" sz="2400" dirty="0">
                <a:latin typeface="Courier"/>
                <a:cs typeface="Courier"/>
              </a:rPr>
              <a:t>y = x; //same as int y = x;</a:t>
            </a:r>
          </a:p>
          <a:p>
            <a:pPr>
              <a:buFontTx/>
              <a:buChar char="•"/>
            </a:pPr>
            <a:r>
              <a:rPr lang="en-US" sz="2400" dirty="0" err="1">
                <a:solidFill>
                  <a:srgbClr val="FFFF00"/>
                </a:solidFill>
                <a:latin typeface="Courier"/>
                <a:cs typeface="Courier"/>
              </a:rPr>
              <a:t>decltype</a:t>
            </a:r>
            <a:r>
              <a:rPr lang="en-US" sz="2400" dirty="0">
                <a:latin typeface="Courier"/>
                <a:cs typeface="Courier"/>
              </a:rPr>
              <a:t>(x) z; //same as int z;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431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cs typeface="Calibri"/>
              </a:rPr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50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Arial" charset="0"/>
              </a:rPr>
              <a:t>Arithmetic is performed with operators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FF00"/>
                </a:solidFill>
                <a:latin typeface="Arial"/>
                <a:cs typeface="Arial"/>
              </a:rPr>
              <a:t>+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sz="2400" dirty="0">
                <a:latin typeface="Arial"/>
                <a:cs typeface="Arial"/>
              </a:rPr>
              <a:t> for addition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  </a:t>
            </a:r>
            <a:r>
              <a:rPr lang="en-US" sz="2400" dirty="0">
                <a:latin typeface="Arial"/>
                <a:cs typeface="Arial"/>
              </a:rPr>
              <a:t> for subtraction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sz="2400" dirty="0">
                <a:latin typeface="Arial"/>
                <a:cs typeface="Arial"/>
              </a:rPr>
              <a:t> for multiplication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lang="en-US" dirty="0">
                <a:latin typeface="Arial"/>
                <a:cs typeface="Arial"/>
              </a:rPr>
              <a:t>  </a:t>
            </a:r>
            <a:r>
              <a:rPr lang="en-US" sz="2400" dirty="0">
                <a:latin typeface="Arial"/>
                <a:cs typeface="Arial"/>
              </a:rPr>
              <a:t> for division</a:t>
            </a:r>
            <a:br>
              <a:rPr lang="en-US" sz="2400" dirty="0">
                <a:latin typeface="Arial" charset="0"/>
              </a:rPr>
            </a:br>
            <a:endParaRPr lang="en-US" sz="2400" dirty="0">
              <a:latin typeface="Arial" charset="0"/>
            </a:endParaRPr>
          </a:p>
          <a:p>
            <a:r>
              <a:rPr lang="en-US" sz="2400" dirty="0">
                <a:latin typeface="Arial"/>
                <a:cs typeface="Arial"/>
              </a:rPr>
              <a:t>Example:  storing a product in the variable </a:t>
            </a:r>
            <a:r>
              <a:rPr lang="en-US" sz="2400" dirty="0" err="1">
                <a:solidFill>
                  <a:srgbClr val="FFFF00"/>
                </a:solidFill>
                <a:latin typeface="Arial"/>
                <a:cs typeface="Arial"/>
              </a:rPr>
              <a:t>total_grade</a:t>
            </a:r>
            <a:br>
              <a:rPr lang="en-US" sz="2400" dirty="0">
                <a:solidFill>
                  <a:srgbClr val="FFFF00"/>
                </a:solidFill>
                <a:latin typeface="Arial" charset="0"/>
              </a:rPr>
            </a:br>
            <a:br>
              <a:rPr lang="en-US" sz="2400" dirty="0">
                <a:latin typeface="Arial" charset="0"/>
              </a:rPr>
            </a:b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total_grade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  = 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average_grade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*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number_of_exams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24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0"/>
            <a:ext cx="8229600" cy="902504"/>
          </a:xfrm>
        </p:spPr>
        <p:txBody>
          <a:bodyPr>
            <a:normAutofit/>
          </a:bodyPr>
          <a:lstStyle/>
          <a:p>
            <a:r>
              <a:rPr lang="en-US" sz="3200" b="1" dirty="0"/>
              <a:t>VARIABLE INITIALIZATIONS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504"/>
            <a:ext cx="8229600" cy="4938712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Initialization of variables = at same time as declaration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fr-FR" dirty="0" err="1">
                <a:solidFill>
                  <a:srgbClr val="FFFF00"/>
                </a:solidFill>
                <a:latin typeface="Courier New"/>
                <a:cs typeface="Courier New"/>
              </a:rPr>
              <a:t>int</a:t>
            </a:r>
            <a:r>
              <a:rPr lang="fr-FR" dirty="0">
                <a:solidFill>
                  <a:srgbClr val="FFFF00"/>
                </a:solidFill>
                <a:latin typeface="Courier New"/>
                <a:cs typeface="Courier New"/>
              </a:rPr>
              <a:t> x = 0;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x (0); (constructor initialization)</a:t>
            </a:r>
          </a:p>
          <a:p>
            <a:r>
              <a:rPr lang="fr-FR" dirty="0" err="1">
                <a:solidFill>
                  <a:srgbClr val="FFFF00"/>
                </a:solidFill>
                <a:latin typeface="Courier New"/>
                <a:cs typeface="Courier New"/>
              </a:rPr>
              <a:t>int</a:t>
            </a:r>
            <a:r>
              <a:rPr lang="fr-FR" dirty="0">
                <a:solidFill>
                  <a:srgbClr val="FFFF00"/>
                </a:solidFill>
                <a:latin typeface="Courier New"/>
                <a:cs typeface="Courier New"/>
              </a:rPr>
              <a:t> x {0}; (</a:t>
            </a:r>
            <a:r>
              <a:rPr lang="fr-FR" dirty="0" err="1">
                <a:solidFill>
                  <a:srgbClr val="FFFF00"/>
                </a:solidFill>
                <a:latin typeface="Courier New"/>
                <a:cs typeface="Courier New"/>
              </a:rPr>
              <a:t>uniform</a:t>
            </a:r>
            <a:r>
              <a:rPr lang="fr-FR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fr-FR" dirty="0" err="1">
                <a:solidFill>
                  <a:srgbClr val="FFFF00"/>
                </a:solidFill>
                <a:latin typeface="Courier New"/>
                <a:cs typeface="Courier New"/>
              </a:rPr>
              <a:t>initialization</a:t>
            </a:r>
            <a:r>
              <a:rPr lang="fr-FR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da-DK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42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1064</Words>
  <Application>Microsoft Office PowerPoint</Application>
  <PresentationFormat>On-screen Show (4:3)</PresentationFormat>
  <Paragraphs>205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C++ DATA TYPES</vt:lpstr>
      <vt:lpstr>TYPE DEDUCTION IN C/C++</vt:lpstr>
      <vt:lpstr>ARITHMETIC OPERATIONS</vt:lpstr>
      <vt:lpstr>VARIABLE INITIALIZATIONS</vt:lpstr>
      <vt:lpstr>CONSTRUCTOR INITIALIZATIONS</vt:lpstr>
      <vt:lpstr>UNIFORM INITIALIZATIONS</vt:lpstr>
      <vt:lpstr>PowerPoint Presentation</vt:lpstr>
      <vt:lpstr>PREPROCESSOR DIRECTIVES</vt:lpstr>
      <vt:lpstr>PREPROCESSOR DEFINITIONS / MACROS</vt:lpstr>
      <vt:lpstr>PREPROCESSOR DEFINITIONS / MACROS</vt:lpstr>
      <vt:lpstr>PREPROCESSOR DEFINITIONS / MACROS</vt:lpstr>
      <vt:lpstr>INCREMENT / DECREMENT OPERATORS  (++, --)</vt:lpstr>
      <vt:lpstr>CONTROL STRUCTURES: WHILE &amp; DO … WHILE</vt:lpstr>
      <vt:lpstr>BREAK &amp; CONTINUE STATEMENTS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391</cp:revision>
  <cp:lastPrinted>2016-09-24T18:52:53Z</cp:lastPrinted>
  <dcterms:created xsi:type="dcterms:W3CDTF">2014-05-27T23:33:29Z</dcterms:created>
  <dcterms:modified xsi:type="dcterms:W3CDTF">2023-06-08T06:23:07Z</dcterms:modified>
</cp:coreProperties>
</file>