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31"/>
  </p:notesMasterIdLst>
  <p:sldIdLst>
    <p:sldId id="599" r:id="rId2"/>
    <p:sldId id="942" r:id="rId3"/>
    <p:sldId id="917" r:id="rId4"/>
    <p:sldId id="943" r:id="rId5"/>
    <p:sldId id="918" r:id="rId6"/>
    <p:sldId id="919" r:id="rId7"/>
    <p:sldId id="920" r:id="rId8"/>
    <p:sldId id="944" r:id="rId9"/>
    <p:sldId id="945" r:id="rId10"/>
    <p:sldId id="921" r:id="rId11"/>
    <p:sldId id="922" r:id="rId12"/>
    <p:sldId id="923" r:id="rId13"/>
    <p:sldId id="924" r:id="rId14"/>
    <p:sldId id="956" r:id="rId15"/>
    <p:sldId id="966" r:id="rId16"/>
    <p:sldId id="925" r:id="rId17"/>
    <p:sldId id="926" r:id="rId18"/>
    <p:sldId id="957" r:id="rId19"/>
    <p:sldId id="967" r:id="rId20"/>
    <p:sldId id="968" r:id="rId21"/>
    <p:sldId id="927" r:id="rId22"/>
    <p:sldId id="958" r:id="rId23"/>
    <p:sldId id="969" r:id="rId24"/>
    <p:sldId id="928" r:id="rId25"/>
    <p:sldId id="965" r:id="rId26"/>
    <p:sldId id="970" r:id="rId27"/>
    <p:sldId id="929" r:id="rId28"/>
    <p:sldId id="959" r:id="rId29"/>
    <p:sldId id="971" r:id="rId30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949494"/>
    <a:srgbClr val="339966"/>
    <a:srgbClr val="FFFF66"/>
    <a:srgbClr val="D7EB15"/>
    <a:srgbClr val="33CC33"/>
    <a:srgbClr val="99FF33"/>
    <a:srgbClr val="FF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64629-9617-4342-B289-62F4F2B85F33}" v="52" dt="2021-11-05T02:18:45.672"/>
    <p1510:client id="{7ED9DD5D-0563-4D7C-9964-A2CCC178CF65}" v="15" dt="2021-09-22T02:35:11.242"/>
    <p1510:client id="{EB7EFF3A-B3BB-48A6-BECE-D95A9F7F9BB7}" v="97" dt="2021-09-22T02:40:06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94680" autoAdjust="0"/>
  </p:normalViewPr>
  <p:slideViewPr>
    <p:cSldViewPr>
      <p:cViewPr>
        <p:scale>
          <a:sx n="75" d="100"/>
          <a:sy n="75" d="100"/>
        </p:scale>
        <p:origin x="-1152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ED9DD5D-0563-4D7C-9964-A2CCC178CF65}"/>
    <pc:docChg chg="modSld">
      <pc:chgData name="" userId="" providerId="" clId="Web-{7ED9DD5D-0563-4D7C-9964-A2CCC178CF65}" dt="2021-09-22T02:34:57.742" v="7" actId="20577"/>
      <pc:docMkLst>
        <pc:docMk/>
      </pc:docMkLst>
      <pc:sldChg chg="modSp">
        <pc:chgData name="" userId="" providerId="" clId="Web-{7ED9DD5D-0563-4D7C-9964-A2CCC178CF65}" dt="2021-09-22T02:34:57.742" v="7" actId="20577"/>
        <pc:sldMkLst>
          <pc:docMk/>
          <pc:sldMk cId="0" sldId="599"/>
        </pc:sldMkLst>
        <pc:spChg chg="mod">
          <ac:chgData name="" userId="" providerId="" clId="Web-{7ED9DD5D-0563-4D7C-9964-A2CCC178CF65}" dt="2021-09-22T02:34:57.742" v="7" actId="20577"/>
          <ac:spMkLst>
            <pc:docMk/>
            <pc:sldMk cId="0" sldId="599"/>
            <ac:spMk id="3077" creationId="{D7A17BA4-99B5-4F8B-ACE1-7BCCAF22EB97}"/>
          </ac:spMkLst>
        </pc:spChg>
      </pc:sldChg>
    </pc:docChg>
  </pc:docChgLst>
  <pc:docChgLst>
    <pc:chgData name="Joseph Su" userId="547037e20b00b288" providerId="Windows Live" clId="Web-{7A864629-9617-4342-B289-62F4F2B85F33}"/>
    <pc:docChg chg="modSld addMainMaster delMainMaster">
      <pc:chgData name="Joseph Su" userId="547037e20b00b288" providerId="Windows Live" clId="Web-{7A864629-9617-4342-B289-62F4F2B85F33}" dt="2021-11-05T02:18:45.672" v="41" actId="1076"/>
      <pc:docMkLst>
        <pc:docMk/>
      </pc:docMkLst>
      <pc:sldChg chg="modSp mod modClrScheme chgLayout">
        <pc:chgData name="Joseph Su" userId="547037e20b00b288" providerId="Windows Live" clId="Web-{7A864629-9617-4342-B289-62F4F2B85F33}" dt="2021-11-05T02:14:10.196" v="24"/>
        <pc:sldMkLst>
          <pc:docMk/>
          <pc:sldMk cId="0" sldId="599"/>
        </pc:sldMkLst>
        <pc:spChg chg="mod">
          <ac:chgData name="Joseph Su" userId="547037e20b00b288" providerId="Windows Live" clId="Web-{7A864629-9617-4342-B289-62F4F2B85F33}" dt="2021-11-05T02:13:53.852" v="2"/>
          <ac:spMkLst>
            <pc:docMk/>
            <pc:sldMk cId="0" sldId="599"/>
            <ac:spMk id="3076" creationId="{A430BB33-5ADA-4DE9-BBEC-815DC9488E10}"/>
          </ac:spMkLst>
        </pc:spChg>
        <pc:spChg chg="mod">
          <ac:chgData name="Joseph Su" userId="547037e20b00b288" providerId="Windows Live" clId="Web-{7A864629-9617-4342-B289-62F4F2B85F33}" dt="2021-11-05T02:14:07.290" v="23" actId="20577"/>
          <ac:spMkLst>
            <pc:docMk/>
            <pc:sldMk cId="0" sldId="599"/>
            <ac:spMk id="3080" creationId="{87469393-FC6C-4CA7-8FC0-6BDE7CE2FF94}"/>
          </ac:spMkLst>
        </pc:spChg>
        <pc:spChg chg="mod">
          <ac:chgData name="Joseph Su" userId="547037e20b00b288" providerId="Windows Live" clId="Web-{7A864629-9617-4342-B289-62F4F2B85F33}" dt="2021-11-05T02:14:10.196" v="24"/>
          <ac:spMkLst>
            <pc:docMk/>
            <pc:sldMk cId="0" sldId="599"/>
            <ac:spMk id="501765" creationId="{B3F8D912-E0D3-465D-8F09-1FEB625DE369}"/>
          </ac:spMkLst>
        </pc:spChg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17"/>
        </pc:sldMkLst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18"/>
        </pc:sldMkLst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19"/>
        </pc:sldMkLst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20"/>
        </pc:sldMkLst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21"/>
        </pc:sldMkLst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22"/>
        </pc:sldMkLst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23"/>
        </pc:sldMkLst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24"/>
        </pc:sldMkLst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25"/>
        </pc:sldMkLst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26"/>
        </pc:sldMkLst>
      </pc:sldChg>
      <pc:sldChg chg="modSp mod modClrScheme chgLayout">
        <pc:chgData name="Joseph Su" userId="547037e20b00b288" providerId="Windows Live" clId="Web-{7A864629-9617-4342-B289-62F4F2B85F33}" dt="2021-11-05T02:18:05.124" v="35" actId="1076"/>
        <pc:sldMkLst>
          <pc:docMk/>
          <pc:sldMk cId="0" sldId="927"/>
        </pc:sldMkLst>
        <pc:spChg chg="mod">
          <ac:chgData name="Joseph Su" userId="547037e20b00b288" providerId="Windows Live" clId="Web-{7A864629-9617-4342-B289-62F4F2B85F33}" dt="2021-11-05T02:18:05.124" v="35" actId="1076"/>
          <ac:spMkLst>
            <pc:docMk/>
            <pc:sldMk cId="0" sldId="927"/>
            <ac:spMk id="23557" creationId="{555768E1-31EE-425B-A928-EB9A8669F646}"/>
          </ac:spMkLst>
        </pc:spChg>
        <pc:picChg chg="mod">
          <ac:chgData name="Joseph Su" userId="547037e20b00b288" providerId="Windows Live" clId="Web-{7A864629-9617-4342-B289-62F4F2B85F33}" dt="2021-11-05T02:18:01.686" v="34" actId="1076"/>
          <ac:picMkLst>
            <pc:docMk/>
            <pc:sldMk cId="0" sldId="927"/>
            <ac:picMk id="23559" creationId="{99E3E6C1-C331-455B-9DCC-01440928443A}"/>
          </ac:picMkLst>
        </pc:picChg>
      </pc:sldChg>
      <pc:sldChg chg="modSp mod modClrScheme chgLayout">
        <pc:chgData name="Joseph Su" userId="547037e20b00b288" providerId="Windows Live" clId="Web-{7A864629-9617-4342-B289-62F4F2B85F33}" dt="2021-11-05T02:18:27.499" v="38" actId="1076"/>
        <pc:sldMkLst>
          <pc:docMk/>
          <pc:sldMk cId="0" sldId="928"/>
        </pc:sldMkLst>
        <pc:spChg chg="mod">
          <ac:chgData name="Joseph Su" userId="547037e20b00b288" providerId="Windows Live" clId="Web-{7A864629-9617-4342-B289-62F4F2B85F33}" dt="2021-11-05T02:18:27.499" v="38" actId="1076"/>
          <ac:spMkLst>
            <pc:docMk/>
            <pc:sldMk cId="0" sldId="928"/>
            <ac:spMk id="26629" creationId="{E802F600-71A2-448B-8D15-F1B39FD9DE2D}"/>
          </ac:spMkLst>
        </pc:spChg>
      </pc:sldChg>
      <pc:sldChg chg="modSp mod modClrScheme chgLayout">
        <pc:chgData name="Joseph Su" userId="547037e20b00b288" providerId="Windows Live" clId="Web-{7A864629-9617-4342-B289-62F4F2B85F33}" dt="2021-11-05T02:18:45.672" v="41" actId="1076"/>
        <pc:sldMkLst>
          <pc:docMk/>
          <pc:sldMk cId="0" sldId="929"/>
        </pc:sldMkLst>
        <pc:spChg chg="mod">
          <ac:chgData name="Joseph Su" userId="547037e20b00b288" providerId="Windows Live" clId="Web-{7A864629-9617-4342-B289-62F4F2B85F33}" dt="2021-11-05T02:18:45.672" v="41" actId="1076"/>
          <ac:spMkLst>
            <pc:docMk/>
            <pc:sldMk cId="0" sldId="929"/>
            <ac:spMk id="29701" creationId="{C4531744-31D1-4075-B63B-F1F41136E0F3}"/>
          </ac:spMkLst>
        </pc:spChg>
      </pc:sldChg>
      <pc:sldChg chg="modSp mod modClrScheme chgLayout">
        <pc:chgData name="Joseph Su" userId="547037e20b00b288" providerId="Windows Live" clId="Web-{7A864629-9617-4342-B289-62F4F2B85F33}" dt="2021-11-05T02:14:15.837" v="25"/>
        <pc:sldMkLst>
          <pc:docMk/>
          <pc:sldMk cId="0" sldId="942"/>
        </pc:sldMkLst>
        <pc:spChg chg="mod">
          <ac:chgData name="Joseph Su" userId="547037e20b00b288" providerId="Windows Live" clId="Web-{7A864629-9617-4342-B289-62F4F2B85F33}" dt="2021-11-05T02:14:15.837" v="25"/>
          <ac:spMkLst>
            <pc:docMk/>
            <pc:sldMk cId="0" sldId="942"/>
            <ac:spMk id="4102" creationId="{C6CC568D-6267-4333-B2BC-FA16247C3991}"/>
          </ac:spMkLst>
        </pc:spChg>
      </pc:sldChg>
      <pc:sldChg chg="modSp mod modClrScheme chgLayout">
        <pc:chgData name="Joseph Su" userId="547037e20b00b288" providerId="Windows Live" clId="Web-{7A864629-9617-4342-B289-62F4F2B85F33}" dt="2021-11-05T02:14:21.774" v="26"/>
        <pc:sldMkLst>
          <pc:docMk/>
          <pc:sldMk cId="0" sldId="943"/>
        </pc:sldMkLst>
        <pc:spChg chg="mod">
          <ac:chgData name="Joseph Su" userId="547037e20b00b288" providerId="Windows Live" clId="Web-{7A864629-9617-4342-B289-62F4F2B85F33}" dt="2021-11-05T02:14:21.774" v="26"/>
          <ac:spMkLst>
            <pc:docMk/>
            <pc:sldMk cId="0" sldId="943"/>
            <ac:spMk id="6150" creationId="{C74CD459-8F17-495D-B4D6-765A5EBDB6FA}"/>
          </ac:spMkLst>
        </pc:spChg>
      </pc:sldChg>
      <pc:sldChg chg="modSp mod modClrScheme chgLayout">
        <pc:chgData name="Joseph Su" userId="547037e20b00b288" providerId="Windows Live" clId="Web-{7A864629-9617-4342-B289-62F4F2B85F33}" dt="2021-11-05T02:14:29.618" v="27"/>
        <pc:sldMkLst>
          <pc:docMk/>
          <pc:sldMk cId="0" sldId="944"/>
        </pc:sldMkLst>
        <pc:spChg chg="mod">
          <ac:chgData name="Joseph Su" userId="547037e20b00b288" providerId="Windows Live" clId="Web-{7A864629-9617-4342-B289-62F4F2B85F33}" dt="2021-11-05T02:14:29.618" v="27"/>
          <ac:spMkLst>
            <pc:docMk/>
            <pc:sldMk cId="0" sldId="944"/>
            <ac:spMk id="10246" creationId="{A5F70499-E04C-498C-95A5-087D7A3DAB57}"/>
          </ac:spMkLst>
        </pc:spChg>
      </pc:sldChg>
      <pc:sldChg chg="modSp mod modClrScheme chgLayout">
        <pc:chgData name="Joseph Su" userId="547037e20b00b288" providerId="Windows Live" clId="Web-{7A864629-9617-4342-B289-62F4F2B85F33}" dt="2021-11-05T02:14:36.040" v="28"/>
        <pc:sldMkLst>
          <pc:docMk/>
          <pc:sldMk cId="0" sldId="945"/>
        </pc:sldMkLst>
        <pc:spChg chg="mod">
          <ac:chgData name="Joseph Su" userId="547037e20b00b288" providerId="Windows Live" clId="Web-{7A864629-9617-4342-B289-62F4F2B85F33}" dt="2021-11-05T02:14:36.040" v="28"/>
          <ac:spMkLst>
            <pc:docMk/>
            <pc:sldMk cId="0" sldId="945"/>
            <ac:spMk id="11270" creationId="{1B345969-25E7-44A8-9481-87923CE064F2}"/>
          </ac:spMkLst>
        </pc:spChg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56"/>
        </pc:sldMkLst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57"/>
        </pc:sldMkLst>
      </pc:sldChg>
      <pc:sldChg chg="modSp mod modClrScheme chgLayout">
        <pc:chgData name="Joseph Su" userId="547037e20b00b288" providerId="Windows Live" clId="Web-{7A864629-9617-4342-B289-62F4F2B85F33}" dt="2021-11-05T02:18:14.280" v="36" actId="1076"/>
        <pc:sldMkLst>
          <pc:docMk/>
          <pc:sldMk cId="0" sldId="958"/>
        </pc:sldMkLst>
        <pc:grpChg chg="mod">
          <ac:chgData name="Joseph Su" userId="547037e20b00b288" providerId="Windows Live" clId="Web-{7A864629-9617-4342-B289-62F4F2B85F33}" dt="2021-11-05T02:18:14.280" v="36" actId="1076"/>
          <ac:grpSpMkLst>
            <pc:docMk/>
            <pc:sldMk cId="0" sldId="958"/>
            <ac:grpSpMk id="24582" creationId="{AC3C642F-6690-4A0A-8654-F1D7FE8F0460}"/>
          </ac:grpSpMkLst>
        </pc:grpChg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59"/>
        </pc:sldMkLst>
      </pc:sldChg>
      <pc:sldChg chg="modSp mod modClrScheme chgLayout">
        <pc:chgData name="Joseph Su" userId="547037e20b00b288" providerId="Windows Live" clId="Web-{7A864629-9617-4342-B289-62F4F2B85F33}" dt="2021-11-05T02:18:34.984" v="39" actId="1076"/>
        <pc:sldMkLst>
          <pc:docMk/>
          <pc:sldMk cId="0" sldId="965"/>
        </pc:sldMkLst>
        <pc:picChg chg="mod">
          <ac:chgData name="Joseph Su" userId="547037e20b00b288" providerId="Windows Live" clId="Web-{7A864629-9617-4342-B289-62F4F2B85F33}" dt="2021-11-05T02:18:34.984" v="39" actId="1076"/>
          <ac:picMkLst>
            <pc:docMk/>
            <pc:sldMk cId="0" sldId="965"/>
            <ac:picMk id="27654" creationId="{C72D5D2A-1D5C-4AC9-8C8E-5C6341A4EFFA}"/>
          </ac:picMkLst>
        </pc:picChg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66"/>
        </pc:sldMkLst>
      </pc:sldChg>
      <pc:sldChg chg="modSp mod modClrScheme chgLayout">
        <pc:chgData name="Joseph Su" userId="547037e20b00b288" providerId="Windows Live" clId="Web-{7A864629-9617-4342-B289-62F4F2B85F33}" dt="2021-11-05T02:15:09.823" v="33" actId="1076"/>
        <pc:sldMkLst>
          <pc:docMk/>
          <pc:sldMk cId="0" sldId="967"/>
        </pc:sldMkLst>
        <pc:spChg chg="mod">
          <ac:chgData name="Joseph Su" userId="547037e20b00b288" providerId="Windows Live" clId="Web-{7A864629-9617-4342-B289-62F4F2B85F33}" dt="2021-11-05T02:15:09.823" v="33" actId="1076"/>
          <ac:spMkLst>
            <pc:docMk/>
            <pc:sldMk cId="0" sldId="967"/>
            <ac:spMk id="21509" creationId="{198DE233-FAC1-436C-B25D-92E9A5BBCBE8}"/>
          </ac:spMkLst>
        </pc:spChg>
        <pc:picChg chg="mod">
          <ac:chgData name="Joseph Su" userId="547037e20b00b288" providerId="Windows Live" clId="Web-{7A864629-9617-4342-B289-62F4F2B85F33}" dt="2021-11-05T02:15:07.135" v="32" actId="1076"/>
          <ac:picMkLst>
            <pc:docMk/>
            <pc:sldMk cId="0" sldId="967"/>
            <ac:picMk id="21510" creationId="{86FA7AEC-8EE9-4241-BF28-B73A1F61DA5A}"/>
          </ac:picMkLst>
        </pc:picChg>
      </pc:sldChg>
      <pc:sldChg chg="modSp mod modClrScheme chgLayout">
        <pc:chgData name="Joseph Su" userId="547037e20b00b288" providerId="Windows Live" clId="Web-{7A864629-9617-4342-B289-62F4F2B85F33}" dt="2021-11-05T02:14:52.838" v="29" actId="1076"/>
        <pc:sldMkLst>
          <pc:docMk/>
          <pc:sldMk cId="0" sldId="968"/>
        </pc:sldMkLst>
        <pc:picChg chg="mod">
          <ac:chgData name="Joseph Su" userId="547037e20b00b288" providerId="Windows Live" clId="Web-{7A864629-9617-4342-B289-62F4F2B85F33}" dt="2021-11-05T02:14:52.838" v="29" actId="1076"/>
          <ac:picMkLst>
            <pc:docMk/>
            <pc:sldMk cId="0" sldId="968"/>
            <ac:picMk id="22534" creationId="{E7DC4C49-A58B-453C-B348-77143AA8CCF5}"/>
          </ac:picMkLst>
        </pc:picChg>
      </pc:sldChg>
      <pc:sldChg chg="modSp mod modClrScheme chgLayout">
        <pc:chgData name="Joseph Su" userId="547037e20b00b288" providerId="Windows Live" clId="Web-{7A864629-9617-4342-B289-62F4F2B85F33}" dt="2021-11-05T02:18:17.218" v="37" actId="1076"/>
        <pc:sldMkLst>
          <pc:docMk/>
          <pc:sldMk cId="0" sldId="969"/>
        </pc:sldMkLst>
        <pc:picChg chg="mod">
          <ac:chgData name="Joseph Su" userId="547037e20b00b288" providerId="Windows Live" clId="Web-{7A864629-9617-4342-B289-62F4F2B85F33}" dt="2021-11-05T02:18:17.218" v="37" actId="1076"/>
          <ac:picMkLst>
            <pc:docMk/>
            <pc:sldMk cId="0" sldId="969"/>
            <ac:picMk id="25606" creationId="{31D60EC2-6A64-4706-824D-78D150398238}"/>
          </ac:picMkLst>
        </pc:picChg>
      </pc:sldChg>
      <pc:sldChg chg="modSp mod modClrScheme chgLayout">
        <pc:chgData name="Joseph Su" userId="547037e20b00b288" providerId="Windows Live" clId="Web-{7A864629-9617-4342-B289-62F4F2B85F33}" dt="2021-11-05T02:18:40.406" v="40" actId="1076"/>
        <pc:sldMkLst>
          <pc:docMk/>
          <pc:sldMk cId="0" sldId="970"/>
        </pc:sldMkLst>
        <pc:picChg chg="mod">
          <ac:chgData name="Joseph Su" userId="547037e20b00b288" providerId="Windows Live" clId="Web-{7A864629-9617-4342-B289-62F4F2B85F33}" dt="2021-11-05T02:18:40.406" v="40" actId="1076"/>
          <ac:picMkLst>
            <pc:docMk/>
            <pc:sldMk cId="0" sldId="970"/>
            <ac:picMk id="28678" creationId="{F7B8AD94-A567-45D6-98F8-324F63C3B4F9}"/>
          </ac:picMkLst>
        </pc:picChg>
      </pc:sldChg>
      <pc:sldChg chg="mod modClrScheme chgLayout">
        <pc:chgData name="Joseph Su" userId="547037e20b00b288" providerId="Windows Live" clId="Web-{7A864629-9617-4342-B289-62F4F2B85F33}" dt="2021-11-05T02:13:00.100" v="1"/>
        <pc:sldMkLst>
          <pc:docMk/>
          <pc:sldMk cId="0" sldId="971"/>
        </pc:sldMkLst>
      </pc:sldChg>
      <pc:sldMasterChg chg="del delSldLayout">
        <pc:chgData name="Joseph Su" userId="547037e20b00b288" providerId="Windows Live" clId="Web-{7A864629-9617-4342-B289-62F4F2B85F33}" dt="2021-11-05T02:12:53.163" v="0"/>
        <pc:sldMasterMkLst>
          <pc:docMk/>
          <pc:sldMasterMk cId="0" sldId="2147483649"/>
        </pc:sldMasterMkLst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4019992158" sldId="2147483662"/>
          </pc:sldLayoutMkLst>
        </pc:sldLayoutChg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3959244084" sldId="2147483663"/>
          </pc:sldLayoutMkLst>
        </pc:sldLayoutChg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3189449761" sldId="2147483664"/>
          </pc:sldLayoutMkLst>
        </pc:sldLayoutChg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1226119908" sldId="2147483665"/>
          </pc:sldLayoutMkLst>
        </pc:sldLayoutChg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221267664" sldId="2147483666"/>
          </pc:sldLayoutMkLst>
        </pc:sldLayoutChg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767540381" sldId="2147483667"/>
          </pc:sldLayoutMkLst>
        </pc:sldLayoutChg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4006818975" sldId="2147483668"/>
          </pc:sldLayoutMkLst>
        </pc:sldLayoutChg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2570069140" sldId="2147483669"/>
          </pc:sldLayoutMkLst>
        </pc:sldLayoutChg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3299813793" sldId="2147483670"/>
          </pc:sldLayoutMkLst>
        </pc:sldLayoutChg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2498714438" sldId="2147483671"/>
          </pc:sldLayoutMkLst>
        </pc:sldLayoutChg>
        <pc:sldLayoutChg chg="del">
          <pc:chgData name="Joseph Su" userId="547037e20b00b288" providerId="Windows Live" clId="Web-{7A864629-9617-4342-B289-62F4F2B85F33}" dt="2021-11-05T02:12:53.163" v="0"/>
          <pc:sldLayoutMkLst>
            <pc:docMk/>
            <pc:sldMasterMk cId="0" sldId="2147483649"/>
            <pc:sldLayoutMk cId="216410658" sldId="2147483672"/>
          </pc:sldLayoutMkLst>
        </pc:sldLayoutChg>
      </pc:sldMasterChg>
      <pc:sldMasterChg chg="add del addSldLayout delSldLayout modSldLayout">
        <pc:chgData name="Joseph Su" userId="547037e20b00b288" providerId="Windows Live" clId="Web-{7A864629-9617-4342-B289-62F4F2B85F33}" dt="2021-11-05T02:13:00.100" v="1"/>
        <pc:sldMasterMkLst>
          <pc:docMk/>
          <pc:sldMasterMk cId="3042716592" sldId="2147483673"/>
        </pc:sldMasterMkLst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3981095844" sldId="2147483674"/>
          </pc:sldLayoutMkLst>
        </pc:sldLayoutChg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93911403" sldId="2147483675"/>
          </pc:sldLayoutMkLst>
        </pc:sldLayoutChg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3561676091" sldId="2147483676"/>
          </pc:sldLayoutMkLst>
        </pc:sldLayoutChg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905430570" sldId="2147483677"/>
          </pc:sldLayoutMkLst>
        </pc:sldLayoutChg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2258834304" sldId="2147483678"/>
          </pc:sldLayoutMkLst>
        </pc:sldLayoutChg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2276629880" sldId="2147483679"/>
          </pc:sldLayoutMkLst>
        </pc:sldLayoutChg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1251480839" sldId="2147483680"/>
          </pc:sldLayoutMkLst>
        </pc:sldLayoutChg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777676668" sldId="2147483681"/>
          </pc:sldLayoutMkLst>
        </pc:sldLayoutChg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3512682148" sldId="2147483682"/>
          </pc:sldLayoutMkLst>
        </pc:sldLayoutChg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2556855289" sldId="2147483683"/>
          </pc:sldLayoutMkLst>
        </pc:sldLayoutChg>
        <pc:sldLayoutChg chg="add del mod replId">
          <pc:chgData name="Joseph Su" userId="547037e20b00b288" providerId="Windows Live" clId="Web-{7A864629-9617-4342-B289-62F4F2B85F33}" dt="2021-11-05T02:13:00.100" v="1"/>
          <pc:sldLayoutMkLst>
            <pc:docMk/>
            <pc:sldMasterMk cId="3042716592" sldId="2147483673"/>
            <pc:sldLayoutMk cId="4084567989" sldId="2147483684"/>
          </pc:sldLayoutMkLst>
        </pc:sldLayoutChg>
      </pc:sldMasterChg>
      <pc:sldMasterChg chg="add addSldLayout modSldLayout">
        <pc:chgData name="Joseph Su" userId="547037e20b00b288" providerId="Windows Live" clId="Web-{7A864629-9617-4342-B289-62F4F2B85F33}" dt="2021-11-05T02:13:00.100" v="1"/>
        <pc:sldMasterMkLst>
          <pc:docMk/>
          <pc:sldMasterMk cId="2335415275" sldId="2147483685"/>
        </pc:sldMasterMkLst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1966950966" sldId="2147483686"/>
          </pc:sldLayoutMkLst>
        </pc:sldLayoutChg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666164384" sldId="2147483687"/>
          </pc:sldLayoutMkLst>
        </pc:sldLayoutChg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2509218250" sldId="2147483688"/>
          </pc:sldLayoutMkLst>
        </pc:sldLayoutChg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974193437" sldId="2147483689"/>
          </pc:sldLayoutMkLst>
        </pc:sldLayoutChg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1237552546" sldId="2147483690"/>
          </pc:sldLayoutMkLst>
        </pc:sldLayoutChg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1676444728" sldId="2147483691"/>
          </pc:sldLayoutMkLst>
        </pc:sldLayoutChg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1281077685" sldId="2147483692"/>
          </pc:sldLayoutMkLst>
        </pc:sldLayoutChg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598449710" sldId="2147483693"/>
          </pc:sldLayoutMkLst>
        </pc:sldLayoutChg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2781113705" sldId="2147483694"/>
          </pc:sldLayoutMkLst>
        </pc:sldLayoutChg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3223051872" sldId="2147483695"/>
          </pc:sldLayoutMkLst>
        </pc:sldLayoutChg>
        <pc:sldLayoutChg chg="add mod replId">
          <pc:chgData name="Joseph Su" userId="547037e20b00b288" providerId="Windows Live" clId="Web-{7A864629-9617-4342-B289-62F4F2B85F33}" dt="2021-11-05T02:13:00.100" v="1"/>
          <pc:sldLayoutMkLst>
            <pc:docMk/>
            <pc:sldMasterMk cId="2335415275" sldId="2147483685"/>
            <pc:sldLayoutMk cId="1030656672" sldId="2147483696"/>
          </pc:sldLayoutMkLst>
        </pc:sldLayoutChg>
      </pc:sldMasterChg>
    </pc:docChg>
  </pc:docChgLst>
  <pc:docChgLst>
    <pc:chgData name="Joseph Su" userId="547037e20b00b288" providerId="Windows Live" clId="Web-{7ED9DD5D-0563-4D7C-9964-A2CCC178CF65}"/>
    <pc:docChg chg="modSld">
      <pc:chgData name="Joseph Su" userId="547037e20b00b288" providerId="Windows Live" clId="Web-{7ED9DD5D-0563-4D7C-9964-A2CCC178CF65}" dt="2021-09-22T02:35:11.242" v="1" actId="20577"/>
      <pc:docMkLst>
        <pc:docMk/>
      </pc:docMkLst>
      <pc:sldChg chg="modSp">
        <pc:chgData name="Joseph Su" userId="547037e20b00b288" providerId="Windows Live" clId="Web-{7ED9DD5D-0563-4D7C-9964-A2CCC178CF65}" dt="2021-09-22T02:35:11.242" v="1" actId="20577"/>
        <pc:sldMkLst>
          <pc:docMk/>
          <pc:sldMk cId="0" sldId="599"/>
        </pc:sldMkLst>
        <pc:spChg chg="mod">
          <ac:chgData name="Joseph Su" userId="547037e20b00b288" providerId="Windows Live" clId="Web-{7ED9DD5D-0563-4D7C-9964-A2CCC178CF65}" dt="2021-09-22T02:35:11.242" v="1" actId="20577"/>
          <ac:spMkLst>
            <pc:docMk/>
            <pc:sldMk cId="0" sldId="599"/>
            <ac:spMk id="3080" creationId="{87469393-FC6C-4CA7-8FC0-6BDE7CE2FF94}"/>
          </ac:spMkLst>
        </pc:spChg>
      </pc:sldChg>
    </pc:docChg>
  </pc:docChgLst>
  <pc:docChgLst>
    <pc:chgData name="Joseph Su" userId="547037e20b00b288" providerId="Windows Live" clId="Web-{EB7EFF3A-B3BB-48A6-BECE-D95A9F7F9BB7}"/>
    <pc:docChg chg="modSld modMainMaster">
      <pc:chgData name="Joseph Su" userId="547037e20b00b288" providerId="Windows Live" clId="Web-{EB7EFF3A-B3BB-48A6-BECE-D95A9F7F9BB7}" dt="2021-09-22T02:40:05.802" v="60" actId="20577"/>
      <pc:docMkLst>
        <pc:docMk/>
      </pc:docMkLst>
      <pc:sldChg chg="delSp modSp">
        <pc:chgData name="Joseph Su" userId="547037e20b00b288" providerId="Windows Live" clId="Web-{EB7EFF3A-B3BB-48A6-BECE-D95A9F7F9BB7}" dt="2021-09-22T02:40:05.802" v="60" actId="20577"/>
        <pc:sldMkLst>
          <pc:docMk/>
          <pc:sldMk cId="0" sldId="599"/>
        </pc:sldMkLst>
        <pc:spChg chg="del">
          <ac:chgData name="Joseph Su" userId="547037e20b00b288" providerId="Windows Live" clId="Web-{EB7EFF3A-B3BB-48A6-BECE-D95A9F7F9BB7}" dt="2021-09-22T02:36:16.782" v="0"/>
          <ac:spMkLst>
            <pc:docMk/>
            <pc:sldMk cId="0" sldId="599"/>
            <ac:spMk id="8" creationId="{F8E5F5D6-C5F1-4B10-AA32-EB7EC2FDD3B0}"/>
          </ac:spMkLst>
        </pc:spChg>
        <pc:spChg chg="del">
          <ac:chgData name="Joseph Su" userId="547037e20b00b288" providerId="Windows Live" clId="Web-{EB7EFF3A-B3BB-48A6-BECE-D95A9F7F9BB7}" dt="2021-09-22T02:36:17.563" v="1"/>
          <ac:spMkLst>
            <pc:docMk/>
            <pc:sldMk cId="0" sldId="599"/>
            <ac:spMk id="9" creationId="{E3902628-8492-4B2E-AF33-90AD7EB1617C}"/>
          </ac:spMkLst>
        </pc:spChg>
        <pc:spChg chg="mod">
          <ac:chgData name="Joseph Su" userId="547037e20b00b288" providerId="Windows Live" clId="Web-{EB7EFF3A-B3BB-48A6-BECE-D95A9F7F9BB7}" dt="2021-09-22T02:40:05.802" v="60" actId="20577"/>
          <ac:spMkLst>
            <pc:docMk/>
            <pc:sldMk cId="0" sldId="599"/>
            <ac:spMk id="3080" creationId="{87469393-FC6C-4CA7-8FC0-6BDE7CE2FF94}"/>
          </ac:spMkLst>
        </pc:spChg>
      </pc:sldChg>
      <pc:sldChg chg="delSp modSp">
        <pc:chgData name="Joseph Su" userId="547037e20b00b288" providerId="Windows Live" clId="Web-{EB7EFF3A-B3BB-48A6-BECE-D95A9F7F9BB7}" dt="2021-09-22T02:36:31.610" v="5" actId="20577"/>
        <pc:sldMkLst>
          <pc:docMk/>
          <pc:sldMk cId="0" sldId="917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17"/>
            <ac:spMk id="9" creationId="{7D01326A-C3DF-4686-8795-4DD343B62CC1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17"/>
            <ac:spMk id="10" creationId="{9B66476F-EFB0-474B-810B-61977B528B12}"/>
          </ac:spMkLst>
        </pc:spChg>
        <pc:spChg chg="mod">
          <ac:chgData name="Joseph Su" userId="547037e20b00b288" providerId="Windows Live" clId="Web-{EB7EFF3A-B3BB-48A6-BECE-D95A9F7F9BB7}" dt="2021-09-22T02:36:31.610" v="5" actId="20577"/>
          <ac:spMkLst>
            <pc:docMk/>
            <pc:sldMk cId="0" sldId="917"/>
            <ac:spMk id="5125" creationId="{B9031424-1CA5-46C0-8B94-5A8F0010C66D}"/>
          </ac:spMkLst>
        </pc:spChg>
      </pc:sldChg>
      <pc:sldChg chg="delSp modSp">
        <pc:chgData name="Joseph Su" userId="547037e20b00b288" providerId="Windows Live" clId="Web-{EB7EFF3A-B3BB-48A6-BECE-D95A9F7F9BB7}" dt="2021-09-22T02:36:47.142" v="7" actId="20577"/>
        <pc:sldMkLst>
          <pc:docMk/>
          <pc:sldMk cId="0" sldId="918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18"/>
            <ac:spMk id="9" creationId="{34753FA5-1853-4972-B2E4-86A22497E9D3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18"/>
            <ac:spMk id="10" creationId="{05E86262-51D0-4111-AB10-654B86A3C040}"/>
          </ac:spMkLst>
        </pc:spChg>
        <pc:spChg chg="mod">
          <ac:chgData name="Joseph Su" userId="547037e20b00b288" providerId="Windows Live" clId="Web-{EB7EFF3A-B3BB-48A6-BECE-D95A9F7F9BB7}" dt="2021-09-22T02:36:47.142" v="7" actId="20577"/>
          <ac:spMkLst>
            <pc:docMk/>
            <pc:sldMk cId="0" sldId="918"/>
            <ac:spMk id="7173" creationId="{47A6B4F8-4526-4033-9601-B3E1025C3A94}"/>
          </ac:spMkLst>
        </pc:spChg>
      </pc:sldChg>
      <pc:sldChg chg="delSp modSp">
        <pc:chgData name="Joseph Su" userId="547037e20b00b288" providerId="Windows Live" clId="Web-{EB7EFF3A-B3BB-48A6-BECE-D95A9F7F9BB7}" dt="2021-09-22T02:36:52.861" v="9" actId="20577"/>
        <pc:sldMkLst>
          <pc:docMk/>
          <pc:sldMk cId="0" sldId="919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19"/>
            <ac:spMk id="9" creationId="{82B36A29-BF46-4865-828A-E11B5D2F5188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19"/>
            <ac:spMk id="10" creationId="{36B73C8F-514D-403B-9081-00759ABE62A7}"/>
          </ac:spMkLst>
        </pc:spChg>
        <pc:spChg chg="mod">
          <ac:chgData name="Joseph Su" userId="547037e20b00b288" providerId="Windows Live" clId="Web-{EB7EFF3A-B3BB-48A6-BECE-D95A9F7F9BB7}" dt="2021-09-22T02:36:52.861" v="9" actId="20577"/>
          <ac:spMkLst>
            <pc:docMk/>
            <pc:sldMk cId="0" sldId="919"/>
            <ac:spMk id="8197" creationId="{871EF7C4-F0D9-4237-928E-117B8FE0816F}"/>
          </ac:spMkLst>
        </pc:spChg>
      </pc:sldChg>
      <pc:sldChg chg="delSp modSp">
        <pc:chgData name="Joseph Su" userId="547037e20b00b288" providerId="Windows Live" clId="Web-{EB7EFF3A-B3BB-48A6-BECE-D95A9F7F9BB7}" dt="2021-09-22T02:36:59.783" v="11" actId="20577"/>
        <pc:sldMkLst>
          <pc:docMk/>
          <pc:sldMk cId="0" sldId="920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0"/>
            <ac:spMk id="9" creationId="{DC0D91E3-7853-460B-B637-179FA13CA130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0"/>
            <ac:spMk id="10" creationId="{F807FABE-B609-43E0-B7B3-AED1202A09F2}"/>
          </ac:spMkLst>
        </pc:spChg>
        <pc:spChg chg="mod">
          <ac:chgData name="Joseph Su" userId="547037e20b00b288" providerId="Windows Live" clId="Web-{EB7EFF3A-B3BB-48A6-BECE-D95A9F7F9BB7}" dt="2021-09-22T02:36:59.783" v="11" actId="20577"/>
          <ac:spMkLst>
            <pc:docMk/>
            <pc:sldMk cId="0" sldId="920"/>
            <ac:spMk id="9221" creationId="{998050C5-80F8-4D90-98BB-ACDDCE4F1483}"/>
          </ac:spMkLst>
        </pc:spChg>
      </pc:sldChg>
      <pc:sldChg chg="delSp modSp">
        <pc:chgData name="Joseph Su" userId="547037e20b00b288" providerId="Windows Live" clId="Web-{EB7EFF3A-B3BB-48A6-BECE-D95A9F7F9BB7}" dt="2021-09-22T02:37:09.220" v="13" actId="20577"/>
        <pc:sldMkLst>
          <pc:docMk/>
          <pc:sldMk cId="0" sldId="921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1"/>
            <ac:spMk id="9" creationId="{50C1A0A0-B7F9-44BC-9578-8579A31E2E58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1"/>
            <ac:spMk id="10" creationId="{063D26F7-9FB3-430F-8AA7-56C2A24EE621}"/>
          </ac:spMkLst>
        </pc:spChg>
        <pc:spChg chg="mod">
          <ac:chgData name="Joseph Su" userId="547037e20b00b288" providerId="Windows Live" clId="Web-{EB7EFF3A-B3BB-48A6-BECE-D95A9F7F9BB7}" dt="2021-09-22T02:37:09.220" v="13" actId="20577"/>
          <ac:spMkLst>
            <pc:docMk/>
            <pc:sldMk cId="0" sldId="921"/>
            <ac:spMk id="12293" creationId="{22A24654-B438-4047-AD24-25843AC97723}"/>
          </ac:spMkLst>
        </pc:spChg>
      </pc:sldChg>
      <pc:sldChg chg="delSp modSp">
        <pc:chgData name="Joseph Su" userId="547037e20b00b288" providerId="Windows Live" clId="Web-{EB7EFF3A-B3BB-48A6-BECE-D95A9F7F9BB7}" dt="2021-09-22T02:37:13.720" v="15" actId="20577"/>
        <pc:sldMkLst>
          <pc:docMk/>
          <pc:sldMk cId="0" sldId="922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2"/>
            <ac:spMk id="9" creationId="{5279CE91-12A8-40E8-AE4C-AFAC23F9889B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2"/>
            <ac:spMk id="10" creationId="{1F0F4739-B1BE-432F-9B65-20565BA8E536}"/>
          </ac:spMkLst>
        </pc:spChg>
        <pc:spChg chg="mod">
          <ac:chgData name="Joseph Su" userId="547037e20b00b288" providerId="Windows Live" clId="Web-{EB7EFF3A-B3BB-48A6-BECE-D95A9F7F9BB7}" dt="2021-09-22T02:37:13.720" v="15" actId="20577"/>
          <ac:spMkLst>
            <pc:docMk/>
            <pc:sldMk cId="0" sldId="922"/>
            <ac:spMk id="13317" creationId="{9F90902C-9802-4D37-BE45-3633FBA60D28}"/>
          </ac:spMkLst>
        </pc:spChg>
      </pc:sldChg>
      <pc:sldChg chg="delSp modSp">
        <pc:chgData name="Joseph Su" userId="547037e20b00b288" providerId="Windows Live" clId="Web-{EB7EFF3A-B3BB-48A6-BECE-D95A9F7F9BB7}" dt="2021-09-22T02:37:17.752" v="17" actId="20577"/>
        <pc:sldMkLst>
          <pc:docMk/>
          <pc:sldMk cId="0" sldId="923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3"/>
            <ac:spMk id="9" creationId="{6AE5B3AF-6D97-4D73-AF4E-6E4C04FE420F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3"/>
            <ac:spMk id="10" creationId="{DF3B9568-87AC-4D91-AC9E-1A0278BABEF9}"/>
          </ac:spMkLst>
        </pc:spChg>
        <pc:spChg chg="mod">
          <ac:chgData name="Joseph Su" userId="547037e20b00b288" providerId="Windows Live" clId="Web-{EB7EFF3A-B3BB-48A6-BECE-D95A9F7F9BB7}" dt="2021-09-22T02:37:17.752" v="17" actId="20577"/>
          <ac:spMkLst>
            <pc:docMk/>
            <pc:sldMk cId="0" sldId="923"/>
            <ac:spMk id="14341" creationId="{706EAB9D-9081-447B-841B-0332348E127E}"/>
          </ac:spMkLst>
        </pc:spChg>
      </pc:sldChg>
      <pc:sldChg chg="delSp modSp">
        <pc:chgData name="Joseph Su" userId="547037e20b00b288" providerId="Windows Live" clId="Web-{EB7EFF3A-B3BB-48A6-BECE-D95A9F7F9BB7}" dt="2021-09-22T02:37:31.893" v="19" actId="20577"/>
        <pc:sldMkLst>
          <pc:docMk/>
          <pc:sldMk cId="0" sldId="924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4"/>
            <ac:spMk id="9" creationId="{144C9D0C-2D00-4B29-B353-28E2788457B5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4"/>
            <ac:spMk id="10" creationId="{3610C70F-D512-4D94-B735-EC23A60570F4}"/>
          </ac:spMkLst>
        </pc:spChg>
        <pc:spChg chg="mod">
          <ac:chgData name="Joseph Su" userId="547037e20b00b288" providerId="Windows Live" clId="Web-{EB7EFF3A-B3BB-48A6-BECE-D95A9F7F9BB7}" dt="2021-09-22T02:37:31.893" v="19" actId="20577"/>
          <ac:spMkLst>
            <pc:docMk/>
            <pc:sldMk cId="0" sldId="924"/>
            <ac:spMk id="15365" creationId="{FE59B380-18FB-44EA-8DB0-CFA5D23B548B}"/>
          </ac:spMkLst>
        </pc:spChg>
      </pc:sldChg>
      <pc:sldChg chg="delSp modSp">
        <pc:chgData name="Joseph Su" userId="547037e20b00b288" providerId="Windows Live" clId="Web-{EB7EFF3A-B3BB-48A6-BECE-D95A9F7F9BB7}" dt="2021-09-22T02:37:50.456" v="25" actId="20577"/>
        <pc:sldMkLst>
          <pc:docMk/>
          <pc:sldMk cId="0" sldId="925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5"/>
            <ac:spMk id="9" creationId="{EC151338-E7FA-4AB1-A608-EEC132BE7DC6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5"/>
            <ac:spMk id="10" creationId="{2A9D0568-2685-4A07-B714-8E9A2575B312}"/>
          </ac:spMkLst>
        </pc:spChg>
        <pc:spChg chg="mod">
          <ac:chgData name="Joseph Su" userId="547037e20b00b288" providerId="Windows Live" clId="Web-{EB7EFF3A-B3BB-48A6-BECE-D95A9F7F9BB7}" dt="2021-09-22T02:37:50.456" v="25" actId="20577"/>
          <ac:spMkLst>
            <pc:docMk/>
            <pc:sldMk cId="0" sldId="925"/>
            <ac:spMk id="18437" creationId="{DEE8057D-9C4F-420A-9D7C-2A7D21CCBE55}"/>
          </ac:spMkLst>
        </pc:spChg>
      </pc:sldChg>
      <pc:sldChg chg="delSp modSp">
        <pc:chgData name="Joseph Su" userId="547037e20b00b288" providerId="Windows Live" clId="Web-{EB7EFF3A-B3BB-48A6-BECE-D95A9F7F9BB7}" dt="2021-09-22T02:37:54.300" v="27" actId="20577"/>
        <pc:sldMkLst>
          <pc:docMk/>
          <pc:sldMk cId="0" sldId="926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6"/>
            <ac:spMk id="9" creationId="{6657C01E-C6DC-486D-896D-D62FCAD0DA42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6"/>
            <ac:spMk id="10" creationId="{7D3CF48E-0925-48E7-8B89-05A681C440E8}"/>
          </ac:spMkLst>
        </pc:spChg>
        <pc:spChg chg="mod">
          <ac:chgData name="Joseph Su" userId="547037e20b00b288" providerId="Windows Live" clId="Web-{EB7EFF3A-B3BB-48A6-BECE-D95A9F7F9BB7}" dt="2021-09-22T02:37:54.300" v="27" actId="20577"/>
          <ac:spMkLst>
            <pc:docMk/>
            <pc:sldMk cId="0" sldId="926"/>
            <ac:spMk id="19461" creationId="{632979EE-2736-47C6-BCF4-CC1A567ABFAE}"/>
          </ac:spMkLst>
        </pc:spChg>
      </pc:sldChg>
      <pc:sldChg chg="delSp modSp">
        <pc:chgData name="Joseph Su" userId="547037e20b00b288" providerId="Windows Live" clId="Web-{EB7EFF3A-B3BB-48A6-BECE-D95A9F7F9BB7}" dt="2021-09-22T02:38:41.676" v="37" actId="14100"/>
        <pc:sldMkLst>
          <pc:docMk/>
          <pc:sldMk cId="0" sldId="927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7"/>
            <ac:spMk id="9" creationId="{C626D6A6-9578-4564-8EB3-7F2AC7F425C5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7"/>
            <ac:spMk id="10" creationId="{22C98AF1-B6E0-43C1-A7E8-F947A871A3EA}"/>
          </ac:spMkLst>
        </pc:spChg>
        <pc:spChg chg="mod">
          <ac:chgData name="Joseph Su" userId="547037e20b00b288" providerId="Windows Live" clId="Web-{EB7EFF3A-B3BB-48A6-BECE-D95A9F7F9BB7}" dt="2021-09-22T02:38:34.269" v="36" actId="20577"/>
          <ac:spMkLst>
            <pc:docMk/>
            <pc:sldMk cId="0" sldId="927"/>
            <ac:spMk id="23557" creationId="{555768E1-31EE-425B-A928-EB9A8669F646}"/>
          </ac:spMkLst>
        </pc:spChg>
        <pc:grpChg chg="mod">
          <ac:chgData name="Joseph Su" userId="547037e20b00b288" providerId="Windows Live" clId="Web-{EB7EFF3A-B3BB-48A6-BECE-D95A9F7F9BB7}" dt="2021-09-22T02:38:41.676" v="37" actId="14100"/>
          <ac:grpSpMkLst>
            <pc:docMk/>
            <pc:sldMk cId="0" sldId="927"/>
            <ac:grpSpMk id="23558" creationId="{1180D535-D5DE-436D-AE8A-939C5B298586}"/>
          </ac:grpSpMkLst>
        </pc:grpChg>
      </pc:sldChg>
      <pc:sldChg chg="delSp modSp">
        <pc:chgData name="Joseph Su" userId="547037e20b00b288" providerId="Windows Live" clId="Web-{EB7EFF3A-B3BB-48A6-BECE-D95A9F7F9BB7}" dt="2021-09-22T02:38:52.504" v="41" actId="20577"/>
        <pc:sldMkLst>
          <pc:docMk/>
          <pc:sldMk cId="0" sldId="928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8"/>
            <ac:spMk id="9" creationId="{2CA10D77-451F-4E8C-9E25-C5C31E1116F2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8"/>
            <ac:spMk id="10" creationId="{518C8640-6B54-47A4-80E4-21052E3166B6}"/>
          </ac:spMkLst>
        </pc:spChg>
        <pc:spChg chg="mod">
          <ac:chgData name="Joseph Su" userId="547037e20b00b288" providerId="Windows Live" clId="Web-{EB7EFF3A-B3BB-48A6-BECE-D95A9F7F9BB7}" dt="2021-09-22T02:38:52.504" v="41" actId="20577"/>
          <ac:spMkLst>
            <pc:docMk/>
            <pc:sldMk cId="0" sldId="928"/>
            <ac:spMk id="26629" creationId="{E802F600-71A2-448B-8D15-F1B39FD9DE2D}"/>
          </ac:spMkLst>
        </pc:spChg>
      </pc:sldChg>
      <pc:sldChg chg="delSp modSp">
        <pc:chgData name="Joseph Su" userId="547037e20b00b288" providerId="Windows Live" clId="Web-{EB7EFF3A-B3BB-48A6-BECE-D95A9F7F9BB7}" dt="2021-09-22T02:39:03.785" v="47" actId="20577"/>
        <pc:sldMkLst>
          <pc:docMk/>
          <pc:sldMk cId="0" sldId="929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9"/>
            <ac:spMk id="9" creationId="{05627BEF-D76E-4357-963F-5040E799C170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29"/>
            <ac:spMk id="10" creationId="{24539619-6457-4673-B160-2B3FA758FBF8}"/>
          </ac:spMkLst>
        </pc:spChg>
        <pc:spChg chg="mod">
          <ac:chgData name="Joseph Su" userId="547037e20b00b288" providerId="Windows Live" clId="Web-{EB7EFF3A-B3BB-48A6-BECE-D95A9F7F9BB7}" dt="2021-09-22T02:39:03.785" v="47" actId="20577"/>
          <ac:spMkLst>
            <pc:docMk/>
            <pc:sldMk cId="0" sldId="929"/>
            <ac:spMk id="29701" creationId="{C4531744-31D1-4075-B63B-F1F41136E0F3}"/>
          </ac:spMkLst>
        </pc:spChg>
      </pc:sldChg>
      <pc:sldChg chg="delSp">
        <pc:chgData name="Joseph Su" userId="547037e20b00b288" providerId="Windows Live" clId="Web-{EB7EFF3A-B3BB-48A6-BECE-D95A9F7F9BB7}" dt="2021-09-22T02:36:21.282" v="2"/>
        <pc:sldMkLst>
          <pc:docMk/>
          <pc:sldMk cId="0" sldId="942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42"/>
            <ac:spMk id="6" creationId="{CEFAA950-9F10-40EE-AF76-8A32D23FB508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42"/>
            <ac:spMk id="7" creationId="{8608D2FC-D8EB-4480-A394-CF9FA92DB7AD}"/>
          </ac:spMkLst>
        </pc:spChg>
      </pc:sldChg>
      <pc:sldChg chg="delSp">
        <pc:chgData name="Joseph Su" userId="547037e20b00b288" providerId="Windows Live" clId="Web-{EB7EFF3A-B3BB-48A6-BECE-D95A9F7F9BB7}" dt="2021-09-22T02:36:21.282" v="2"/>
        <pc:sldMkLst>
          <pc:docMk/>
          <pc:sldMk cId="0" sldId="943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43"/>
            <ac:spMk id="6" creationId="{CBBA034A-A5C6-4642-89E6-4177F047A3B2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43"/>
            <ac:spMk id="7" creationId="{2A5FE54C-9BA2-4129-AB1B-CB28F86BD72B}"/>
          </ac:spMkLst>
        </pc:spChg>
      </pc:sldChg>
      <pc:sldChg chg="delSp">
        <pc:chgData name="Joseph Su" userId="547037e20b00b288" providerId="Windows Live" clId="Web-{EB7EFF3A-B3BB-48A6-BECE-D95A9F7F9BB7}" dt="2021-09-22T02:36:21.282" v="2"/>
        <pc:sldMkLst>
          <pc:docMk/>
          <pc:sldMk cId="0" sldId="944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44"/>
            <ac:spMk id="6" creationId="{FB432E2B-7BB8-40E3-9D29-646BAC91066E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44"/>
            <ac:spMk id="7" creationId="{35C2B2F2-BBDA-4A5C-ABC3-5E01370174D9}"/>
          </ac:spMkLst>
        </pc:spChg>
      </pc:sldChg>
      <pc:sldChg chg="delSp">
        <pc:chgData name="Joseph Su" userId="547037e20b00b288" providerId="Windows Live" clId="Web-{EB7EFF3A-B3BB-48A6-BECE-D95A9F7F9BB7}" dt="2021-09-22T02:36:21.282" v="2"/>
        <pc:sldMkLst>
          <pc:docMk/>
          <pc:sldMk cId="0" sldId="945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45"/>
            <ac:spMk id="6" creationId="{00E56279-A52D-4DDC-BE1C-710F17269BAF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45"/>
            <ac:spMk id="7" creationId="{8D038B44-8584-4C7E-ADA2-4ECE2916AF1B}"/>
          </ac:spMkLst>
        </pc:spChg>
      </pc:sldChg>
      <pc:sldChg chg="delSp modSp">
        <pc:chgData name="Joseph Su" userId="547037e20b00b288" providerId="Windows Live" clId="Web-{EB7EFF3A-B3BB-48A6-BECE-D95A9F7F9BB7}" dt="2021-09-22T02:37:38.784" v="21" actId="1076"/>
        <pc:sldMkLst>
          <pc:docMk/>
          <pc:sldMk cId="0" sldId="956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56"/>
            <ac:spMk id="5" creationId="{8977B19F-B988-4B13-ABAC-C9D0999E5E4D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56"/>
            <ac:spMk id="6" creationId="{7DB84D08-8644-458E-9EA5-ACCF4A3C40BD}"/>
          </ac:spMkLst>
        </pc:spChg>
        <pc:spChg chg="del">
          <ac:chgData name="Joseph Su" userId="547037e20b00b288" providerId="Windows Live" clId="Web-{EB7EFF3A-B3BB-48A6-BECE-D95A9F7F9BB7}" dt="2021-09-22T02:37:36.643" v="20"/>
          <ac:spMkLst>
            <pc:docMk/>
            <pc:sldMk cId="0" sldId="956"/>
            <ac:spMk id="16388" creationId="{839BA004-9CB8-4A98-9E90-C14B781FB384}"/>
          </ac:spMkLst>
        </pc:spChg>
        <pc:spChg chg="mod">
          <ac:chgData name="Joseph Su" userId="547037e20b00b288" providerId="Windows Live" clId="Web-{EB7EFF3A-B3BB-48A6-BECE-D95A9F7F9BB7}" dt="2021-09-22T02:37:38.784" v="21" actId="1076"/>
          <ac:spMkLst>
            <pc:docMk/>
            <pc:sldMk cId="0" sldId="956"/>
            <ac:spMk id="16389" creationId="{A4015B3B-F111-4D1A-9A3B-66DA4B8AEA71}"/>
          </ac:spMkLst>
        </pc:spChg>
      </pc:sldChg>
      <pc:sldChg chg="delSp modSp">
        <pc:chgData name="Joseph Su" userId="547037e20b00b288" providerId="Windows Live" clId="Web-{EB7EFF3A-B3BB-48A6-BECE-D95A9F7F9BB7}" dt="2021-09-22T02:38:11.597" v="30" actId="1076"/>
        <pc:sldMkLst>
          <pc:docMk/>
          <pc:sldMk cId="0" sldId="957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57"/>
            <ac:spMk id="7" creationId="{1B303FDD-61C2-4037-9A4F-F49DE4246F07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57"/>
            <ac:spMk id="8" creationId="{2DBBD120-36F1-4127-AF21-E5F4DE789273}"/>
          </ac:spMkLst>
        </pc:spChg>
        <pc:spChg chg="del">
          <ac:chgData name="Joseph Su" userId="547037e20b00b288" providerId="Windows Live" clId="Web-{EB7EFF3A-B3BB-48A6-BECE-D95A9F7F9BB7}" dt="2021-09-22T02:37:57.221" v="28"/>
          <ac:spMkLst>
            <pc:docMk/>
            <pc:sldMk cId="0" sldId="957"/>
            <ac:spMk id="20484" creationId="{1FA0CF91-015E-427B-BB65-A27EF590B4D2}"/>
          </ac:spMkLst>
        </pc:spChg>
        <pc:spChg chg="mod">
          <ac:chgData name="Joseph Su" userId="547037e20b00b288" providerId="Windows Live" clId="Web-{EB7EFF3A-B3BB-48A6-BECE-D95A9F7F9BB7}" dt="2021-09-22T02:38:11.597" v="30" actId="1076"/>
          <ac:spMkLst>
            <pc:docMk/>
            <pc:sldMk cId="0" sldId="957"/>
            <ac:spMk id="20485" creationId="{A4FECA31-F0A4-48C0-89C3-2D91A44AC14E}"/>
          </ac:spMkLst>
        </pc:spChg>
      </pc:sldChg>
      <pc:sldChg chg="delSp">
        <pc:chgData name="Joseph Su" userId="547037e20b00b288" providerId="Windows Live" clId="Web-{EB7EFF3A-B3BB-48A6-BECE-D95A9F7F9BB7}" dt="2021-09-22T02:38:45.144" v="38"/>
        <pc:sldMkLst>
          <pc:docMk/>
          <pc:sldMk cId="0" sldId="958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58"/>
            <ac:spMk id="7" creationId="{97843BAE-7DCA-401C-806F-33B8E4603E2C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58"/>
            <ac:spMk id="8" creationId="{20908F29-5D4A-4997-8D5F-352D8D2B4F2A}"/>
          </ac:spMkLst>
        </pc:spChg>
        <pc:spChg chg="del">
          <ac:chgData name="Joseph Su" userId="547037e20b00b288" providerId="Windows Live" clId="Web-{EB7EFF3A-B3BB-48A6-BECE-D95A9F7F9BB7}" dt="2021-09-22T02:38:45.144" v="38"/>
          <ac:spMkLst>
            <pc:docMk/>
            <pc:sldMk cId="0" sldId="958"/>
            <ac:spMk id="24580" creationId="{577EF67C-1F3C-4317-93D7-C8807B6DCC9C}"/>
          </ac:spMkLst>
        </pc:spChg>
      </pc:sldChg>
      <pc:sldChg chg="delSp modSp">
        <pc:chgData name="Joseph Su" userId="547037e20b00b288" providerId="Windows Live" clId="Web-{EB7EFF3A-B3BB-48A6-BECE-D95A9F7F9BB7}" dt="2021-09-22T02:39:20.786" v="53" actId="20577"/>
        <pc:sldMkLst>
          <pc:docMk/>
          <pc:sldMk cId="0" sldId="959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59"/>
            <ac:spMk id="5" creationId="{C2018108-1095-4E47-BB9F-85EF21B7A91A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59"/>
            <ac:spMk id="6" creationId="{C21A3FB4-800F-4881-8A8D-FA01A2B9B83D}"/>
          </ac:spMkLst>
        </pc:spChg>
        <pc:spChg chg="mod">
          <ac:chgData name="Joseph Su" userId="547037e20b00b288" providerId="Windows Live" clId="Web-{EB7EFF3A-B3BB-48A6-BECE-D95A9F7F9BB7}" dt="2021-09-22T02:39:20.786" v="53" actId="20577"/>
          <ac:spMkLst>
            <pc:docMk/>
            <pc:sldMk cId="0" sldId="959"/>
            <ac:spMk id="30724" creationId="{364899FF-E507-4742-95BC-C567DC4B9956}"/>
          </ac:spMkLst>
        </pc:spChg>
      </pc:sldChg>
      <pc:sldChg chg="delSp modSp">
        <pc:chgData name="Joseph Su" userId="547037e20b00b288" providerId="Windows Live" clId="Web-{EB7EFF3A-B3BB-48A6-BECE-D95A9F7F9BB7}" dt="2021-09-22T02:38:55.785" v="43" actId="20577"/>
        <pc:sldMkLst>
          <pc:docMk/>
          <pc:sldMk cId="0" sldId="965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65"/>
            <ac:spMk id="5" creationId="{54598417-5032-4014-A8CA-F1787AC2E55E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65"/>
            <ac:spMk id="6" creationId="{8A6BD631-6D6D-43B6-8203-77CB313FFA6F}"/>
          </ac:spMkLst>
        </pc:spChg>
        <pc:spChg chg="mod">
          <ac:chgData name="Joseph Su" userId="547037e20b00b288" providerId="Windows Live" clId="Web-{EB7EFF3A-B3BB-48A6-BECE-D95A9F7F9BB7}" dt="2021-09-22T02:38:55.785" v="43" actId="20577"/>
          <ac:spMkLst>
            <pc:docMk/>
            <pc:sldMk cId="0" sldId="965"/>
            <ac:spMk id="27652" creationId="{447F16A7-7FDA-43F5-80CF-FB9CD4C50A20}"/>
          </ac:spMkLst>
        </pc:spChg>
      </pc:sldChg>
      <pc:sldChg chg="delSp modSp">
        <pc:chgData name="Joseph Su" userId="547037e20b00b288" providerId="Windows Live" clId="Web-{EB7EFF3A-B3BB-48A6-BECE-D95A9F7F9BB7}" dt="2021-09-22T02:37:45.518" v="23"/>
        <pc:sldMkLst>
          <pc:docMk/>
          <pc:sldMk cId="0" sldId="966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66"/>
            <ac:spMk id="5" creationId="{EA55D9A9-95D9-490F-9256-0C897943375C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66"/>
            <ac:spMk id="6" creationId="{710C53D8-FF70-460C-987A-10EAB0124F56}"/>
          </ac:spMkLst>
        </pc:spChg>
        <pc:spChg chg="del">
          <ac:chgData name="Joseph Su" userId="547037e20b00b288" providerId="Windows Live" clId="Web-{EB7EFF3A-B3BB-48A6-BECE-D95A9F7F9BB7}" dt="2021-09-22T02:37:45.518" v="23"/>
          <ac:spMkLst>
            <pc:docMk/>
            <pc:sldMk cId="0" sldId="966"/>
            <ac:spMk id="17412" creationId="{9529D404-CFD4-4C00-AC55-5C478F10993D}"/>
          </ac:spMkLst>
        </pc:spChg>
        <pc:spChg chg="mod">
          <ac:chgData name="Joseph Su" userId="547037e20b00b288" providerId="Windows Live" clId="Web-{EB7EFF3A-B3BB-48A6-BECE-D95A9F7F9BB7}" dt="2021-09-22T02:37:43.346" v="22" actId="1076"/>
          <ac:spMkLst>
            <pc:docMk/>
            <pc:sldMk cId="0" sldId="966"/>
            <ac:spMk id="17413" creationId="{6735596A-9D92-4382-BEE5-D63D624EF808}"/>
          </ac:spMkLst>
        </pc:spChg>
      </pc:sldChg>
      <pc:sldChg chg="delSp modSp">
        <pc:chgData name="Joseph Su" userId="547037e20b00b288" providerId="Windows Live" clId="Web-{EB7EFF3A-B3BB-48A6-BECE-D95A9F7F9BB7}" dt="2021-09-22T02:38:20.925" v="32"/>
        <pc:sldMkLst>
          <pc:docMk/>
          <pc:sldMk cId="0" sldId="967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67"/>
            <ac:spMk id="5" creationId="{E033C890-CF7D-4F24-8E05-F3AEECF50F1E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67"/>
            <ac:spMk id="6" creationId="{CBF2CAD8-F15F-4269-B235-D89A4FE2C3A3}"/>
          </ac:spMkLst>
        </pc:spChg>
        <pc:spChg chg="del">
          <ac:chgData name="Joseph Su" userId="547037e20b00b288" providerId="Windows Live" clId="Web-{EB7EFF3A-B3BB-48A6-BECE-D95A9F7F9BB7}" dt="2021-09-22T02:38:20.925" v="32"/>
          <ac:spMkLst>
            <pc:docMk/>
            <pc:sldMk cId="0" sldId="967"/>
            <ac:spMk id="21508" creationId="{33AAE139-8CBB-4B27-A4E6-CCA287CF4E8A}"/>
          </ac:spMkLst>
        </pc:spChg>
        <pc:spChg chg="mod">
          <ac:chgData name="Joseph Su" userId="547037e20b00b288" providerId="Windows Live" clId="Web-{EB7EFF3A-B3BB-48A6-BECE-D95A9F7F9BB7}" dt="2021-09-22T02:38:18.706" v="31" actId="1076"/>
          <ac:spMkLst>
            <pc:docMk/>
            <pc:sldMk cId="0" sldId="967"/>
            <ac:spMk id="21509" creationId="{198DE233-FAC1-436C-B25D-92E9A5BBCBE8}"/>
          </ac:spMkLst>
        </pc:spChg>
      </pc:sldChg>
      <pc:sldChg chg="delSp modSp">
        <pc:chgData name="Joseph Su" userId="547037e20b00b288" providerId="Windows Live" clId="Web-{EB7EFF3A-B3BB-48A6-BECE-D95A9F7F9BB7}" dt="2021-09-22T02:38:28.707" v="34"/>
        <pc:sldMkLst>
          <pc:docMk/>
          <pc:sldMk cId="0" sldId="968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68"/>
            <ac:spMk id="5" creationId="{4BC9B9BB-93E3-460E-96CF-A77832C04511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68"/>
            <ac:spMk id="6" creationId="{01A77C08-0DD4-45CE-913D-DEB3B7321AEE}"/>
          </ac:spMkLst>
        </pc:spChg>
        <pc:spChg chg="del">
          <ac:chgData name="Joseph Su" userId="547037e20b00b288" providerId="Windows Live" clId="Web-{EB7EFF3A-B3BB-48A6-BECE-D95A9F7F9BB7}" dt="2021-09-22T02:38:28.707" v="34"/>
          <ac:spMkLst>
            <pc:docMk/>
            <pc:sldMk cId="0" sldId="968"/>
            <ac:spMk id="22532" creationId="{0C059640-15EB-4E0D-A1F3-BCD2FE79FFF5}"/>
          </ac:spMkLst>
        </pc:spChg>
        <pc:spChg chg="mod">
          <ac:chgData name="Joseph Su" userId="547037e20b00b288" providerId="Windows Live" clId="Web-{EB7EFF3A-B3BB-48A6-BECE-D95A9F7F9BB7}" dt="2021-09-22T02:38:26.863" v="33" actId="1076"/>
          <ac:spMkLst>
            <pc:docMk/>
            <pc:sldMk cId="0" sldId="968"/>
            <ac:spMk id="22533" creationId="{57FB6653-0A69-40D9-924D-9DE1225C5E69}"/>
          </ac:spMkLst>
        </pc:spChg>
      </pc:sldChg>
      <pc:sldChg chg="delSp">
        <pc:chgData name="Joseph Su" userId="547037e20b00b288" providerId="Windows Live" clId="Web-{EB7EFF3A-B3BB-48A6-BECE-D95A9F7F9BB7}" dt="2021-09-22T02:38:48.707" v="39"/>
        <pc:sldMkLst>
          <pc:docMk/>
          <pc:sldMk cId="0" sldId="969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69"/>
            <ac:spMk id="5" creationId="{F741E100-0D33-47D5-BE9A-F4FE3BAB34AC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69"/>
            <ac:spMk id="6" creationId="{C7BBC068-8DFC-40FA-A562-7077BFA46E81}"/>
          </ac:spMkLst>
        </pc:spChg>
        <pc:spChg chg="del">
          <ac:chgData name="Joseph Su" userId="547037e20b00b288" providerId="Windows Live" clId="Web-{EB7EFF3A-B3BB-48A6-BECE-D95A9F7F9BB7}" dt="2021-09-22T02:38:48.707" v="39"/>
          <ac:spMkLst>
            <pc:docMk/>
            <pc:sldMk cId="0" sldId="969"/>
            <ac:spMk id="25604" creationId="{C58189B1-E07D-446D-94DD-F7FFD50BAD3F}"/>
          </ac:spMkLst>
        </pc:spChg>
      </pc:sldChg>
      <pc:sldChg chg="delSp modSp">
        <pc:chgData name="Joseph Su" userId="547037e20b00b288" providerId="Windows Live" clId="Web-{EB7EFF3A-B3BB-48A6-BECE-D95A9F7F9BB7}" dt="2021-09-22T02:38:58.582" v="45" actId="20577"/>
        <pc:sldMkLst>
          <pc:docMk/>
          <pc:sldMk cId="0" sldId="970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70"/>
            <ac:spMk id="5" creationId="{E4C895C5-443D-4033-9FD5-F69FA5B9EFA2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70"/>
            <ac:spMk id="6" creationId="{DE683F32-1EF7-4F29-8184-760E1CD7A469}"/>
          </ac:spMkLst>
        </pc:spChg>
        <pc:spChg chg="mod">
          <ac:chgData name="Joseph Su" userId="547037e20b00b288" providerId="Windows Live" clId="Web-{EB7EFF3A-B3BB-48A6-BECE-D95A9F7F9BB7}" dt="2021-09-22T02:38:58.582" v="45" actId="20577"/>
          <ac:spMkLst>
            <pc:docMk/>
            <pc:sldMk cId="0" sldId="970"/>
            <ac:spMk id="28676" creationId="{F41BFD55-8C3D-44CC-A0AC-B9D3C6A986B9}"/>
          </ac:spMkLst>
        </pc:spChg>
      </pc:sldChg>
      <pc:sldChg chg="delSp modSp">
        <pc:chgData name="Joseph Su" userId="547037e20b00b288" providerId="Windows Live" clId="Web-{EB7EFF3A-B3BB-48A6-BECE-D95A9F7F9BB7}" dt="2021-09-22T02:39:25.020" v="55" actId="20577"/>
        <pc:sldMkLst>
          <pc:docMk/>
          <pc:sldMk cId="0" sldId="971"/>
        </pc:sldMkLst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71"/>
            <ac:spMk id="5" creationId="{6E3C13DD-11C1-4F55-8614-C69FBBF0AE11}"/>
          </ac:spMkLst>
        </pc:spChg>
        <pc:spChg chg="del">
          <ac:chgData name="Joseph Su" userId="547037e20b00b288" providerId="Windows Live" clId="Web-{EB7EFF3A-B3BB-48A6-BECE-D95A9F7F9BB7}" dt="2021-09-22T02:36:21.282" v="2"/>
          <ac:spMkLst>
            <pc:docMk/>
            <pc:sldMk cId="0" sldId="971"/>
            <ac:spMk id="6" creationId="{6DBFE479-3712-4420-837E-19EA31CEC08D}"/>
          </ac:spMkLst>
        </pc:spChg>
        <pc:spChg chg="mod">
          <ac:chgData name="Joseph Su" userId="547037e20b00b288" providerId="Windows Live" clId="Web-{EB7EFF3A-B3BB-48A6-BECE-D95A9F7F9BB7}" dt="2021-09-22T02:39:25.020" v="55" actId="20577"/>
          <ac:spMkLst>
            <pc:docMk/>
            <pc:sldMk cId="0" sldId="971"/>
            <ac:spMk id="31748" creationId="{73043070-CC18-41A3-ADB1-60048FB840C8}"/>
          </ac:spMkLst>
        </pc:spChg>
      </pc:sldChg>
      <pc:sldMasterChg chg="mod modSldLayout">
        <pc:chgData name="Joseph Su" userId="547037e20b00b288" providerId="Windows Live" clId="Web-{EB7EFF3A-B3BB-48A6-BECE-D95A9F7F9BB7}" dt="2021-09-22T02:36:24.219" v="3"/>
        <pc:sldMasterMkLst>
          <pc:docMk/>
          <pc:sldMasterMk cId="0" sldId="2147483649"/>
        </pc:sldMasterMkLst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4019992158" sldId="2147483662"/>
          </pc:sldLayoutMkLst>
        </pc:sldLayoutChg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3959244084" sldId="2147483663"/>
          </pc:sldLayoutMkLst>
        </pc:sldLayoutChg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3189449761" sldId="2147483664"/>
          </pc:sldLayoutMkLst>
        </pc:sldLayoutChg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1226119908" sldId="2147483665"/>
          </pc:sldLayoutMkLst>
        </pc:sldLayoutChg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221267664" sldId="2147483666"/>
          </pc:sldLayoutMkLst>
        </pc:sldLayoutChg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767540381" sldId="2147483667"/>
          </pc:sldLayoutMkLst>
        </pc:sldLayoutChg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4006818975" sldId="2147483668"/>
          </pc:sldLayoutMkLst>
        </pc:sldLayoutChg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2570069140" sldId="2147483669"/>
          </pc:sldLayoutMkLst>
        </pc:sldLayoutChg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3299813793" sldId="2147483670"/>
          </pc:sldLayoutMkLst>
        </pc:sldLayoutChg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2498714438" sldId="2147483671"/>
          </pc:sldLayoutMkLst>
        </pc:sldLayoutChg>
        <pc:sldLayoutChg chg="mod">
          <pc:chgData name="Joseph Su" userId="547037e20b00b288" providerId="Windows Live" clId="Web-{EB7EFF3A-B3BB-48A6-BECE-D95A9F7F9BB7}" dt="2021-09-22T02:36:24.219" v="3"/>
          <pc:sldLayoutMkLst>
            <pc:docMk/>
            <pc:sldMasterMk cId="0" sldId="2147483649"/>
            <pc:sldLayoutMk cId="216410658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>
            <a:extLst>
              <a:ext uri="{FF2B5EF4-FFF2-40B4-BE49-F238E27FC236}">
                <a16:creationId xmlns:a16="http://schemas.microsoft.com/office/drawing/2014/main" id="{BC2878E4-94D6-4C61-AC98-68D2205016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355CB3C7-70C4-44CD-B69C-ACB99E6E98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4F51ABA-6DB5-48B6-8A34-AC4670BB75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6469" name="Rectangle 5">
            <a:extLst>
              <a:ext uri="{FF2B5EF4-FFF2-40B4-BE49-F238E27FC236}">
                <a16:creationId xmlns:a16="http://schemas.microsoft.com/office/drawing/2014/main" id="{BB83DB0D-3BA9-471F-A8ED-645ACE3C72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46470" name="Rectangle 6">
            <a:extLst>
              <a:ext uri="{FF2B5EF4-FFF2-40B4-BE49-F238E27FC236}">
                <a16:creationId xmlns:a16="http://schemas.microsoft.com/office/drawing/2014/main" id="{12636AFD-8136-4448-B946-5147DC9DA5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46471" name="Rectangle 7">
            <a:extLst>
              <a:ext uri="{FF2B5EF4-FFF2-40B4-BE49-F238E27FC236}">
                <a16:creationId xmlns:a16="http://schemas.microsoft.com/office/drawing/2014/main" id="{B9E89BE6-F7EB-4829-8C9B-6161204EE6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fld id="{6B88D1B0-28FB-4A60-94F3-032941C018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C938026F-FC6E-457B-81DC-8FE70AD206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8C1A85D4-A403-408A-AC29-6898B6B7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13A6138-6F0E-4612-8936-75B11AF64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28CAB1-A07C-4B54-9C06-EC56667024A6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2BCF5A7C-8EF0-427E-907A-6AC4338B0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299CF056-290E-4D20-907F-4D107C73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654ECCF4-C0DC-401C-A189-680F45174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BD2056-4D4E-448F-B70B-93D96EAFF7A1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43678DCE-D2FA-4ABA-ACD9-34A8F585BC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F3C54E31-BA6E-43F8-8697-D0081B37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79D0EB14-C101-4509-A792-EFE790BBD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D16D0B-951C-4305-A5F2-9AD7DC273E50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5BE3D89C-954E-4418-B064-FE1F3CD3EB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F9F7A98D-880C-4190-BAFF-0EE8652E2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2CAE18B5-68F5-4C1A-B45C-B0E543486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821D13-D12B-4645-A78F-73765F484BC4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C30A19FF-72C4-473A-B011-867EBFA78A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836D83E9-6376-47C6-9337-53BDAB313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D15C907B-CBAC-4A28-AF8F-2721522F1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55D1E5D-29EB-4052-B730-FACAB5BBB3CA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7C6746E3-C67E-4E06-9066-F435AB2036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D68BDC1E-B285-49B3-9279-EC8ED693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53333937-07F9-497D-B3F4-FA24D65F7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338490-892B-4CE7-A013-4BD1413DA44C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15D48A06-526E-436F-B500-B7557F9279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79E34F19-CF2F-4963-AB9C-5F556C0F1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D13A26E7-6822-41EB-852A-B26125836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621F71-19CA-4FA6-BC0F-E2AA9D9E9769}" type="slidenum">
              <a:rPr lang="en-US" altLang="en-US" sz="1200" b="0"/>
              <a:pPr/>
              <a:t>15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C32B28EC-FDE4-4B38-A38A-F9061F5FD3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6D4C7A4E-A570-49C3-8EA3-FD0B89D8B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4E66E771-2C8C-4D1E-A9D4-BC9A4B90CB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34445E-0AE4-4725-9793-2FF64B3592B9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FA961143-91A9-459F-AE50-5BB9C5C13A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58149625-A67F-4AE1-9341-8D99AAF22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2A2F8616-042A-421B-8042-B36894C97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8DE6DB0-6E2D-4E32-B837-387664EC1652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B4C8EBB9-5A01-4CA6-8A3B-D8E192DBCF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193AD91A-A7BB-414A-B535-3728BA74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C379D3C3-BF38-4D5A-BD3E-8A8699D08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5ED529-75FC-471A-BB76-55650CA9A5E3}" type="slidenum">
              <a:rPr lang="en-US" altLang="en-US" sz="1200" b="0"/>
              <a:pPr/>
              <a:t>18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FB2B9AB4-A76F-48DF-A4C9-77A5ADABB1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F19553C2-B31F-4753-BF3F-2C73C7C0A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AD516A11-61B8-46A3-99D7-5D2E3C5F4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4D7BE4-3BCA-4634-8C17-88C1AD3025F8}" type="slidenum">
              <a:rPr lang="en-US" altLang="en-US" sz="1200" b="0"/>
              <a:pPr/>
              <a:t>19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02E69EE-977F-4839-8C82-A405F24CA4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03BAF628-FF2D-4D46-9EAD-DD5AEEE5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4B7F5B2-0733-47E6-855B-E4EE6EF74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BC54BF-D1BC-40C7-8D5F-51109ADD2DB4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E326472E-2DC6-44EA-9A8D-3DCB5F3866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8A93FA8A-F796-4C23-9C4C-A72C428F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01070CB1-3B0E-4CD7-A67D-67B873EB3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2E62C1-29C5-49F0-886E-AC2A471B19E4}" type="slidenum">
              <a:rPr lang="en-US" altLang="en-US" sz="1200" b="0"/>
              <a:pPr/>
              <a:t>20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E1859A4F-3E79-4F7C-89C0-2D2912CC7F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0A9EAAF4-07B2-4E53-AAE5-807FC3FA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55ACA502-9306-45AF-855A-09898BB79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CEE5CE-4DD1-451D-88A1-0A603F4C73A0}" type="slidenum">
              <a:rPr lang="en-US" altLang="en-US" sz="1200" b="0"/>
              <a:pPr/>
              <a:t>21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4BC0B98F-EA25-4043-ABCA-6CB4720851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24C84EE4-710C-4794-8509-01577EBD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117CFE14-2188-43DB-8C3B-362F75E0B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1D5AAF-C78F-4603-9568-D3E9B0E429A9}" type="slidenum">
              <a:rPr lang="en-US" altLang="en-US" sz="1200" b="0"/>
              <a:pPr/>
              <a:t>22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2D877988-45E2-4B5B-A9C8-0474A276D7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BD4E3CDB-0A9C-4B5D-9E8D-9AE88A181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9069FF4-0559-4551-AB7E-B91A8144B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263896-30F7-4D98-B274-D33AA826F612}" type="slidenum">
              <a:rPr lang="en-US" altLang="en-US" sz="1200" b="0"/>
              <a:pPr/>
              <a:t>23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C97A331A-BAFA-4516-BDA6-06C5306AEC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F3B4752-1C1F-4572-BA2F-901D61DD0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60540A26-9133-48D0-8C5F-7B9213F48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282E8E-2C6C-421C-B016-D04283115C61}" type="slidenum">
              <a:rPr lang="en-US" altLang="en-US" sz="1200" b="0"/>
              <a:pPr/>
              <a:t>24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B420128E-1745-4B8E-A712-2393655A57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0C1F2F3C-A265-4D5D-BD7D-5A0638C3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47BFA545-19FE-419D-A0DB-A7ED34D59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86EA0C-57BB-43E0-ABB5-8B4BB6F88A12}" type="slidenum">
              <a:rPr lang="en-US" altLang="en-US" sz="1200" b="0"/>
              <a:pPr/>
              <a:t>25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8DE986B3-4AF6-48BB-9606-A607B9A390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5576D48-DD15-4BF6-A5B9-517F7447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E1330816-DA6A-466A-B6C8-4F2727748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2294C9-D076-4A8F-9CFC-0530BB252748}" type="slidenum">
              <a:rPr lang="en-US" altLang="en-US" sz="1200" b="0"/>
              <a:pPr/>
              <a:t>26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B753A207-0727-485A-A1E2-2AE3E89104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ECD3104A-149D-47AE-AA93-5C1BE7528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E965D14E-995D-47C9-A98C-A9E3C2B40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FBC040-9335-4D66-A3CD-B1BF97C5AB5F}" type="slidenum">
              <a:rPr lang="en-US" altLang="en-US" sz="1200" b="0"/>
              <a:pPr/>
              <a:t>27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D1A41215-C07A-49E4-A640-8556FFC5A6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0379293B-BA30-4497-9A22-6F66E736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39FE9398-D6BF-4359-A836-F27341DE9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033CC5-6C55-4651-98D6-5D0EE2E379C4}" type="slidenum">
              <a:rPr lang="en-US" altLang="en-US" sz="1200" b="0"/>
              <a:pPr/>
              <a:t>28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4ACFCF66-5BA2-4CCA-8131-FEF1C76556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FBEF8333-1BA0-4D53-9307-76CDFE31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A084A418-16B2-4EC6-B65C-FF53F2981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48564A-6DE2-40E7-9190-6129C9B721CE}" type="slidenum">
              <a:rPr lang="en-US" altLang="en-US" sz="1200" b="0"/>
              <a:pPr/>
              <a:t>29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89FE3874-2953-475E-B6EF-E1CE90E36E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6CD68D94-3A7F-48CC-892D-97C513DE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23C7BFEE-41E8-4462-BC7D-25C3203B3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B974DD-3572-45D6-9034-E285FD3AE837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192998CA-C868-4774-999D-8A7A027928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FB2330FD-7830-4832-BC19-90CDD8EB2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405A0CA9-F49C-4BDC-8A01-1798066FB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A6608F-6DF9-4397-A1A3-34B8A749DE61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C03B28B6-29EE-4FC2-B2A0-06FFE395B5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C739BAC0-7B69-434C-A2F7-A5A4775C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0B3EDF9-E1BC-479A-B798-2EF9C40BE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1FE92A-0590-430E-A36B-3F8596E43F71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B13429B6-2E5B-4D85-BB85-262ED0ED12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D8CE814C-AAE7-4377-9D62-4577120A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6CEF4506-BD3B-4FCD-8823-8EFA83EF2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D6FA5A-B297-420B-9394-B38B488E093E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259F91A2-692E-42B1-B520-3DFED83717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58802C55-C861-47FF-8DBC-6D5CDAFC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24D94A7-32CE-4091-BF0F-B6BF3F193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E75834-0011-4925-87B2-CFA0383308CC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4ED86FC3-24C1-4A59-961B-06E69D8E88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A9B42815-E5C5-4F9B-8B98-C50FEDCEE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8E5D070-BDBF-4543-A71F-66647B819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0D2517-CE23-4CF9-A5BF-447B9DECE733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DF38CF39-8820-4A91-A1A0-C3C02842F4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8C5F874-63DD-4C59-B3E8-2C45A6D1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FE8BCC66-6D8B-4DDA-99CE-DB4EDF51A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84184-5C36-4FDC-A895-E29E788A2954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5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5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5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6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9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5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7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1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15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>
            <a:extLst>
              <a:ext uri="{FF2B5EF4-FFF2-40B4-BE49-F238E27FC236}">
                <a16:creationId xmlns:a16="http://schemas.microsoft.com/office/drawing/2014/main" id="{A430BB33-5ADA-4DE9-BBEC-815DC948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7" name="Text Box 3">
            <a:extLst>
              <a:ext uri="{FF2B5EF4-FFF2-40B4-BE49-F238E27FC236}">
                <a16:creationId xmlns:a16="http://schemas.microsoft.com/office/drawing/2014/main" id="{D7A17BA4-99B5-4F8B-ACE1-7BCCAF22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508344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4000" dirty="0">
                <a:latin typeface="Arial"/>
                <a:cs typeface="Arial"/>
              </a:rPr>
              <a:t>Pointer Introduction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078" name="Text Box 4">
            <a:extLst>
              <a:ext uri="{FF2B5EF4-FFF2-40B4-BE49-F238E27FC236}">
                <a16:creationId xmlns:a16="http://schemas.microsoft.com/office/drawing/2014/main" id="{DA22DB5B-1C3D-4055-B4E4-B5A44D45D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1800"/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B3F8D912-E0D3-465D-8F09-1FEB625DE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10429"/>
            <a:ext cx="822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/>
              <a:t>A pointer is a constant or variable that contains an address that can be used to access data. Pointers are built on the basic concept of pointer constants.</a:t>
            </a:r>
          </a:p>
        </p:txBody>
      </p:sp>
      <p:sp>
        <p:nvSpPr>
          <p:cNvPr id="3080" name="Rectangle 6">
            <a:extLst>
              <a:ext uri="{FF2B5EF4-FFF2-40B4-BE49-F238E27FC236}">
                <a16:creationId xmlns:a16="http://schemas.microsoft.com/office/drawing/2014/main" id="{87469393-FC6C-4CA7-8FC0-6BDE7CE2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52850"/>
            <a:ext cx="5715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l">
              <a:buClr>
                <a:schemeClr val="tx1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Pointer Constants</a:t>
            </a:r>
            <a:endParaRPr lang="en-US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chemeClr val="tx1"/>
              </a:buClr>
              <a:buSzPct val="117000"/>
              <a:buFont typeface="Arial" panose="05000000000000000000" pitchFamily="2" charset="2"/>
              <a:buChar char="•"/>
            </a:pPr>
            <a:r>
              <a:rPr lang="fr-FR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Pointer Values</a:t>
            </a: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Pointer Variables</a:t>
            </a:r>
            <a:endParaRPr lang="en-US" dirty="0">
              <a:solidFill>
                <a:srgbClr val="FFFFFF"/>
              </a:solidFill>
              <a:cs typeface="Times New Roman" panose="02020603050405020304" pitchFamily="18" charset="0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Accessing Variables Through Pointers</a:t>
            </a:r>
            <a:endParaRPr lang="en-US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Pointer Declaration and Definition</a:t>
            </a:r>
            <a:endParaRPr lang="en-US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Declaration versus Redirection</a:t>
            </a:r>
            <a:endParaRPr lang="en-US" dirty="0">
              <a:solidFill>
                <a:srgbClr val="FFFF00"/>
              </a:solidFill>
              <a:cs typeface="Times New Roman"/>
            </a:endParaRPr>
          </a:p>
          <a:p>
            <a:pPr marL="342900" indent="-342900" algn="l">
              <a:buClr>
                <a:srgbClr val="FFFFFF"/>
              </a:buClr>
              <a:buSzPct val="117000"/>
              <a:buFont typeface="Arial" panose="05000000000000000000" pitchFamily="2" charset="2"/>
              <a:buChar char="•"/>
            </a:pPr>
            <a:r>
              <a:rPr lang="en-US" altLang="en-US" dirty="0">
                <a:solidFill>
                  <a:srgbClr val="FFFF00"/>
                </a:solidFill>
                <a:latin typeface="Times New Roman"/>
                <a:cs typeface="Times New Roman"/>
              </a:rPr>
              <a:t>Initialization of Pointer Variables</a:t>
            </a:r>
            <a:endParaRPr lang="en-US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501767" name="Text Box 7">
            <a:extLst>
              <a:ext uri="{FF2B5EF4-FFF2-40B4-BE49-F238E27FC236}">
                <a16:creationId xmlns:a16="http://schemas.microsoft.com/office/drawing/2014/main" id="{CD4B1A9C-CDA8-4646-9999-DDFE64E66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32766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Line 2">
            <a:extLst>
              <a:ext uri="{FF2B5EF4-FFF2-40B4-BE49-F238E27FC236}">
                <a16:creationId xmlns:a16="http://schemas.microsoft.com/office/drawing/2014/main" id="{1E3173D9-31F0-466F-BDE0-875CD635E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22A24654-B438-4047-AD24-25843AC9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43407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Accessing Variables Through Pointers</a:t>
            </a:r>
          </a:p>
        </p:txBody>
      </p:sp>
      <p:grpSp>
        <p:nvGrpSpPr>
          <p:cNvPr id="12294" name="Group 4">
            <a:extLst>
              <a:ext uri="{FF2B5EF4-FFF2-40B4-BE49-F238E27FC236}">
                <a16:creationId xmlns:a16="http://schemas.microsoft.com/office/drawing/2014/main" id="{1659699C-0DD7-4C0E-B265-F310AAD1EF8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2296" name="Line 5">
              <a:extLst>
                <a:ext uri="{FF2B5EF4-FFF2-40B4-BE49-F238E27FC236}">
                  <a16:creationId xmlns:a16="http://schemas.microsoft.com/office/drawing/2014/main" id="{937D5224-475B-4F1C-A70E-C6104D369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297" name="Line 6">
              <a:extLst>
                <a:ext uri="{FF2B5EF4-FFF2-40B4-BE49-F238E27FC236}">
                  <a16:creationId xmlns:a16="http://schemas.microsoft.com/office/drawing/2014/main" id="{CF2F21E2-BC95-4AFF-8166-40395B512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298" name="Line 7">
              <a:extLst>
                <a:ext uri="{FF2B5EF4-FFF2-40B4-BE49-F238E27FC236}">
                  <a16:creationId xmlns:a16="http://schemas.microsoft.com/office/drawing/2014/main" id="{EBE8B7E8-4B40-40C7-96CF-10CA02D84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2295" name="Picture 8">
            <a:extLst>
              <a:ext uri="{FF2B5EF4-FFF2-40B4-BE49-F238E27FC236}">
                <a16:creationId xmlns:a16="http://schemas.microsoft.com/office/drawing/2014/main" id="{30C345DE-072B-47E7-A4CA-7E430F19B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715963"/>
            <a:ext cx="7943850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2">
            <a:extLst>
              <a:ext uri="{FF2B5EF4-FFF2-40B4-BE49-F238E27FC236}">
                <a16:creationId xmlns:a16="http://schemas.microsoft.com/office/drawing/2014/main" id="{249DCA3E-CB39-47D2-97AE-0104BC24F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9F90902C-9802-4D37-BE45-3633FBA6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4025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Address and Indirection Operators</a:t>
            </a:r>
          </a:p>
        </p:txBody>
      </p:sp>
      <p:grpSp>
        <p:nvGrpSpPr>
          <p:cNvPr id="13318" name="Group 4">
            <a:extLst>
              <a:ext uri="{FF2B5EF4-FFF2-40B4-BE49-F238E27FC236}">
                <a16:creationId xmlns:a16="http://schemas.microsoft.com/office/drawing/2014/main" id="{F4F8CE37-9960-4C16-8067-6D24FFADD65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3320" name="Line 5">
              <a:extLst>
                <a:ext uri="{FF2B5EF4-FFF2-40B4-BE49-F238E27FC236}">
                  <a16:creationId xmlns:a16="http://schemas.microsoft.com/office/drawing/2014/main" id="{9574FA37-DA6B-45AD-B4D1-4AAE44E4E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1" name="Line 6">
              <a:extLst>
                <a:ext uri="{FF2B5EF4-FFF2-40B4-BE49-F238E27FC236}">
                  <a16:creationId xmlns:a16="http://schemas.microsoft.com/office/drawing/2014/main" id="{1DF8E0B9-C202-45F6-830A-02F5F3CBB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2" name="Line 7">
              <a:extLst>
                <a:ext uri="{FF2B5EF4-FFF2-40B4-BE49-F238E27FC236}">
                  <a16:creationId xmlns:a16="http://schemas.microsoft.com/office/drawing/2014/main" id="{0BD15941-FC45-4684-BEDB-0F1FA89F5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3319" name="Picture 8">
            <a:extLst>
              <a:ext uri="{FF2B5EF4-FFF2-40B4-BE49-F238E27FC236}">
                <a16:creationId xmlns:a16="http://schemas.microsoft.com/office/drawing/2014/main" id="{AC21F432-E78F-48C7-BB4E-50A361F3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2574925"/>
            <a:ext cx="752316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Line 2">
            <a:extLst>
              <a:ext uri="{FF2B5EF4-FFF2-40B4-BE49-F238E27FC236}">
                <a16:creationId xmlns:a16="http://schemas.microsoft.com/office/drawing/2014/main" id="{77DC8812-BC74-44D8-AB6D-2D6FA86A6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706EAB9D-9081-447B-841B-0332348E1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3258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Pointer Variable Declaration</a:t>
            </a:r>
          </a:p>
        </p:txBody>
      </p:sp>
      <p:grpSp>
        <p:nvGrpSpPr>
          <p:cNvPr id="14342" name="Group 4">
            <a:extLst>
              <a:ext uri="{FF2B5EF4-FFF2-40B4-BE49-F238E27FC236}">
                <a16:creationId xmlns:a16="http://schemas.microsoft.com/office/drawing/2014/main" id="{793D0E84-E50E-4191-9DDA-3D581063BC6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4344" name="Line 5">
              <a:extLst>
                <a:ext uri="{FF2B5EF4-FFF2-40B4-BE49-F238E27FC236}">
                  <a16:creationId xmlns:a16="http://schemas.microsoft.com/office/drawing/2014/main" id="{7F795E40-F450-447A-B15F-32EEE404E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5" name="Line 6">
              <a:extLst>
                <a:ext uri="{FF2B5EF4-FFF2-40B4-BE49-F238E27FC236}">
                  <a16:creationId xmlns:a16="http://schemas.microsoft.com/office/drawing/2014/main" id="{ABDC8B62-C0BA-4690-9A3E-90838A00B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46" name="Line 7">
              <a:extLst>
                <a:ext uri="{FF2B5EF4-FFF2-40B4-BE49-F238E27FC236}">
                  <a16:creationId xmlns:a16="http://schemas.microsoft.com/office/drawing/2014/main" id="{DA3D10E6-22FA-42F1-9D54-31865110C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4343" name="Picture 8">
            <a:extLst>
              <a:ext uri="{FF2B5EF4-FFF2-40B4-BE49-F238E27FC236}">
                <a16:creationId xmlns:a16="http://schemas.microsoft.com/office/drawing/2014/main" id="{C1E41FDE-9804-47FE-AC63-6E777327A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708150"/>
            <a:ext cx="6069012" cy="294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2">
            <a:extLst>
              <a:ext uri="{FF2B5EF4-FFF2-40B4-BE49-F238E27FC236}">
                <a16:creationId xmlns:a16="http://schemas.microsoft.com/office/drawing/2014/main" id="{786762AC-B009-4F3A-B1E4-34717D390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FE59B380-18FB-44EA-8DB0-CFA5D23B5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2120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Declaring Pointer Variables</a:t>
            </a:r>
          </a:p>
        </p:txBody>
      </p:sp>
      <p:grpSp>
        <p:nvGrpSpPr>
          <p:cNvPr id="15366" name="Group 4">
            <a:extLst>
              <a:ext uri="{FF2B5EF4-FFF2-40B4-BE49-F238E27FC236}">
                <a16:creationId xmlns:a16="http://schemas.microsoft.com/office/drawing/2014/main" id="{D55FB59E-662E-41EE-8A45-725EE5821F2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5368" name="Line 5">
              <a:extLst>
                <a:ext uri="{FF2B5EF4-FFF2-40B4-BE49-F238E27FC236}">
                  <a16:creationId xmlns:a16="http://schemas.microsoft.com/office/drawing/2014/main" id="{F3F59E02-ADC3-4B50-BD99-B1231FD27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69" name="Line 6">
              <a:extLst>
                <a:ext uri="{FF2B5EF4-FFF2-40B4-BE49-F238E27FC236}">
                  <a16:creationId xmlns:a16="http://schemas.microsoft.com/office/drawing/2014/main" id="{C85745DA-137E-4710-B8CD-A92BD81C3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70" name="Line 7">
              <a:extLst>
                <a:ext uri="{FF2B5EF4-FFF2-40B4-BE49-F238E27FC236}">
                  <a16:creationId xmlns:a16="http://schemas.microsoft.com/office/drawing/2014/main" id="{F536A59E-C5F2-4A5A-9C5F-5DCE9BE02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5367" name="Picture 9">
            <a:extLst>
              <a:ext uri="{FF2B5EF4-FFF2-40B4-BE49-F238E27FC236}">
                <a16:creationId xmlns:a16="http://schemas.microsoft.com/office/drawing/2014/main" id="{C21059B5-BE2D-45E9-8E88-EAFD836A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962150"/>
            <a:ext cx="6672262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3">
            <a:extLst>
              <a:ext uri="{FF2B5EF4-FFF2-40B4-BE49-F238E27FC236}">
                <a16:creationId xmlns:a16="http://schemas.microsoft.com/office/drawing/2014/main" id="{A4015B3B-F111-4D1A-9A3B-66DA4B8AE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152400"/>
            <a:ext cx="3278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Demonstrate Use of Pointers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C5C6F9EB-2863-4A75-81A6-7D4FC9E9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2300"/>
            <a:ext cx="8345487" cy="524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">
            <a:extLst>
              <a:ext uri="{FF2B5EF4-FFF2-40B4-BE49-F238E27FC236}">
                <a16:creationId xmlns:a16="http://schemas.microsoft.com/office/drawing/2014/main" id="{6735596A-9D92-4382-BEE5-D63D624EF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62" y="152400"/>
            <a:ext cx="3278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Demonstrate Use of Pointers</a:t>
            </a:r>
          </a:p>
        </p:txBody>
      </p:sp>
      <p:pic>
        <p:nvPicPr>
          <p:cNvPr id="17414" name="Picture 4">
            <a:extLst>
              <a:ext uri="{FF2B5EF4-FFF2-40B4-BE49-F238E27FC236}">
                <a16:creationId xmlns:a16="http://schemas.microsoft.com/office/drawing/2014/main" id="{B79174F5-536E-4A48-A541-EA0A46807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685800"/>
            <a:ext cx="8372475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Line 2">
            <a:extLst>
              <a:ext uri="{FF2B5EF4-FFF2-40B4-BE49-F238E27FC236}">
                <a16:creationId xmlns:a16="http://schemas.microsoft.com/office/drawing/2014/main" id="{23D47DEB-054C-4002-828F-D4601E873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DEE8057D-9C4F-420A-9D7C-2A7D21CC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25667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Uninitialized Pointers</a:t>
            </a:r>
          </a:p>
        </p:txBody>
      </p:sp>
      <p:grpSp>
        <p:nvGrpSpPr>
          <p:cNvPr id="18438" name="Group 4">
            <a:extLst>
              <a:ext uri="{FF2B5EF4-FFF2-40B4-BE49-F238E27FC236}">
                <a16:creationId xmlns:a16="http://schemas.microsoft.com/office/drawing/2014/main" id="{E4BE8810-34DC-49EF-B912-7FF53343149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8440" name="Line 5">
              <a:extLst>
                <a:ext uri="{FF2B5EF4-FFF2-40B4-BE49-F238E27FC236}">
                  <a16:creationId xmlns:a16="http://schemas.microsoft.com/office/drawing/2014/main" id="{B4A40672-7C9B-45BB-AD0C-312F7C873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41" name="Line 6">
              <a:extLst>
                <a:ext uri="{FF2B5EF4-FFF2-40B4-BE49-F238E27FC236}">
                  <a16:creationId xmlns:a16="http://schemas.microsoft.com/office/drawing/2014/main" id="{3B89FC83-FD42-4E6C-950A-556243698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42" name="Line 7">
              <a:extLst>
                <a:ext uri="{FF2B5EF4-FFF2-40B4-BE49-F238E27FC236}">
                  <a16:creationId xmlns:a16="http://schemas.microsoft.com/office/drawing/2014/main" id="{FBE53F18-A24D-45C7-BB78-580A77D82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8439" name="Picture 9">
            <a:extLst>
              <a:ext uri="{FF2B5EF4-FFF2-40B4-BE49-F238E27FC236}">
                <a16:creationId xmlns:a16="http://schemas.microsoft.com/office/drawing/2014/main" id="{B9F4143F-C353-4420-97AB-ED48E9F5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5932488" cy="314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2">
            <a:extLst>
              <a:ext uri="{FF2B5EF4-FFF2-40B4-BE49-F238E27FC236}">
                <a16:creationId xmlns:a16="http://schemas.microsoft.com/office/drawing/2014/main" id="{AFC0EF8A-B242-4CB5-93A2-5C42189F2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632979EE-2736-47C6-BCF4-CC1A567AB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3370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Initializing Pointer Variables</a:t>
            </a:r>
          </a:p>
        </p:txBody>
      </p:sp>
      <p:grpSp>
        <p:nvGrpSpPr>
          <p:cNvPr id="19462" name="Group 4">
            <a:extLst>
              <a:ext uri="{FF2B5EF4-FFF2-40B4-BE49-F238E27FC236}">
                <a16:creationId xmlns:a16="http://schemas.microsoft.com/office/drawing/2014/main" id="{FBAA8C74-BD7B-4B93-A086-7171F14D40B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19464" name="Line 5">
              <a:extLst>
                <a:ext uri="{FF2B5EF4-FFF2-40B4-BE49-F238E27FC236}">
                  <a16:creationId xmlns:a16="http://schemas.microsoft.com/office/drawing/2014/main" id="{DB08716D-9682-4B58-834B-5A9DFBE0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65" name="Line 6">
              <a:extLst>
                <a:ext uri="{FF2B5EF4-FFF2-40B4-BE49-F238E27FC236}">
                  <a16:creationId xmlns:a16="http://schemas.microsoft.com/office/drawing/2014/main" id="{4E040447-A69A-4D82-BB8E-4D1F830ED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66" name="Line 7">
              <a:extLst>
                <a:ext uri="{FF2B5EF4-FFF2-40B4-BE49-F238E27FC236}">
                  <a16:creationId xmlns:a16="http://schemas.microsoft.com/office/drawing/2014/main" id="{C0CC3807-9F84-44B5-88DE-43DEF56F6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9463" name="Picture 8">
            <a:extLst>
              <a:ext uri="{FF2B5EF4-FFF2-40B4-BE49-F238E27FC236}">
                <a16:creationId xmlns:a16="http://schemas.microsoft.com/office/drawing/2014/main" id="{69183D6C-5802-475E-910E-167CCE562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2203450"/>
            <a:ext cx="8756650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ext Box 3">
            <a:extLst>
              <a:ext uri="{FF2B5EF4-FFF2-40B4-BE49-F238E27FC236}">
                <a16:creationId xmlns:a16="http://schemas.microsoft.com/office/drawing/2014/main" id="{A4FECA31-F0A4-48C0-89C3-2D91A44AC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338" y="117231"/>
            <a:ext cx="213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Fun with Pointers</a:t>
            </a:r>
          </a:p>
        </p:txBody>
      </p:sp>
      <p:grpSp>
        <p:nvGrpSpPr>
          <p:cNvPr id="20486" name="Group 7">
            <a:extLst>
              <a:ext uri="{FF2B5EF4-FFF2-40B4-BE49-F238E27FC236}">
                <a16:creationId xmlns:a16="http://schemas.microsoft.com/office/drawing/2014/main" id="{C9ED4415-8286-415E-B328-FA738964C58E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571500"/>
            <a:ext cx="8439150" cy="5753100"/>
            <a:chOff x="222" y="360"/>
            <a:chExt cx="5316" cy="4024"/>
          </a:xfrm>
        </p:grpSpPr>
        <p:pic>
          <p:nvPicPr>
            <p:cNvPr id="20487" name="Picture 5">
              <a:extLst>
                <a:ext uri="{FF2B5EF4-FFF2-40B4-BE49-F238E27FC236}">
                  <a16:creationId xmlns:a16="http://schemas.microsoft.com/office/drawing/2014/main" id="{00DB43FC-C86F-42AB-AC18-6F10956EF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" y="360"/>
              <a:ext cx="5298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8" name="Picture 6">
              <a:extLst>
                <a:ext uri="{FF2B5EF4-FFF2-40B4-BE49-F238E27FC236}">
                  <a16:creationId xmlns:a16="http://schemas.microsoft.com/office/drawing/2014/main" id="{4A0116F2-E123-4C5B-9B25-2F7D5C9E1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200"/>
              <a:ext cx="5298" cy="3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Text Box 3">
            <a:extLst>
              <a:ext uri="{FF2B5EF4-FFF2-40B4-BE49-F238E27FC236}">
                <a16:creationId xmlns:a16="http://schemas.microsoft.com/office/drawing/2014/main" id="{198DE233-FAC1-436C-B25D-92E9A5BB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208" y="108990"/>
            <a:ext cx="213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Fun with Pointers</a:t>
            </a:r>
          </a:p>
        </p:txBody>
      </p:sp>
      <p:pic>
        <p:nvPicPr>
          <p:cNvPr id="21510" name="Picture 9">
            <a:extLst>
              <a:ext uri="{FF2B5EF4-FFF2-40B4-BE49-F238E27FC236}">
                <a16:creationId xmlns:a16="http://schemas.microsoft.com/office/drawing/2014/main" id="{86FA7AEC-8EE9-4241-BF28-B73A1F61D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86" y="667871"/>
            <a:ext cx="841057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Line 2">
            <a:extLst>
              <a:ext uri="{FF2B5EF4-FFF2-40B4-BE49-F238E27FC236}">
                <a16:creationId xmlns:a16="http://schemas.microsoft.com/office/drawing/2014/main" id="{1835FD38-8FFF-445C-B506-F5952C61B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01" name="Line 3">
            <a:extLst>
              <a:ext uri="{FF2B5EF4-FFF2-40B4-BE49-F238E27FC236}">
                <a16:creationId xmlns:a16="http://schemas.microsoft.com/office/drawing/2014/main" id="{EE1984D5-FD85-4B15-9244-B99B6A395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02" name="Rectangle 4">
            <a:extLst>
              <a:ext uri="{FF2B5EF4-FFF2-40B4-BE49-F238E27FC236}">
                <a16:creationId xmlns:a16="http://schemas.microsoft.com/office/drawing/2014/main" id="{C6CC568D-6267-4333-B2BC-FA16247C3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606675"/>
            <a:ext cx="8077200" cy="11874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An address expression, one of the expression types in the unary expression category, consists of an ampersand (&amp;) and a variable name.</a:t>
            </a:r>
          </a:p>
        </p:txBody>
      </p:sp>
      <p:sp>
        <p:nvSpPr>
          <p:cNvPr id="973829" name="Text Box 5">
            <a:extLst>
              <a:ext uri="{FF2B5EF4-FFF2-40B4-BE49-F238E27FC236}">
                <a16:creationId xmlns:a16="http://schemas.microsoft.com/office/drawing/2014/main" id="{CF3EA4DF-1B8D-48F4-A01A-E404782D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9812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3">
            <a:extLst>
              <a:ext uri="{FF2B5EF4-FFF2-40B4-BE49-F238E27FC236}">
                <a16:creationId xmlns:a16="http://schemas.microsoft.com/office/drawing/2014/main" id="{57FB6653-0A69-40D9-924D-9DE1225C5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569" y="3228486"/>
            <a:ext cx="213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Fun with Pointers</a:t>
            </a:r>
          </a:p>
        </p:txBody>
      </p:sp>
      <p:pic>
        <p:nvPicPr>
          <p:cNvPr id="22534" name="Picture 5">
            <a:extLst>
              <a:ext uri="{FF2B5EF4-FFF2-40B4-BE49-F238E27FC236}">
                <a16:creationId xmlns:a16="http://schemas.microsoft.com/office/drawing/2014/main" id="{E7DC4C49-A58B-453C-B348-77143AA8C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1" y="523875"/>
            <a:ext cx="84105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Line 2">
            <a:extLst>
              <a:ext uri="{FF2B5EF4-FFF2-40B4-BE49-F238E27FC236}">
                <a16:creationId xmlns:a16="http://schemas.microsoft.com/office/drawing/2014/main" id="{E58AFDDA-A6C9-46E8-89BC-A98ED2E92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555768E1-31EE-425B-A928-EB9A8669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5703568"/>
            <a:ext cx="44328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b="0" dirty="0">
                <a:latin typeface="Times New Roman"/>
                <a:cs typeface="Times New Roman"/>
              </a:rPr>
              <a:t>Add Two Numbers Using Pointers</a:t>
            </a:r>
          </a:p>
          <a:p>
            <a:pPr algn="l"/>
            <a:endParaRPr lang="en-US" altLang="en-US"/>
          </a:p>
        </p:txBody>
      </p:sp>
      <p:grpSp>
        <p:nvGrpSpPr>
          <p:cNvPr id="23558" name="Group 4">
            <a:extLst>
              <a:ext uri="{FF2B5EF4-FFF2-40B4-BE49-F238E27FC236}">
                <a16:creationId xmlns:a16="http://schemas.microsoft.com/office/drawing/2014/main" id="{1180D535-D5DE-436D-AE8A-939C5B298586}"/>
              </a:ext>
            </a:extLst>
          </p:cNvPr>
          <p:cNvGrpSpPr>
            <a:grpSpLocks/>
          </p:cNvGrpSpPr>
          <p:nvPr/>
        </p:nvGrpSpPr>
        <p:grpSpPr bwMode="auto">
          <a:xfrm>
            <a:off x="237392" y="252413"/>
            <a:ext cx="8601808" cy="5890480"/>
            <a:chOff x="336" y="159"/>
            <a:chExt cx="5232" cy="3777"/>
          </a:xfrm>
        </p:grpSpPr>
        <p:sp>
          <p:nvSpPr>
            <p:cNvPr id="23560" name="Line 5">
              <a:extLst>
                <a:ext uri="{FF2B5EF4-FFF2-40B4-BE49-F238E27FC236}">
                  <a16:creationId xmlns:a16="http://schemas.microsoft.com/office/drawing/2014/main" id="{E2FEEEF3-9EB0-4867-9CDB-DAE1E60A6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61" name="Line 6">
              <a:extLst>
                <a:ext uri="{FF2B5EF4-FFF2-40B4-BE49-F238E27FC236}">
                  <a16:creationId xmlns:a16="http://schemas.microsoft.com/office/drawing/2014/main" id="{4C7FD2DF-6141-4A00-85A8-D52ADB06F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562" name="Line 7">
              <a:extLst>
                <a:ext uri="{FF2B5EF4-FFF2-40B4-BE49-F238E27FC236}">
                  <a16:creationId xmlns:a16="http://schemas.microsoft.com/office/drawing/2014/main" id="{435DAF44-7ECC-4C95-B9EA-18DA3ECFE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23559" name="Picture 8">
            <a:extLst>
              <a:ext uri="{FF2B5EF4-FFF2-40B4-BE49-F238E27FC236}">
                <a16:creationId xmlns:a16="http://schemas.microsoft.com/office/drawing/2014/main" id="{99E3E6C1-C331-455B-9DCC-014409284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23" y="1862138"/>
            <a:ext cx="6856412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3">
            <a:extLst>
              <a:ext uri="{FF2B5EF4-FFF2-40B4-BE49-F238E27FC236}">
                <a16:creationId xmlns:a16="http://schemas.microsoft.com/office/drawing/2014/main" id="{2565F242-D719-4775-BE6B-D248CF463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152400"/>
            <a:ext cx="3910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Add Two Numbers Using Pointers</a:t>
            </a:r>
          </a:p>
        </p:txBody>
      </p:sp>
      <p:grpSp>
        <p:nvGrpSpPr>
          <p:cNvPr id="24582" name="Group 7">
            <a:extLst>
              <a:ext uri="{FF2B5EF4-FFF2-40B4-BE49-F238E27FC236}">
                <a16:creationId xmlns:a16="http://schemas.microsoft.com/office/drawing/2014/main" id="{AC3C642F-6690-4A0A-8654-F1D7FE8F0460}"/>
              </a:ext>
            </a:extLst>
          </p:cNvPr>
          <p:cNvGrpSpPr>
            <a:grpSpLocks/>
          </p:cNvGrpSpPr>
          <p:nvPr/>
        </p:nvGrpSpPr>
        <p:grpSpPr bwMode="auto">
          <a:xfrm>
            <a:off x="359896" y="667871"/>
            <a:ext cx="8437563" cy="5281613"/>
            <a:chOff x="142" y="336"/>
            <a:chExt cx="5315" cy="3327"/>
          </a:xfrm>
        </p:grpSpPr>
        <p:pic>
          <p:nvPicPr>
            <p:cNvPr id="24583" name="Picture 5">
              <a:extLst>
                <a:ext uri="{FF2B5EF4-FFF2-40B4-BE49-F238E27FC236}">
                  <a16:creationId xmlns:a16="http://schemas.microsoft.com/office/drawing/2014/main" id="{2979D23B-6C2A-4784-B940-B5156E354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" y="336"/>
              <a:ext cx="5298" cy="2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584" name="Picture 6">
              <a:extLst>
                <a:ext uri="{FF2B5EF4-FFF2-40B4-BE49-F238E27FC236}">
                  <a16:creationId xmlns:a16="http://schemas.microsoft.com/office/drawing/2014/main" id="{34B9852A-1324-460C-9588-F32620C95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072"/>
              <a:ext cx="5315" cy="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3">
            <a:extLst>
              <a:ext uri="{FF2B5EF4-FFF2-40B4-BE49-F238E27FC236}">
                <a16:creationId xmlns:a16="http://schemas.microsoft.com/office/drawing/2014/main" id="{67665A50-BE58-4607-BF27-007FA55B7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5" y="152400"/>
            <a:ext cx="3910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Add Two Numbers Using Pointers</a:t>
            </a:r>
          </a:p>
        </p:txBody>
      </p:sp>
      <p:pic>
        <p:nvPicPr>
          <p:cNvPr id="25606" name="Picture 7">
            <a:extLst>
              <a:ext uri="{FF2B5EF4-FFF2-40B4-BE49-F238E27FC236}">
                <a16:creationId xmlns:a16="http://schemas.microsoft.com/office/drawing/2014/main" id="{31D60EC2-6A64-4706-824D-78D15039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73" y="685800"/>
            <a:ext cx="8437562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Line 2">
            <a:extLst>
              <a:ext uri="{FF2B5EF4-FFF2-40B4-BE49-F238E27FC236}">
                <a16:creationId xmlns:a16="http://schemas.microsoft.com/office/drawing/2014/main" id="{B1BD6738-DE48-4D42-9D53-141579668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E802F600-71A2-448B-8D15-F1B39FD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820015"/>
            <a:ext cx="36361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Demonstrate Pointer Flexibility</a:t>
            </a:r>
          </a:p>
        </p:txBody>
      </p:sp>
      <p:grpSp>
        <p:nvGrpSpPr>
          <p:cNvPr id="26630" name="Group 4">
            <a:extLst>
              <a:ext uri="{FF2B5EF4-FFF2-40B4-BE49-F238E27FC236}">
                <a16:creationId xmlns:a16="http://schemas.microsoft.com/office/drawing/2014/main" id="{535E6806-7A7E-4D5F-B6BB-31327A5BE73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26632" name="Line 5">
              <a:extLst>
                <a:ext uri="{FF2B5EF4-FFF2-40B4-BE49-F238E27FC236}">
                  <a16:creationId xmlns:a16="http://schemas.microsoft.com/office/drawing/2014/main" id="{7B0A893C-70DA-4BAD-908F-1F98DFF57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633" name="Line 6">
              <a:extLst>
                <a:ext uri="{FF2B5EF4-FFF2-40B4-BE49-F238E27FC236}">
                  <a16:creationId xmlns:a16="http://schemas.microsoft.com/office/drawing/2014/main" id="{EAA7511B-16A9-40EA-8251-00BAB7453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634" name="Line 7">
              <a:extLst>
                <a:ext uri="{FF2B5EF4-FFF2-40B4-BE49-F238E27FC236}">
                  <a16:creationId xmlns:a16="http://schemas.microsoft.com/office/drawing/2014/main" id="{AD353E57-C543-4AA8-85A0-7B4CDDAFE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26631" name="Picture 9">
            <a:extLst>
              <a:ext uri="{FF2B5EF4-FFF2-40B4-BE49-F238E27FC236}">
                <a16:creationId xmlns:a16="http://schemas.microsoft.com/office/drawing/2014/main" id="{C2959C88-6DB8-4DB6-9F57-52153CFD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0563"/>
            <a:ext cx="5922963" cy="276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2">
            <a:extLst>
              <a:ext uri="{FF2B5EF4-FFF2-40B4-BE49-F238E27FC236}">
                <a16:creationId xmlns:a16="http://schemas.microsoft.com/office/drawing/2014/main" id="{447F16A7-7FDA-43F5-80CF-FB9CD4C5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847" y="152400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000" dirty="0">
              <a:solidFill>
                <a:schemeClr val="folHlink"/>
              </a:solidFill>
              <a:cs typeface="Times New Roman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C0395AD5-BCA5-4849-A651-46F3F39A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152400"/>
            <a:ext cx="437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Using One Pointer for Many Variables</a:t>
            </a:r>
          </a:p>
        </p:txBody>
      </p:sp>
      <p:pic>
        <p:nvPicPr>
          <p:cNvPr id="27654" name="Picture 5">
            <a:extLst>
              <a:ext uri="{FF2B5EF4-FFF2-40B4-BE49-F238E27FC236}">
                <a16:creationId xmlns:a16="http://schemas.microsoft.com/office/drawing/2014/main" id="{C72D5D2A-1D5C-4AC9-8C8E-5C6341A4E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16" y="670485"/>
            <a:ext cx="8410575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2">
            <a:extLst>
              <a:ext uri="{FF2B5EF4-FFF2-40B4-BE49-F238E27FC236}">
                <a16:creationId xmlns:a16="http://schemas.microsoft.com/office/drawing/2014/main" id="{F41BFD55-8C3D-44CC-A0AC-B9D3C6A98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847" y="152400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000" dirty="0">
              <a:solidFill>
                <a:schemeClr val="folHlink"/>
              </a:solidFill>
              <a:cs typeface="Times New Roman"/>
            </a:endParaRPr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9FEDF435-D3B1-4DB0-B58F-49790A2DE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152400"/>
            <a:ext cx="4378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Using One Pointer for Many Variables</a:t>
            </a:r>
          </a:p>
        </p:txBody>
      </p:sp>
      <p:pic>
        <p:nvPicPr>
          <p:cNvPr id="28678" name="Picture 5">
            <a:extLst>
              <a:ext uri="{FF2B5EF4-FFF2-40B4-BE49-F238E27FC236}">
                <a16:creationId xmlns:a16="http://schemas.microsoft.com/office/drawing/2014/main" id="{F7B8AD94-A567-45D6-98F8-324F63C3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66" y="696045"/>
            <a:ext cx="8410575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2">
            <a:extLst>
              <a:ext uri="{FF2B5EF4-FFF2-40B4-BE49-F238E27FC236}">
                <a16:creationId xmlns:a16="http://schemas.microsoft.com/office/drawing/2014/main" id="{6DF95071-351E-40FE-AE87-194CA090C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4531744-31D1-4075-B63B-F1F41136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820015"/>
            <a:ext cx="38578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One Variable with Many Pointers</a:t>
            </a:r>
          </a:p>
        </p:txBody>
      </p:sp>
      <p:grpSp>
        <p:nvGrpSpPr>
          <p:cNvPr id="29702" name="Group 4">
            <a:extLst>
              <a:ext uri="{FF2B5EF4-FFF2-40B4-BE49-F238E27FC236}">
                <a16:creationId xmlns:a16="http://schemas.microsoft.com/office/drawing/2014/main" id="{1A86959D-2245-4852-849F-79AAFF508C6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29704" name="Line 5">
              <a:extLst>
                <a:ext uri="{FF2B5EF4-FFF2-40B4-BE49-F238E27FC236}">
                  <a16:creationId xmlns:a16="http://schemas.microsoft.com/office/drawing/2014/main" id="{8CFCD342-15C5-4391-BA71-447571A27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5" name="Line 6">
              <a:extLst>
                <a:ext uri="{FF2B5EF4-FFF2-40B4-BE49-F238E27FC236}">
                  <a16:creationId xmlns:a16="http://schemas.microsoft.com/office/drawing/2014/main" id="{BE6C10A8-0970-481E-BC94-5D1DE4210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6" name="Line 7">
              <a:extLst>
                <a:ext uri="{FF2B5EF4-FFF2-40B4-BE49-F238E27FC236}">
                  <a16:creationId xmlns:a16="http://schemas.microsoft.com/office/drawing/2014/main" id="{8923F996-A78D-4B7D-80C7-B6A88F909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29703" name="Picture 8">
            <a:extLst>
              <a:ext uri="{FF2B5EF4-FFF2-40B4-BE49-F238E27FC236}">
                <a16:creationId xmlns:a16="http://schemas.microsoft.com/office/drawing/2014/main" id="{21FC5289-DA36-4A34-AEAC-CBED6A1E1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3" y="2078038"/>
            <a:ext cx="4789487" cy="234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2">
            <a:extLst>
              <a:ext uri="{FF2B5EF4-FFF2-40B4-BE49-F238E27FC236}">
                <a16:creationId xmlns:a16="http://schemas.microsoft.com/office/drawing/2014/main" id="{364899FF-E507-4742-95BC-C567DC4B9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847" y="152400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000" dirty="0">
              <a:solidFill>
                <a:schemeClr val="folHlink"/>
              </a:solidFill>
              <a:cs typeface="Times New Roman"/>
            </a:endParaRP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91C03973-1BEA-4762-937D-73F61ECD7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152400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Using A Variable with Many Pointers</a:t>
            </a:r>
          </a:p>
        </p:txBody>
      </p:sp>
      <p:pic>
        <p:nvPicPr>
          <p:cNvPr id="30726" name="Picture 5">
            <a:extLst>
              <a:ext uri="{FF2B5EF4-FFF2-40B4-BE49-F238E27FC236}">
                <a16:creationId xmlns:a16="http://schemas.microsoft.com/office/drawing/2014/main" id="{849170B1-63BB-4858-8C46-DB096F11D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679450"/>
            <a:ext cx="8437562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>
            <a:extLst>
              <a:ext uri="{FF2B5EF4-FFF2-40B4-BE49-F238E27FC236}">
                <a16:creationId xmlns:a16="http://schemas.microsoft.com/office/drawing/2014/main" id="{73043070-CC18-41A3-ADB1-60048FB84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847" y="152400"/>
            <a:ext cx="1847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2000" dirty="0">
              <a:solidFill>
                <a:schemeClr val="folHlink"/>
              </a:solidFill>
              <a:cs typeface="Times New Roman"/>
            </a:endParaRP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FB465333-A19D-463D-BC96-11B32E863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152400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/>
              <a:t>Using A Variable with Many Pointers</a:t>
            </a:r>
          </a:p>
        </p:txBody>
      </p:sp>
      <p:pic>
        <p:nvPicPr>
          <p:cNvPr id="31750" name="Picture 5">
            <a:extLst>
              <a:ext uri="{FF2B5EF4-FFF2-40B4-BE49-F238E27FC236}">
                <a16:creationId xmlns:a16="http://schemas.microsoft.com/office/drawing/2014/main" id="{07ECCBB6-9817-4C77-9DF5-5415B0458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685800"/>
            <a:ext cx="8464550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2">
            <a:extLst>
              <a:ext uri="{FF2B5EF4-FFF2-40B4-BE49-F238E27FC236}">
                <a16:creationId xmlns:a16="http://schemas.microsoft.com/office/drawing/2014/main" id="{8C1CDB51-999F-44BB-9B4D-5ABA2FC2E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B9031424-1CA5-46C0-8B94-5A8F0010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094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Print Character Addresses</a:t>
            </a:r>
          </a:p>
        </p:txBody>
      </p:sp>
      <p:grpSp>
        <p:nvGrpSpPr>
          <p:cNvPr id="5126" name="Group 4">
            <a:extLst>
              <a:ext uri="{FF2B5EF4-FFF2-40B4-BE49-F238E27FC236}">
                <a16:creationId xmlns:a16="http://schemas.microsoft.com/office/drawing/2014/main" id="{26B0D4D8-9D24-483B-80F2-B7A734493E9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5128" name="Line 5">
              <a:extLst>
                <a:ext uri="{FF2B5EF4-FFF2-40B4-BE49-F238E27FC236}">
                  <a16:creationId xmlns:a16="http://schemas.microsoft.com/office/drawing/2014/main" id="{7D468E4B-C83D-499E-87F6-80D9BB689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29" name="Line 6">
              <a:extLst>
                <a:ext uri="{FF2B5EF4-FFF2-40B4-BE49-F238E27FC236}">
                  <a16:creationId xmlns:a16="http://schemas.microsoft.com/office/drawing/2014/main" id="{EE01A134-8A7E-4CAE-8FA7-9B7B76944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30" name="Line 7">
              <a:extLst>
                <a:ext uri="{FF2B5EF4-FFF2-40B4-BE49-F238E27FC236}">
                  <a16:creationId xmlns:a16="http://schemas.microsoft.com/office/drawing/2014/main" id="{650C8A6A-A260-4CF8-8562-1E0966851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5127" name="Picture 9">
            <a:extLst>
              <a:ext uri="{FF2B5EF4-FFF2-40B4-BE49-F238E27FC236}">
                <a16:creationId xmlns:a16="http://schemas.microsoft.com/office/drawing/2014/main" id="{6B914360-5B84-4151-B887-26490AE2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" y="1323975"/>
            <a:ext cx="89947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2">
            <a:extLst>
              <a:ext uri="{FF2B5EF4-FFF2-40B4-BE49-F238E27FC236}">
                <a16:creationId xmlns:a16="http://schemas.microsoft.com/office/drawing/2014/main" id="{9F291831-3F2A-49EF-8A88-CB6D2AF4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49" name="Line 3">
            <a:extLst>
              <a:ext uri="{FF2B5EF4-FFF2-40B4-BE49-F238E27FC236}">
                <a16:creationId xmlns:a16="http://schemas.microsoft.com/office/drawing/2014/main" id="{EFD564FC-2FB6-44FA-9A97-9B51EA1D2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150" name="Rectangle 4">
            <a:extLst>
              <a:ext uri="{FF2B5EF4-FFF2-40B4-BE49-F238E27FC236}">
                <a16:creationId xmlns:a16="http://schemas.microsoft.com/office/drawing/2014/main" id="{C74CD459-8F17-495D-B4D6-765A5EBD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987675"/>
            <a:ext cx="8077200" cy="8223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 variable’s address is the first byte occupied </a:t>
            </a:r>
            <a:br>
              <a:rPr lang="en-US" altLang="en-US"/>
            </a:br>
            <a:r>
              <a:rPr lang="en-US" altLang="en-US"/>
              <a:t>by the variable.</a:t>
            </a:r>
          </a:p>
        </p:txBody>
      </p:sp>
      <p:sp>
        <p:nvSpPr>
          <p:cNvPr id="974853" name="Text Box 5">
            <a:extLst>
              <a:ext uri="{FF2B5EF4-FFF2-40B4-BE49-F238E27FC236}">
                <a16:creationId xmlns:a16="http://schemas.microsoft.com/office/drawing/2014/main" id="{295DEF2C-9A71-47C8-A948-E0A5368B6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3622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Line 2">
            <a:extLst>
              <a:ext uri="{FF2B5EF4-FFF2-40B4-BE49-F238E27FC236}">
                <a16:creationId xmlns:a16="http://schemas.microsoft.com/office/drawing/2014/main" id="{B9B46E4E-B15C-474D-AFF9-D48AE1028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47A6B4F8-4526-4033-9601-B3E1025C3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7041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Integer Constants and Variables</a:t>
            </a:r>
          </a:p>
        </p:txBody>
      </p:sp>
      <p:grpSp>
        <p:nvGrpSpPr>
          <p:cNvPr id="7174" name="Group 4">
            <a:extLst>
              <a:ext uri="{FF2B5EF4-FFF2-40B4-BE49-F238E27FC236}">
                <a16:creationId xmlns:a16="http://schemas.microsoft.com/office/drawing/2014/main" id="{27509471-B699-4863-9D94-83B2B726403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7176" name="Line 5">
              <a:extLst>
                <a:ext uri="{FF2B5EF4-FFF2-40B4-BE49-F238E27FC236}">
                  <a16:creationId xmlns:a16="http://schemas.microsoft.com/office/drawing/2014/main" id="{A93069A0-EE68-476B-897C-7AEDE89CB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7" name="Line 6">
              <a:extLst>
                <a:ext uri="{FF2B5EF4-FFF2-40B4-BE49-F238E27FC236}">
                  <a16:creationId xmlns:a16="http://schemas.microsoft.com/office/drawing/2014/main" id="{57FBFCEA-26DC-49BC-BCD7-44D44B5C7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78" name="Line 7">
              <a:extLst>
                <a:ext uri="{FF2B5EF4-FFF2-40B4-BE49-F238E27FC236}">
                  <a16:creationId xmlns:a16="http://schemas.microsoft.com/office/drawing/2014/main" id="{A52AB478-8793-45F3-9BA8-146287427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7175" name="Picture 9">
            <a:extLst>
              <a:ext uri="{FF2B5EF4-FFF2-40B4-BE49-F238E27FC236}">
                <a16:creationId xmlns:a16="http://schemas.microsoft.com/office/drawing/2014/main" id="{5587D7E6-8A6C-49BD-B631-92D6E0D4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608138"/>
            <a:ext cx="6654800" cy="319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Line 2">
            <a:extLst>
              <a:ext uri="{FF2B5EF4-FFF2-40B4-BE49-F238E27FC236}">
                <a16:creationId xmlns:a16="http://schemas.microsoft.com/office/drawing/2014/main" id="{B8C06E4F-42A4-4648-95AA-7D3CFB416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871EF7C4-F0D9-4237-928E-117B8FE0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19809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Pointer Variable</a:t>
            </a:r>
          </a:p>
        </p:txBody>
      </p:sp>
      <p:grpSp>
        <p:nvGrpSpPr>
          <p:cNvPr id="8198" name="Group 4">
            <a:extLst>
              <a:ext uri="{FF2B5EF4-FFF2-40B4-BE49-F238E27FC236}">
                <a16:creationId xmlns:a16="http://schemas.microsoft.com/office/drawing/2014/main" id="{79FF5202-0D9C-413A-856D-73BE8853E58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8200" name="Line 5">
              <a:extLst>
                <a:ext uri="{FF2B5EF4-FFF2-40B4-BE49-F238E27FC236}">
                  <a16:creationId xmlns:a16="http://schemas.microsoft.com/office/drawing/2014/main" id="{6EC796CA-33D8-4761-B654-86C494829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01" name="Line 6">
              <a:extLst>
                <a:ext uri="{FF2B5EF4-FFF2-40B4-BE49-F238E27FC236}">
                  <a16:creationId xmlns:a16="http://schemas.microsoft.com/office/drawing/2014/main" id="{445AFAAF-FBB4-4958-9FDB-073415CA8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02" name="Line 7">
              <a:extLst>
                <a:ext uri="{FF2B5EF4-FFF2-40B4-BE49-F238E27FC236}">
                  <a16:creationId xmlns:a16="http://schemas.microsoft.com/office/drawing/2014/main" id="{C0CCD667-968F-45B3-B199-C702FE5CE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8199" name="Picture 8">
            <a:extLst>
              <a:ext uri="{FF2B5EF4-FFF2-40B4-BE49-F238E27FC236}">
                <a16:creationId xmlns:a16="http://schemas.microsoft.com/office/drawing/2014/main" id="{D319A1D0-3F90-48FF-8369-C7B29C46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343025"/>
            <a:ext cx="89027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2">
            <a:extLst>
              <a:ext uri="{FF2B5EF4-FFF2-40B4-BE49-F238E27FC236}">
                <a16:creationId xmlns:a16="http://schemas.microsoft.com/office/drawing/2014/main" id="{55B73CAD-80C5-4361-A80C-E01C1CC6B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98050C5-80F8-4D90-98BB-ACDDCE4F1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91200"/>
            <a:ext cx="35564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 dirty="0">
                <a:latin typeface="Times New Roman"/>
                <a:cs typeface="Times New Roman"/>
              </a:rPr>
              <a:t>Multiple Pointers to a Variable</a:t>
            </a:r>
          </a:p>
        </p:txBody>
      </p:sp>
      <p:grpSp>
        <p:nvGrpSpPr>
          <p:cNvPr id="9222" name="Group 4">
            <a:extLst>
              <a:ext uri="{FF2B5EF4-FFF2-40B4-BE49-F238E27FC236}">
                <a16:creationId xmlns:a16="http://schemas.microsoft.com/office/drawing/2014/main" id="{A5B5CE44-88F2-4A56-8C19-0DAEAA676EF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9224" name="Line 5">
              <a:extLst>
                <a:ext uri="{FF2B5EF4-FFF2-40B4-BE49-F238E27FC236}">
                  <a16:creationId xmlns:a16="http://schemas.microsoft.com/office/drawing/2014/main" id="{6E426E2D-FAD8-49D0-A273-667B11989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5" name="Line 6">
              <a:extLst>
                <a:ext uri="{FF2B5EF4-FFF2-40B4-BE49-F238E27FC236}">
                  <a16:creationId xmlns:a16="http://schemas.microsoft.com/office/drawing/2014/main" id="{A07D813E-FE98-466C-8ADD-76F1E68C0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26" name="Line 7">
              <a:extLst>
                <a:ext uri="{FF2B5EF4-FFF2-40B4-BE49-F238E27FC236}">
                  <a16:creationId xmlns:a16="http://schemas.microsoft.com/office/drawing/2014/main" id="{758C850C-FCA7-45E7-9BB7-F310D75FE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9223" name="Picture 8">
            <a:extLst>
              <a:ext uri="{FF2B5EF4-FFF2-40B4-BE49-F238E27FC236}">
                <a16:creationId xmlns:a16="http://schemas.microsoft.com/office/drawing/2014/main" id="{071B5ED8-8495-4E0E-8FFB-7DAAC1D3A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1582738"/>
            <a:ext cx="5375275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2">
            <a:extLst>
              <a:ext uri="{FF2B5EF4-FFF2-40B4-BE49-F238E27FC236}">
                <a16:creationId xmlns:a16="http://schemas.microsoft.com/office/drawing/2014/main" id="{FED59BBA-582E-4A55-9BF3-3C01D35D1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45" name="Line 3">
            <a:extLst>
              <a:ext uri="{FF2B5EF4-FFF2-40B4-BE49-F238E27FC236}">
                <a16:creationId xmlns:a16="http://schemas.microsoft.com/office/drawing/2014/main" id="{0CBF80A0-07B4-48D5-B943-F8DF743A3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A5F70499-E04C-498C-95A5-087D7A3DA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987675"/>
            <a:ext cx="8077200" cy="8223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 pointer that points to no variable contains the </a:t>
            </a:r>
            <a:br>
              <a:rPr lang="en-US" altLang="en-US"/>
            </a:br>
            <a:r>
              <a:rPr lang="en-US" altLang="en-US"/>
              <a:t>special null-pointer constant, NULL.</a:t>
            </a:r>
          </a:p>
        </p:txBody>
      </p:sp>
      <p:sp>
        <p:nvSpPr>
          <p:cNvPr id="975877" name="Text Box 5">
            <a:extLst>
              <a:ext uri="{FF2B5EF4-FFF2-40B4-BE49-F238E27FC236}">
                <a16:creationId xmlns:a16="http://schemas.microsoft.com/office/drawing/2014/main" id="{2191F865-D899-422C-AF1E-50DC39B94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3622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2">
            <a:extLst>
              <a:ext uri="{FF2B5EF4-FFF2-40B4-BE49-F238E27FC236}">
                <a16:creationId xmlns:a16="http://schemas.microsoft.com/office/drawing/2014/main" id="{90E92712-91FA-411A-9216-069F9FF58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3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69" name="Line 3">
            <a:extLst>
              <a:ext uri="{FF2B5EF4-FFF2-40B4-BE49-F238E27FC236}">
                <a16:creationId xmlns:a16="http://schemas.microsoft.com/office/drawing/2014/main" id="{A020D965-BE45-4543-B669-65EE4DAB9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1B345969-25E7-44A8-9481-87923CE0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987675"/>
            <a:ext cx="8077200" cy="118745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An indirect expression, one of the expression types in the unary expression category, is coded with an </a:t>
            </a:r>
            <a:br>
              <a:rPr lang="en-US" altLang="en-US"/>
            </a:br>
            <a:r>
              <a:rPr lang="en-US" altLang="en-US"/>
              <a:t>asterisk (*) and an identifier.</a:t>
            </a:r>
          </a:p>
        </p:txBody>
      </p:sp>
      <p:sp>
        <p:nvSpPr>
          <p:cNvPr id="976901" name="Text Box 5">
            <a:extLst>
              <a:ext uri="{FF2B5EF4-FFF2-40B4-BE49-F238E27FC236}">
                <a16:creationId xmlns:a16="http://schemas.microsoft.com/office/drawing/2014/main" id="{425642A1-53FA-4AE5-9B95-3A197F2D0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362200"/>
            <a:ext cx="874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577</Words>
  <Application>Microsoft Office PowerPoint</Application>
  <PresentationFormat>On-screen Show (4:3)</PresentationFormat>
  <Paragraphs>138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Klostermeyer, William</cp:lastModifiedBy>
  <cp:revision>218</cp:revision>
  <dcterms:created xsi:type="dcterms:W3CDTF">2000-01-15T04:50:39Z</dcterms:created>
  <dcterms:modified xsi:type="dcterms:W3CDTF">2021-11-05T02:18:52Z</dcterms:modified>
</cp:coreProperties>
</file>