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7"/>
  </p:notesMasterIdLst>
  <p:handoutMasterIdLst>
    <p:handoutMasterId r:id="rId28"/>
  </p:handoutMasterIdLst>
  <p:sldIdLst>
    <p:sldId id="380" r:id="rId3"/>
    <p:sldId id="379" r:id="rId4"/>
    <p:sldId id="377" r:id="rId5"/>
    <p:sldId id="382" r:id="rId6"/>
    <p:sldId id="279" r:id="rId7"/>
    <p:sldId id="353" r:id="rId8"/>
    <p:sldId id="360" r:id="rId9"/>
    <p:sldId id="378" r:id="rId10"/>
    <p:sldId id="354" r:id="rId11"/>
    <p:sldId id="355" r:id="rId12"/>
    <p:sldId id="356" r:id="rId13"/>
    <p:sldId id="364" r:id="rId14"/>
    <p:sldId id="381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39291-A5E1-4D87-85A3-0015B85C345B}" v="701" dt="2022-03-29T22:56:47.718"/>
    <p1510:client id="{6E913C08-2BE6-4353-8E7F-298C3E49805A}" v="154" dt="2021-09-29T03:10:33.647"/>
    <p1510:client id="{9B45F6C1-DD11-4442-96E1-2E96CBA891E0}" v="122" dt="2022-07-20T15:47:54.075"/>
    <p1510:client id="{DD0965EF-DB5E-474C-8353-9058C3B4805A}" v="7" dt="2022-09-22T14:43:47.960"/>
    <p1510:client id="{F53C2B98-7111-4E59-8E54-88EA48E32E21}" v="1" dt="2022-07-20T15:48:10.492"/>
    <p1510:client id="{F99D27F8-351C-4393-B4F6-3F068D0D41D0}" v="6" dt="2022-07-27T03:21:04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6E913C08-2BE6-4353-8E7F-298C3E49805A}"/>
    <pc:docChg chg="addSld delSld modSld addMainMaster delMainMaster">
      <pc:chgData name="Joseph Su" userId="547037e20b00b288" providerId="Windows Live" clId="Web-{6E913C08-2BE6-4353-8E7F-298C3E49805A}" dt="2021-09-29T03:10:33.647" v="74" actId="20577"/>
      <pc:docMkLst>
        <pc:docMk/>
      </pc:docMkLst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3873570725" sldId="279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873570725" sldId="279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5:11.847" v="11" actId="20577"/>
        <pc:sldMkLst>
          <pc:docMk/>
          <pc:sldMk cId="4123360499" sldId="353"/>
        </pc:sldMkLst>
        <pc:spChg chg="mod">
          <ac:chgData name="Joseph Su" userId="547037e20b00b288" providerId="Windows Live" clId="Web-{6E913C08-2BE6-4353-8E7F-298C3E49805A}" dt="2021-09-29T03:05:11.847" v="11" actId="20577"/>
          <ac:spMkLst>
            <pc:docMk/>
            <pc:sldMk cId="4123360499" sldId="353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4123360499" sldId="353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5:47.661" v="22" actId="20577"/>
        <pc:sldMkLst>
          <pc:docMk/>
          <pc:sldMk cId="1011222779" sldId="354"/>
        </pc:sldMkLst>
        <pc:spChg chg="mod">
          <ac:chgData name="Joseph Su" userId="547037e20b00b288" providerId="Windows Live" clId="Web-{6E913C08-2BE6-4353-8E7F-298C3E49805A}" dt="2021-09-29T03:05:47.661" v="22" actId="20577"/>
          <ac:spMkLst>
            <pc:docMk/>
            <pc:sldMk cId="1011222779" sldId="354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1011222779" sldId="354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6:36.133" v="29" actId="20577"/>
        <pc:sldMkLst>
          <pc:docMk/>
          <pc:sldMk cId="516394844" sldId="355"/>
        </pc:sldMkLst>
        <pc:spChg chg="mod">
          <ac:chgData name="Joseph Su" userId="547037e20b00b288" providerId="Windows Live" clId="Web-{6E913C08-2BE6-4353-8E7F-298C3E49805A}" dt="2021-09-29T03:06:36.133" v="29" actId="20577"/>
          <ac:spMkLst>
            <pc:docMk/>
            <pc:sldMk cId="516394844" sldId="355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516394844" sldId="355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6:55.993" v="34" actId="20577"/>
        <pc:sldMkLst>
          <pc:docMk/>
          <pc:sldMk cId="3627472416" sldId="356"/>
        </pc:sldMkLst>
        <pc:spChg chg="mod">
          <ac:chgData name="Joseph Su" userId="547037e20b00b288" providerId="Windows Live" clId="Web-{6E913C08-2BE6-4353-8E7F-298C3E49805A}" dt="2021-09-29T03:06:55.993" v="34" actId="20577"/>
          <ac:spMkLst>
            <pc:docMk/>
            <pc:sldMk cId="3627472416" sldId="356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627472416" sldId="356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6E913C08-2BE6-4353-8E7F-298C3E49805A}" dt="2021-09-29T03:04:46.970" v="4"/>
        <pc:sldMkLst>
          <pc:docMk/>
          <pc:sldMk cId="4140478765" sldId="357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4140478765" sldId="357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5:16.285" v="13" actId="20577"/>
        <pc:sldMkLst>
          <pc:docMk/>
          <pc:sldMk cId="2965949446" sldId="360"/>
        </pc:sldMkLst>
        <pc:spChg chg="mod">
          <ac:chgData name="Joseph Su" userId="547037e20b00b288" providerId="Windows Live" clId="Web-{6E913C08-2BE6-4353-8E7F-298C3E49805A}" dt="2021-09-29T03:05:16.285" v="13" actId="20577"/>
          <ac:spMkLst>
            <pc:docMk/>
            <pc:sldMk cId="2965949446" sldId="360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965949446" sldId="360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7:02.603" v="36" actId="20577"/>
        <pc:sldMkLst>
          <pc:docMk/>
          <pc:sldMk cId="754357318" sldId="364"/>
        </pc:sldMkLst>
        <pc:spChg chg="mod">
          <ac:chgData name="Joseph Su" userId="547037e20b00b288" providerId="Windows Live" clId="Web-{6E913C08-2BE6-4353-8E7F-298C3E49805A}" dt="2021-09-29T03:07:02.603" v="36" actId="20577"/>
          <ac:spMkLst>
            <pc:docMk/>
            <pc:sldMk cId="754357318" sldId="364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754357318" sldId="364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7:19.620" v="40" actId="20577"/>
        <pc:sldMkLst>
          <pc:docMk/>
          <pc:sldMk cId="163159106" sldId="365"/>
        </pc:sldMkLst>
        <pc:spChg chg="mod">
          <ac:chgData name="Joseph Su" userId="547037e20b00b288" providerId="Windows Live" clId="Web-{6E913C08-2BE6-4353-8E7F-298C3E49805A}" dt="2021-09-29T03:07:19.620" v="40" actId="20577"/>
          <ac:spMkLst>
            <pc:docMk/>
            <pc:sldMk cId="163159106" sldId="365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163159106" sldId="365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7:36.183" v="46" actId="20577"/>
        <pc:sldMkLst>
          <pc:docMk/>
          <pc:sldMk cId="2635517189" sldId="366"/>
        </pc:sldMkLst>
        <pc:spChg chg="mod">
          <ac:chgData name="Joseph Su" userId="547037e20b00b288" providerId="Windows Live" clId="Web-{6E913C08-2BE6-4353-8E7F-298C3E49805A}" dt="2021-09-29T03:07:36.183" v="46" actId="20577"/>
          <ac:spMkLst>
            <pc:docMk/>
            <pc:sldMk cId="2635517189" sldId="366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635517189" sldId="366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7:52.294" v="51" actId="20577"/>
        <pc:sldMkLst>
          <pc:docMk/>
          <pc:sldMk cId="3096277446" sldId="367"/>
        </pc:sldMkLst>
        <pc:spChg chg="mod">
          <ac:chgData name="Joseph Su" userId="547037e20b00b288" providerId="Windows Live" clId="Web-{6E913C08-2BE6-4353-8E7F-298C3E49805A}" dt="2021-09-29T03:07:52.294" v="51" actId="20577"/>
          <ac:spMkLst>
            <pc:docMk/>
            <pc:sldMk cId="3096277446" sldId="367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096277446" sldId="367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1724256069" sldId="368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1724256069" sldId="368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3036654437" sldId="369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036654437" sldId="369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2476808428" sldId="370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476808428" sldId="370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8:01.997" v="52" actId="20577"/>
        <pc:sldMkLst>
          <pc:docMk/>
          <pc:sldMk cId="338016310" sldId="371"/>
        </pc:sldMkLst>
        <pc:spChg chg="mod">
          <ac:chgData name="Joseph Su" userId="547037e20b00b288" providerId="Windows Live" clId="Web-{6E913C08-2BE6-4353-8E7F-298C3E49805A}" dt="2021-09-29T03:08:01.997" v="52" actId="20577"/>
          <ac:spMkLst>
            <pc:docMk/>
            <pc:sldMk cId="338016310" sldId="371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38016310" sldId="371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8:17.701" v="57" actId="20577"/>
        <pc:sldMkLst>
          <pc:docMk/>
          <pc:sldMk cId="3501802055" sldId="372"/>
        </pc:sldMkLst>
        <pc:spChg chg="mod">
          <ac:chgData name="Joseph Su" userId="547037e20b00b288" providerId="Windows Live" clId="Web-{6E913C08-2BE6-4353-8E7F-298C3E49805A}" dt="2021-09-29T03:08:17.701" v="57" actId="20577"/>
          <ac:spMkLst>
            <pc:docMk/>
            <pc:sldMk cId="3501802055" sldId="372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501802055" sldId="372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8:36.890" v="64" actId="20577"/>
        <pc:sldMkLst>
          <pc:docMk/>
          <pc:sldMk cId="3824896689" sldId="373"/>
        </pc:sldMkLst>
        <pc:spChg chg="mod">
          <ac:chgData name="Joseph Su" userId="547037e20b00b288" providerId="Windows Live" clId="Web-{6E913C08-2BE6-4353-8E7F-298C3E49805A}" dt="2021-09-29T03:08:36.890" v="64" actId="20577"/>
          <ac:spMkLst>
            <pc:docMk/>
            <pc:sldMk cId="3824896689" sldId="373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3824896689" sldId="373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10:25.428" v="70" actId="20577"/>
        <pc:sldMkLst>
          <pc:docMk/>
          <pc:sldMk cId="2249848561" sldId="374"/>
        </pc:sldMkLst>
        <pc:spChg chg="mod">
          <ac:chgData name="Joseph Su" userId="547037e20b00b288" providerId="Windows Live" clId="Web-{6E913C08-2BE6-4353-8E7F-298C3E49805A}" dt="2021-09-29T03:10:25.428" v="70" actId="20577"/>
          <ac:spMkLst>
            <pc:docMk/>
            <pc:sldMk cId="2249848561" sldId="374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249848561" sldId="374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10:33.647" v="74" actId="20577"/>
        <pc:sldMkLst>
          <pc:docMk/>
          <pc:sldMk cId="2536250488" sldId="375"/>
        </pc:sldMkLst>
        <pc:spChg chg="mod">
          <ac:chgData name="Joseph Su" userId="547037e20b00b288" providerId="Windows Live" clId="Web-{6E913C08-2BE6-4353-8E7F-298C3E49805A}" dt="2021-09-29T03:10:33.647" v="74" actId="20577"/>
          <ac:spMkLst>
            <pc:docMk/>
            <pc:sldMk cId="2536250488" sldId="375"/>
            <ac:spMk id="4" creationId="{00000000-0000-0000-0000-000000000000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536250488" sldId="375"/>
            <ac:spMk id="7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6E913C08-2BE6-4353-8E7F-298C3E49805A}" dt="2021-09-29T03:04:48.642" v="5"/>
        <pc:sldMkLst>
          <pc:docMk/>
          <pc:sldMk cId="2158995991" sldId="376"/>
        </pc:sldMkLst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8" creationId="{D56B3B09-57D2-1E4C-A34E-48D880A96318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9" creationId="{5BAF729E-82C1-0147-B7FA-87AB699329BC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10" creationId="{9737EB06-5F48-FE45-A04F-315A83949821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11" creationId="{09C3D032-5D75-E24B-B5EA-86C0F480517B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12" creationId="{2E6E5633-8B9B-BC47-95BC-9DAF910A48B1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13" creationId="{D3170EE6-5FEF-B849-8718-D4EFE3A1637F}"/>
          </ac:spMkLst>
        </pc:spChg>
        <pc:spChg chg="del">
          <ac:chgData name="Joseph Su" userId="547037e20b00b288" providerId="Windows Live" clId="Web-{6E913C08-2BE6-4353-8E7F-298C3E49805A}" dt="2021-09-29T03:04:26.907" v="0"/>
          <ac:spMkLst>
            <pc:docMk/>
            <pc:sldMk cId="2158995991" sldId="376"/>
            <ac:spMk id="14" creationId="{1254CABE-7630-C64F-A812-1867605DAB2D}"/>
          </ac:spMkLst>
        </pc:spChg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2158995991" sldId="376"/>
            <ac:spMk id="17" creationId="{E75A772F-E6A7-B946-8EC7-A1C7BD4AC567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1469567202" sldId="377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1469567202" sldId="377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6E913C08-2BE6-4353-8E7F-298C3E49805A}" dt="2021-09-29T03:04:32.141" v="1"/>
        <pc:sldMkLst>
          <pc:docMk/>
          <pc:sldMk cId="1799394840" sldId="378"/>
        </pc:sldMkLst>
        <pc:spChg chg="mod ord">
          <ac:chgData name="Joseph Su" userId="547037e20b00b288" providerId="Windows Live" clId="Web-{6E913C08-2BE6-4353-8E7F-298C3E49805A}" dt="2021-09-29T03:04:32.141" v="1"/>
          <ac:spMkLst>
            <pc:docMk/>
            <pc:sldMk cId="1799394840" sldId="378"/>
            <ac:spMk id="7" creationId="{00000000-0000-0000-0000-000000000000}"/>
          </ac:spMkLst>
        </pc:spChg>
      </pc:sldChg>
      <pc:sldChg chg="add">
        <pc:chgData name="Joseph Su" userId="547037e20b00b288" providerId="Windows Live" clId="Web-{6E913C08-2BE6-4353-8E7F-298C3E49805A}" dt="2021-09-29T03:04:44.689" v="2"/>
        <pc:sldMkLst>
          <pc:docMk/>
          <pc:sldMk cId="3020788486" sldId="379"/>
        </pc:sldMkLst>
      </pc:sldChg>
      <pc:sldChg chg="add">
        <pc:chgData name="Joseph Su" userId="547037e20b00b288" providerId="Windows Live" clId="Web-{6E913C08-2BE6-4353-8E7F-298C3E49805A}" dt="2021-09-29T03:04:44.736" v="3"/>
        <pc:sldMkLst>
          <pc:docMk/>
          <pc:sldMk cId="2673737421" sldId="380"/>
        </pc:sldMkLst>
      </pc:sldChg>
      <pc:sldMasterChg chg="add del addSldLayout delSldLayout">
        <pc:chgData name="Joseph Su" userId="547037e20b00b288" providerId="Windows Live" clId="Web-{6E913C08-2BE6-4353-8E7F-298C3E49805A}" dt="2021-09-29T03:04:44.689" v="2"/>
        <pc:sldMasterMkLst>
          <pc:docMk/>
          <pc:sldMasterMk cId="3237799214" sldId="2147483648"/>
        </pc:sldMasterMkLst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">
          <pc:chgData name="Joseph Su" userId="547037e20b00b288" providerId="Windows Live" clId="Web-{6E913C08-2BE6-4353-8E7F-298C3E49805A}" dt="2021-09-29T03:04:44.689" v="2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6E913C08-2BE6-4353-8E7F-298C3E49805A}" dt="2021-09-29T03:04:32.141" v="1"/>
        <pc:sldMasterMkLst>
          <pc:docMk/>
          <pc:sldMasterMk cId="707326416" sldId="2147483660"/>
        </pc:sldMasterMkLst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2229160631" sldId="2147483661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1715656031" sldId="2147483662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1074422535" sldId="2147483663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35303571" sldId="2147483664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216585313" sldId="2147483665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591165496" sldId="2147483666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3692355432" sldId="2147483667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516376401" sldId="2147483668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2709070972" sldId="2147483669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1789823203" sldId="2147483670"/>
          </pc:sldLayoutMkLst>
        </pc:sldLayoutChg>
        <pc:sldLayoutChg chg="add del mod replId">
          <pc:chgData name="Joseph Su" userId="547037e20b00b288" providerId="Windows Live" clId="Web-{6E913C08-2BE6-4353-8E7F-298C3E49805A}" dt="2021-09-29T03:04:32.141" v="1"/>
          <pc:sldLayoutMkLst>
            <pc:docMk/>
            <pc:sldMasterMk cId="707326416" sldId="2147483660"/>
            <pc:sldLayoutMk cId="2431582387" sldId="2147483671"/>
          </pc:sldLayoutMkLst>
        </pc:sldLayoutChg>
      </pc:sldMasterChg>
      <pc:sldMasterChg chg="add addSldLayout modSldLayout">
        <pc:chgData name="Joseph Su" userId="547037e20b00b288" providerId="Windows Live" clId="Web-{6E913C08-2BE6-4353-8E7F-298C3E49805A}" dt="2021-09-29T03:04:32.141" v="1"/>
        <pc:sldMasterMkLst>
          <pc:docMk/>
          <pc:sldMasterMk cId="3580814561" sldId="2147483672"/>
        </pc:sldMasterMkLst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833147704" sldId="2147483673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623351629" sldId="2147483674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779653274" sldId="2147483675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3760116194" sldId="2147483676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592883526" sldId="2147483677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1659241991" sldId="2147483678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977328240" sldId="2147483679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1099480321" sldId="2147483680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1478644385" sldId="2147483681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3977364784" sldId="2147483682"/>
          </pc:sldLayoutMkLst>
        </pc:sldLayoutChg>
        <pc:sldLayoutChg chg="add mod replId">
          <pc:chgData name="Joseph Su" userId="547037e20b00b288" providerId="Windows Live" clId="Web-{6E913C08-2BE6-4353-8E7F-298C3E49805A}" dt="2021-09-29T03:04:32.141" v="1"/>
          <pc:sldLayoutMkLst>
            <pc:docMk/>
            <pc:sldMasterMk cId="3580814561" sldId="2147483672"/>
            <pc:sldLayoutMk cId="2141196327" sldId="2147483683"/>
          </pc:sldLayoutMkLst>
        </pc:sldLayoutChg>
      </pc:sldMasterChg>
    </pc:docChg>
  </pc:docChgLst>
  <pc:docChgLst>
    <pc:chgData name="Joseph Su" userId="547037e20b00b288" providerId="Windows Live" clId="Web-{36E39291-A5E1-4D87-85A3-0015B85C345B}"/>
    <pc:docChg chg="addSld modSld">
      <pc:chgData name="Joseph Su" userId="547037e20b00b288" providerId="Windows Live" clId="Web-{36E39291-A5E1-4D87-85A3-0015B85C345B}" dt="2022-03-29T22:56:47.718" v="380" actId="20577"/>
      <pc:docMkLst>
        <pc:docMk/>
      </pc:docMkLst>
      <pc:sldChg chg="modSp">
        <pc:chgData name="Joseph Su" userId="547037e20b00b288" providerId="Windows Live" clId="Web-{36E39291-A5E1-4D87-85A3-0015B85C345B}" dt="2022-03-29T22:56:47.718" v="380" actId="20577"/>
        <pc:sldMkLst>
          <pc:docMk/>
          <pc:sldMk cId="3873570725" sldId="279"/>
        </pc:sldMkLst>
        <pc:spChg chg="mod">
          <ac:chgData name="Joseph Su" userId="547037e20b00b288" providerId="Windows Live" clId="Web-{36E39291-A5E1-4D87-85A3-0015B85C345B}" dt="2022-03-29T22:56:47.718" v="380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3:08.024" v="290" actId="20577"/>
        <pc:sldMkLst>
          <pc:docMk/>
          <pc:sldMk cId="1011222779" sldId="354"/>
        </pc:sldMkLst>
        <pc:spChg chg="mod">
          <ac:chgData name="Joseph Su" userId="547037e20b00b288" providerId="Windows Live" clId="Web-{36E39291-A5E1-4D87-85A3-0015B85C345B}" dt="2022-03-29T22:53:08.024" v="290" actId="20577"/>
          <ac:spMkLst>
            <pc:docMk/>
            <pc:sldMk cId="1011222779" sldId="354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3:38.072" v="308" actId="20577"/>
        <pc:sldMkLst>
          <pc:docMk/>
          <pc:sldMk cId="2965949446" sldId="360"/>
        </pc:sldMkLst>
        <pc:spChg chg="mod">
          <ac:chgData name="Joseph Su" userId="547037e20b00b288" providerId="Windows Live" clId="Web-{36E39291-A5E1-4D87-85A3-0015B85C345B}" dt="2022-03-29T22:53:38.072" v="308" actId="20577"/>
          <ac:spMkLst>
            <pc:docMk/>
            <pc:sldMk cId="2965949446" sldId="36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2:42.664" v="284" actId="20577"/>
        <pc:sldMkLst>
          <pc:docMk/>
          <pc:sldMk cId="754357318" sldId="364"/>
        </pc:sldMkLst>
        <pc:spChg chg="mod">
          <ac:chgData name="Joseph Su" userId="547037e20b00b288" providerId="Windows Live" clId="Web-{36E39291-A5E1-4D87-85A3-0015B85C345B}" dt="2022-03-29T22:52:42.664" v="284" actId="20577"/>
          <ac:spMkLst>
            <pc:docMk/>
            <pc:sldMk cId="754357318" sldId="36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47:29.185" v="178" actId="20577"/>
        <pc:sldMkLst>
          <pc:docMk/>
          <pc:sldMk cId="163159106" sldId="365"/>
        </pc:sldMkLst>
        <pc:spChg chg="mod">
          <ac:chgData name="Joseph Su" userId="547037e20b00b288" providerId="Windows Live" clId="Web-{36E39291-A5E1-4D87-85A3-0015B85C345B}" dt="2022-03-29T22:47:29.185" v="178" actId="20577"/>
          <ac:spMkLst>
            <pc:docMk/>
            <pc:sldMk cId="163159106" sldId="36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47:17.466" v="166" actId="20577"/>
        <pc:sldMkLst>
          <pc:docMk/>
          <pc:sldMk cId="2635517189" sldId="366"/>
        </pc:sldMkLst>
        <pc:spChg chg="mod">
          <ac:chgData name="Joseph Su" userId="547037e20b00b288" providerId="Windows Live" clId="Web-{36E39291-A5E1-4D87-85A3-0015B85C345B}" dt="2022-03-29T22:47:17.466" v="166" actId="20577"/>
          <ac:spMkLst>
            <pc:docMk/>
            <pc:sldMk cId="2635517189" sldId="366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48:04.155" v="189" actId="20577"/>
        <pc:sldMkLst>
          <pc:docMk/>
          <pc:sldMk cId="3096277446" sldId="367"/>
        </pc:sldMkLst>
        <pc:spChg chg="mod">
          <ac:chgData name="Joseph Su" userId="547037e20b00b288" providerId="Windows Live" clId="Web-{36E39291-A5E1-4D87-85A3-0015B85C345B}" dt="2022-03-29T22:48:04.155" v="189" actId="20577"/>
          <ac:spMkLst>
            <pc:docMk/>
            <pc:sldMk cId="3096277446" sldId="367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5:01.996" v="370" actId="20577"/>
        <pc:sldMkLst>
          <pc:docMk/>
          <pc:sldMk cId="1724256069" sldId="368"/>
        </pc:sldMkLst>
        <pc:spChg chg="mod">
          <ac:chgData name="Joseph Su" userId="547037e20b00b288" providerId="Windows Live" clId="Web-{36E39291-A5E1-4D87-85A3-0015B85C345B}" dt="2022-03-29T22:48:35.453" v="194" actId="20577"/>
          <ac:spMkLst>
            <pc:docMk/>
            <pc:sldMk cId="1724256069" sldId="368"/>
            <ac:spMk id="4" creationId="{00000000-0000-0000-0000-000000000000}"/>
          </ac:spMkLst>
        </pc:spChg>
        <pc:spChg chg="mod">
          <ac:chgData name="Joseph Su" userId="547037e20b00b288" providerId="Windows Live" clId="Web-{36E39291-A5E1-4D87-85A3-0015B85C345B}" dt="2022-03-29T22:55:01.996" v="370" actId="20577"/>
          <ac:spMkLst>
            <pc:docMk/>
            <pc:sldMk cId="1724256069" sldId="368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4:58.324" v="369" actId="20577"/>
        <pc:sldMkLst>
          <pc:docMk/>
          <pc:sldMk cId="3036654437" sldId="369"/>
        </pc:sldMkLst>
        <pc:spChg chg="mod">
          <ac:chgData name="Joseph Su" userId="547037e20b00b288" providerId="Windows Live" clId="Web-{36E39291-A5E1-4D87-85A3-0015B85C345B}" dt="2022-03-29T22:48:55.188" v="196" actId="20577"/>
          <ac:spMkLst>
            <pc:docMk/>
            <pc:sldMk cId="3036654437" sldId="369"/>
            <ac:spMk id="4" creationId="{00000000-0000-0000-0000-000000000000}"/>
          </ac:spMkLst>
        </pc:spChg>
        <pc:spChg chg="mod">
          <ac:chgData name="Joseph Su" userId="547037e20b00b288" providerId="Windows Live" clId="Web-{36E39291-A5E1-4D87-85A3-0015B85C345B}" dt="2022-03-29T22:54:58.324" v="369" actId="20577"/>
          <ac:spMkLst>
            <pc:docMk/>
            <pc:sldMk cId="3036654437" sldId="369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5:07.090" v="372" actId="20577"/>
        <pc:sldMkLst>
          <pc:docMk/>
          <pc:sldMk cId="2476808428" sldId="370"/>
        </pc:sldMkLst>
        <pc:spChg chg="mod">
          <ac:chgData name="Joseph Su" userId="547037e20b00b288" providerId="Windows Live" clId="Web-{36E39291-A5E1-4D87-85A3-0015B85C345B}" dt="2022-03-29T22:50:30.441" v="230" actId="20577"/>
          <ac:spMkLst>
            <pc:docMk/>
            <pc:sldMk cId="2476808428" sldId="370"/>
            <ac:spMk id="4" creationId="{00000000-0000-0000-0000-000000000000}"/>
          </ac:spMkLst>
        </pc:spChg>
        <pc:spChg chg="mod">
          <ac:chgData name="Joseph Su" userId="547037e20b00b288" providerId="Windows Live" clId="Web-{36E39291-A5E1-4D87-85A3-0015B85C345B}" dt="2022-03-29T22:55:07.090" v="372" actId="20577"/>
          <ac:spMkLst>
            <pc:docMk/>
            <pc:sldMk cId="2476808428" sldId="37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0:53.176" v="239" actId="20577"/>
        <pc:sldMkLst>
          <pc:docMk/>
          <pc:sldMk cId="338016310" sldId="371"/>
        </pc:sldMkLst>
        <pc:spChg chg="mod">
          <ac:chgData name="Joseph Su" userId="547037e20b00b288" providerId="Windows Live" clId="Web-{36E39291-A5E1-4D87-85A3-0015B85C345B}" dt="2022-03-29T22:50:53.176" v="239" actId="20577"/>
          <ac:spMkLst>
            <pc:docMk/>
            <pc:sldMk cId="338016310" sldId="371"/>
            <ac:spMk id="4" creationId="{00000000-0000-0000-0000-000000000000}"/>
          </ac:spMkLst>
        </pc:spChg>
      </pc:sldChg>
      <pc:sldChg chg="modSp">
        <pc:chgData name="Joseph Su" userId="547037e20b00b288" providerId="Windows Live" clId="Web-{36E39291-A5E1-4D87-85A3-0015B85C345B}" dt="2022-03-29T22:53:16.665" v="291" actId="20577"/>
        <pc:sldMkLst>
          <pc:docMk/>
          <pc:sldMk cId="1799394840" sldId="378"/>
        </pc:sldMkLst>
        <pc:spChg chg="mod">
          <ac:chgData name="Joseph Su" userId="547037e20b00b288" providerId="Windows Live" clId="Web-{36E39291-A5E1-4D87-85A3-0015B85C345B}" dt="2022-03-29T22:52:52.273" v="285" actId="1076"/>
          <ac:spMkLst>
            <pc:docMk/>
            <pc:sldMk cId="1799394840" sldId="378"/>
            <ac:spMk id="4" creationId="{00000000-0000-0000-0000-000000000000}"/>
          </ac:spMkLst>
        </pc:spChg>
        <pc:spChg chg="mod">
          <ac:chgData name="Joseph Su" userId="547037e20b00b288" providerId="Windows Live" clId="Web-{36E39291-A5E1-4D87-85A3-0015B85C345B}" dt="2022-03-29T22:53:16.665" v="291" actId="20577"/>
          <ac:spMkLst>
            <pc:docMk/>
            <pc:sldMk cId="1799394840" sldId="378"/>
            <ac:spMk id="5" creationId="{00000000-0000-0000-0000-000000000000}"/>
          </ac:spMkLst>
        </pc:spChg>
      </pc:sldChg>
      <pc:sldChg chg="modSp add">
        <pc:chgData name="Joseph Su" userId="547037e20b00b288" providerId="Windows Live" clId="Web-{36E39291-A5E1-4D87-85A3-0015B85C345B}" dt="2022-03-29T22:47:37.951" v="182" actId="1076"/>
        <pc:sldMkLst>
          <pc:docMk/>
          <pc:sldMk cId="2136742929" sldId="381"/>
        </pc:sldMkLst>
        <pc:spChg chg="mod">
          <ac:chgData name="Joseph Su" userId="547037e20b00b288" providerId="Windows Live" clId="Web-{36E39291-A5E1-4D87-85A3-0015B85C345B}" dt="2022-03-29T22:47:37.951" v="182" actId="1076"/>
          <ac:spMkLst>
            <pc:docMk/>
            <pc:sldMk cId="2136742929" sldId="381"/>
            <ac:spMk id="4" creationId="{00000000-0000-0000-0000-000000000000}"/>
          </ac:spMkLst>
        </pc:spChg>
        <pc:spChg chg="mod">
          <ac:chgData name="Joseph Su" userId="547037e20b00b288" providerId="Windows Live" clId="Web-{36E39291-A5E1-4D87-85A3-0015B85C345B}" dt="2022-03-29T22:47:34.920" v="181" actId="20577"/>
          <ac:spMkLst>
            <pc:docMk/>
            <pc:sldMk cId="2136742929" sldId="381"/>
            <ac:spMk id="5" creationId="{00000000-0000-0000-0000-000000000000}"/>
          </ac:spMkLst>
        </pc:spChg>
      </pc:sldChg>
    </pc:docChg>
  </pc:docChgLst>
  <pc:docChgLst>
    <pc:chgData name="Joseph Su" userId="547037e20b00b288" providerId="Windows Live" clId="Web-{9B45F6C1-DD11-4442-96E1-2E96CBA891E0}"/>
    <pc:docChg chg="addSld modSld">
      <pc:chgData name="Joseph Su" userId="547037e20b00b288" providerId="Windows Live" clId="Web-{9B45F6C1-DD11-4442-96E1-2E96CBA891E0}" dt="2022-07-20T15:47:54.075" v="76" actId="20577"/>
      <pc:docMkLst>
        <pc:docMk/>
      </pc:docMkLst>
      <pc:sldChg chg="modSp">
        <pc:chgData name="Joseph Su" userId="547037e20b00b288" providerId="Windows Live" clId="Web-{9B45F6C1-DD11-4442-96E1-2E96CBA891E0}" dt="2022-07-20T15:47:54.075" v="76" actId="20577"/>
        <pc:sldMkLst>
          <pc:docMk/>
          <pc:sldMk cId="1469567202" sldId="377"/>
        </pc:sldMkLst>
        <pc:spChg chg="mod">
          <ac:chgData name="Joseph Su" userId="547037e20b00b288" providerId="Windows Live" clId="Web-{9B45F6C1-DD11-4442-96E1-2E96CBA891E0}" dt="2022-07-20T15:47:54.075" v="76" actId="20577"/>
          <ac:spMkLst>
            <pc:docMk/>
            <pc:sldMk cId="1469567202" sldId="377"/>
            <ac:spMk id="4" creationId="{00000000-0000-0000-0000-000000000000}"/>
          </ac:spMkLst>
        </pc:spChg>
      </pc:sldChg>
      <pc:sldChg chg="modSp add replId">
        <pc:chgData name="Joseph Su" userId="547037e20b00b288" providerId="Windows Live" clId="Web-{9B45F6C1-DD11-4442-96E1-2E96CBA891E0}" dt="2022-07-20T02:54:22.416" v="21" actId="20577"/>
        <pc:sldMkLst>
          <pc:docMk/>
          <pc:sldMk cId="2636440434" sldId="382"/>
        </pc:sldMkLst>
        <pc:spChg chg="mod">
          <ac:chgData name="Joseph Su" userId="547037e20b00b288" providerId="Windows Live" clId="Web-{9B45F6C1-DD11-4442-96E1-2E96CBA891E0}" dt="2022-07-20T02:54:22.416" v="21" actId="20577"/>
          <ac:spMkLst>
            <pc:docMk/>
            <pc:sldMk cId="2636440434" sldId="382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DD0965EF-DB5E-474C-8353-9058C3B4805A}"/>
    <pc:docChg chg="modSld">
      <pc:chgData name="Joseph Su" userId="547037e20b00b288" providerId="Windows Live" clId="Web-{DD0965EF-DB5E-474C-8353-9058C3B4805A}" dt="2022-09-22T14:43:47.960" v="6" actId="20577"/>
      <pc:docMkLst>
        <pc:docMk/>
      </pc:docMkLst>
      <pc:sldChg chg="modSp">
        <pc:chgData name="Joseph Su" userId="547037e20b00b288" providerId="Windows Live" clId="Web-{DD0965EF-DB5E-474C-8353-9058C3B4805A}" dt="2022-09-22T14:43:47.960" v="6" actId="20577"/>
        <pc:sldMkLst>
          <pc:docMk/>
          <pc:sldMk cId="3020788486" sldId="379"/>
        </pc:sldMkLst>
        <pc:spChg chg="mod">
          <ac:chgData name="Joseph Su" userId="547037e20b00b288" providerId="Windows Live" clId="Web-{DD0965EF-DB5E-474C-8353-9058C3B4805A}" dt="2022-09-22T14:43:47.960" v="6" actId="20577"/>
          <ac:spMkLst>
            <pc:docMk/>
            <pc:sldMk cId="3020788486" sldId="379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F53C2B98-7111-4E59-8E54-88EA48E32E21}"/>
    <pc:docChg chg="modSld">
      <pc:chgData name="Joseph Su" userId="547037e20b00b288" providerId="Windows Live" clId="Web-{F53C2B98-7111-4E59-8E54-88EA48E32E21}" dt="2022-07-20T15:48:10.492" v="0" actId="1076"/>
      <pc:docMkLst>
        <pc:docMk/>
      </pc:docMkLst>
      <pc:sldChg chg="modSp">
        <pc:chgData name="Joseph Su" userId="547037e20b00b288" providerId="Windows Live" clId="Web-{F53C2B98-7111-4E59-8E54-88EA48E32E21}" dt="2022-07-20T15:48:10.492" v="0" actId="1076"/>
        <pc:sldMkLst>
          <pc:docMk/>
          <pc:sldMk cId="1469567202" sldId="377"/>
        </pc:sldMkLst>
        <pc:spChg chg="mod">
          <ac:chgData name="Joseph Su" userId="547037e20b00b288" providerId="Windows Live" clId="Web-{F53C2B98-7111-4E59-8E54-88EA48E32E21}" dt="2022-07-20T15:48:10.492" v="0" actId="1076"/>
          <ac:spMkLst>
            <pc:docMk/>
            <pc:sldMk cId="1469567202" sldId="377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F99D27F8-351C-4393-B4F6-3F068D0D41D0}"/>
    <pc:docChg chg="modSld">
      <pc:chgData name="Joseph Su" userId="547037e20b00b288" providerId="Windows Live" clId="Web-{F99D27F8-351C-4393-B4F6-3F068D0D41D0}" dt="2022-07-27T03:21:03.134" v="3" actId="20577"/>
      <pc:docMkLst>
        <pc:docMk/>
      </pc:docMkLst>
      <pc:sldChg chg="modSp">
        <pc:chgData name="Joseph Su" userId="547037e20b00b288" providerId="Windows Live" clId="Web-{F99D27F8-351C-4393-B4F6-3F068D0D41D0}" dt="2022-07-27T03:21:03.134" v="3" actId="20577"/>
        <pc:sldMkLst>
          <pc:docMk/>
          <pc:sldMk cId="1469567202" sldId="377"/>
        </pc:sldMkLst>
        <pc:spChg chg="mod">
          <ac:chgData name="Joseph Su" userId="547037e20b00b288" providerId="Windows Live" clId="Web-{F99D27F8-351C-4393-B4F6-3F068D0D41D0}" dt="2022-07-27T03:21:03.134" v="3" actId="20577"/>
          <ac:spMkLst>
            <pc:docMk/>
            <pc:sldMk cId="1469567202" sldId="377"/>
            <ac:spMk id="4" creationId="{00000000-0000-0000-0000-000000000000}"/>
          </ac:spMkLst>
        </pc:spChg>
      </pc:sldChg>
      <pc:sldChg chg="modSp">
        <pc:chgData name="Joseph Su" userId="547037e20b00b288" providerId="Windows Live" clId="Web-{F99D27F8-351C-4393-B4F6-3F068D0D41D0}" dt="2022-07-27T03:20:58.228" v="1" actId="20577"/>
        <pc:sldMkLst>
          <pc:docMk/>
          <pc:sldMk cId="2636440434" sldId="382"/>
        </pc:sldMkLst>
        <pc:spChg chg="mod">
          <ac:chgData name="Joseph Su" userId="547037e20b00b288" providerId="Windows Live" clId="Web-{F99D27F8-351C-4393-B4F6-3F068D0D41D0}" dt="2022-07-27T03:20:58.228" v="1" actId="20577"/>
          <ac:spMkLst>
            <pc:docMk/>
            <pc:sldMk cId="2636440434" sldId="38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8F87-A3E6-9946-AC88-03C3837042D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E1C00-4A07-B048-AA92-9CAA758D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0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4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lib/malloc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pointers.asp" TargetMode="External"/><Relationship Id="rId2" Type="http://schemas.openxmlformats.org/officeDocument/2006/relationships/hyperlink" Target="https://www.geeksforgeeks.org/pointers-c-exampl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cppreference.com/w/cpp/language/nullpt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rand/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plusplus.com/files/tutori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719833"/>
            <a:ext cx="830160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Initialize your pointer to </a:t>
            </a:r>
            <a:r>
              <a:rPr lang="en-US" sz="2400" dirty="0">
                <a:solidFill>
                  <a:srgbClr val="FFFF00"/>
                </a:solidFill>
              </a:rPr>
              <a:t>NULL </a:t>
            </a:r>
            <a:r>
              <a:rPr lang="en-US" sz="2400" dirty="0"/>
              <a:t>when you can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char*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 = NULL;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Later you can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==NULL</a:t>
            </a:r>
            <a:r>
              <a:rPr lang="en-US" sz="2400" dirty="0"/>
              <a:t>, to test whether it has been assigned a memory address or not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But there is a problem: </a:t>
            </a:r>
            <a:r>
              <a:rPr lang="en-US" sz="2400" dirty="0">
                <a:solidFill>
                  <a:srgbClr val="FFFF00"/>
                </a:solidFill>
              </a:rPr>
              <a:t>NULL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FF00"/>
                </a:solidFill>
              </a:rPr>
              <a:t>0</a:t>
            </a:r>
            <a:r>
              <a:rPr lang="en-US" sz="2400" dirty="0"/>
              <a:t>, which leads to this issue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void </a:t>
            </a:r>
            <a:r>
              <a:rPr lang="en-US" sz="2400" dirty="0" err="1">
                <a:solidFill>
                  <a:srgbClr val="FFFF00"/>
                </a:solidFill>
              </a:rPr>
              <a:t>my_func</a:t>
            </a:r>
            <a:r>
              <a:rPr lang="en-US" sz="2400" dirty="0">
                <a:solidFill>
                  <a:srgbClr val="FFFF00"/>
                </a:solidFill>
              </a:rPr>
              <a:t>(int* p);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void </a:t>
            </a:r>
            <a:r>
              <a:rPr lang="en-US" sz="2400" dirty="0" err="1">
                <a:solidFill>
                  <a:srgbClr val="FFFF00"/>
                </a:solidFill>
              </a:rPr>
              <a:t>my_func</a:t>
            </a:r>
            <a:r>
              <a:rPr lang="en-US" sz="2400" dirty="0">
                <a:solidFill>
                  <a:srgbClr val="FFFF00"/>
                </a:solidFill>
              </a:rPr>
              <a:t>(int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);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These are </a:t>
            </a:r>
            <a:r>
              <a:rPr lang="en-US" sz="2400" b="1" dirty="0"/>
              <a:t>two different overloaded </a:t>
            </a:r>
            <a:r>
              <a:rPr lang="en-US" sz="2400" dirty="0"/>
              <a:t>functions</a:t>
            </a:r>
          </a:p>
          <a:p>
            <a:pPr marL="342900" indent="-342900">
              <a:buFontTx/>
              <a:buChar char="•"/>
            </a:pPr>
            <a:endParaRPr lang="en-US" sz="2400" b="1" dirty="0"/>
          </a:p>
          <a:p>
            <a:r>
              <a:rPr lang="en-US" sz="2400" b="1" dirty="0"/>
              <a:t>WHAT HAPPENS IF WE CALL </a:t>
            </a:r>
            <a:r>
              <a:rPr lang="en-US" sz="2400" b="1" dirty="0" err="1">
                <a:solidFill>
                  <a:srgbClr val="FFFF00"/>
                </a:solidFill>
              </a:rPr>
              <a:t>my_func</a:t>
            </a:r>
            <a:r>
              <a:rPr lang="en-US" sz="2400" b="1" dirty="0">
                <a:solidFill>
                  <a:srgbClr val="FFFF00"/>
                </a:solidFill>
              </a:rPr>
              <a:t>(NULL)</a:t>
            </a:r>
            <a:r>
              <a:rPr lang="en-US" sz="2400" b="1" dirty="0"/>
              <a:t>?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89208"/>
            <a:ext cx="4426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INITIALIZATION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9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719833"/>
            <a:ext cx="830160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C++11 has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initializer for NULL: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lvl="1" algn="ctr"/>
            <a:r>
              <a:rPr lang="en-US" sz="2400" dirty="0">
                <a:solidFill>
                  <a:srgbClr val="FFFF00"/>
                </a:solidFill>
              </a:rPr>
              <a:t>char*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 =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In the previous case, you would call 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algn="ctr"/>
            <a:r>
              <a:rPr lang="en-US" sz="2400" dirty="0" err="1">
                <a:solidFill>
                  <a:srgbClr val="FFFF00"/>
                </a:solidFill>
              </a:rPr>
              <a:t>my_func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);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to refer to </a:t>
            </a:r>
            <a:r>
              <a:rPr lang="en-US" sz="2400" dirty="0" err="1">
                <a:solidFill>
                  <a:srgbClr val="FFFF00"/>
                </a:solidFill>
              </a:rPr>
              <a:t>my_func</a:t>
            </a:r>
            <a:r>
              <a:rPr lang="en-US" sz="2400" dirty="0">
                <a:solidFill>
                  <a:srgbClr val="FFFF00"/>
                </a:solidFill>
              </a:rPr>
              <a:t>(int* p)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 at run time.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89208"/>
            <a:ext cx="4426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INITIALIZATION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7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1019274"/>
            <a:ext cx="840243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C/C++ provides two pointer operators:</a:t>
            </a:r>
          </a:p>
          <a:p>
            <a:pPr marL="342900" indent="-342900">
              <a:buFontTx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Address of Operator &amp;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Indirection / Dereference Operator *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Both are unary operators, serving different functions. 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38689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19" y="1054599"/>
            <a:ext cx="840243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Recall the </a:t>
            </a:r>
            <a:r>
              <a:rPr lang="en-US" sz="2400" dirty="0">
                <a:solidFill>
                  <a:srgbClr val="FFFF00"/>
                </a:solidFill>
              </a:rPr>
              <a:t>&amp;</a:t>
            </a:r>
            <a:r>
              <a:rPr lang="en-US" sz="2400" dirty="0"/>
              <a:t> operator returns the </a:t>
            </a:r>
            <a:r>
              <a:rPr lang="en-US" sz="2400" dirty="0">
                <a:solidFill>
                  <a:srgbClr val="FFFF00"/>
                </a:solidFill>
              </a:rPr>
              <a:t>address of</a:t>
            </a:r>
            <a:r>
              <a:rPr lang="en-US" sz="2400" dirty="0"/>
              <a:t> its operand</a:t>
            </a:r>
            <a:endParaRPr lang="en-US"/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double </a:t>
            </a:r>
            <a:r>
              <a:rPr lang="en-US" sz="2400" dirty="0" err="1"/>
              <a:t>doubleVal</a:t>
            </a:r>
            <a:r>
              <a:rPr lang="en-US" sz="2400" dirty="0"/>
              <a:t> = 0.0;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&amp;</a:t>
            </a:r>
            <a:r>
              <a:rPr lang="en-US" sz="2400" dirty="0" err="1"/>
              <a:t>doubleVal</a:t>
            </a:r>
            <a:r>
              <a:rPr lang="en-US" sz="2400" dirty="0"/>
              <a:t>;		// prints the address of </a:t>
            </a:r>
            <a:r>
              <a:rPr lang="en-US" sz="2400" dirty="0" err="1"/>
              <a:t>doubleVal</a:t>
            </a:r>
            <a:r>
              <a:rPr lang="en-US" sz="2400" dirty="0"/>
              <a:t> in    </a:t>
            </a:r>
          </a:p>
          <a:p>
            <a:r>
              <a:rPr lang="en-US" sz="2400" dirty="0">
                <a:cs typeface="Calibri"/>
              </a:rPr>
              <a:t> </a:t>
            </a:r>
            <a:r>
              <a:rPr lang="en-US" sz="2400" dirty="0"/>
              <a:t>                                              // memory in hexadecimal</a:t>
            </a:r>
            <a:endParaRPr lang="en-US" sz="2400" dirty="0"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We can assign a memory address to another variable</a:t>
            </a:r>
          </a:p>
          <a:p>
            <a:endParaRPr lang="en-US" sz="2400" dirty="0"/>
          </a:p>
          <a:p>
            <a:r>
              <a:rPr lang="en-US" sz="2400" dirty="0"/>
              <a:t>double* </a:t>
            </a:r>
            <a:r>
              <a:rPr lang="en-US" sz="2400" dirty="0" err="1"/>
              <a:t>doublePtr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doublePtr</a:t>
            </a:r>
            <a:r>
              <a:rPr lang="en-US" sz="2400" dirty="0"/>
              <a:t> = &amp;</a:t>
            </a:r>
            <a:r>
              <a:rPr lang="en-US" sz="2400" dirty="0" err="1"/>
              <a:t>doubleVal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83725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POINTER OPERATORS: ADDRESS-OF (&amp;)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Example: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double </a:t>
            </a:r>
            <a:r>
              <a:rPr lang="en-US" sz="2400" dirty="0" err="1"/>
              <a:t>doubleVal</a:t>
            </a:r>
            <a:r>
              <a:rPr lang="en-US" sz="2400" dirty="0"/>
              <a:t> = 0.0;</a:t>
            </a:r>
          </a:p>
          <a:p>
            <a:r>
              <a:rPr lang="en-US" sz="2400" dirty="0"/>
              <a:t>double* </a:t>
            </a:r>
            <a:r>
              <a:rPr lang="en-US" sz="2400" dirty="0" err="1"/>
              <a:t>doublePtr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doublePtr</a:t>
            </a:r>
            <a:r>
              <a:rPr lang="en-US" sz="2400" dirty="0"/>
              <a:t> = &amp;</a:t>
            </a:r>
            <a:r>
              <a:rPr lang="en-US" sz="2400" dirty="0" err="1"/>
              <a:t>doubleVal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doublePtr</a:t>
            </a:r>
            <a:r>
              <a:rPr lang="en-US" sz="2400" dirty="0"/>
              <a:t>;		//getting the content of the pointer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&amp;</a:t>
            </a:r>
            <a:r>
              <a:rPr lang="en-US" sz="2400" dirty="0" err="1"/>
              <a:t>doublePtr</a:t>
            </a:r>
            <a:r>
              <a:rPr lang="en-US" sz="2400" dirty="0"/>
              <a:t>;		//getting the address of the pointer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sz="2400" b="1" dirty="0"/>
              <a:t>Memory Address 			Memory Data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doubleVal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r>
              <a:rPr lang="en-US" sz="2400" dirty="0">
                <a:solidFill>
                  <a:srgbClr val="FFFF00"/>
                </a:solidFill>
              </a:rPr>
              <a:t>			</a:t>
            </a:r>
            <a:r>
              <a:rPr lang="en-US" sz="2400" dirty="0"/>
              <a:t>00000000		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doublePtr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/>
              <a:t>0x8fff5314cd89	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8372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 OPERATOR: ADDRESS-OF (&amp;)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double </a:t>
            </a:r>
            <a:r>
              <a:rPr lang="en-US" sz="2400" dirty="0" err="1"/>
              <a:t>doubleVal</a:t>
            </a:r>
            <a:r>
              <a:rPr lang="en-US" sz="2400" dirty="0"/>
              <a:t> = 0.0;</a:t>
            </a:r>
          </a:p>
          <a:p>
            <a:r>
              <a:rPr lang="en-US" sz="2400" dirty="0"/>
              <a:t>double* </a:t>
            </a:r>
            <a:r>
              <a:rPr lang="en-US" sz="2400" dirty="0" err="1"/>
              <a:t>doublePtr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doublePtr</a:t>
            </a:r>
            <a:r>
              <a:rPr lang="en-US" sz="2400" dirty="0"/>
              <a:t> = &amp;</a:t>
            </a:r>
            <a:r>
              <a:rPr lang="en-US" sz="2400" dirty="0" err="1"/>
              <a:t>doubleVal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 err="1"/>
              <a:t>doublePtr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sz="2400" b="1" dirty="0"/>
              <a:t>Memory Address 			Memory Data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doubleVal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r>
              <a:rPr lang="en-US" sz="2400" dirty="0">
                <a:solidFill>
                  <a:srgbClr val="FFFF00"/>
                </a:solidFill>
              </a:rPr>
              <a:t>			</a:t>
            </a:r>
            <a:r>
              <a:rPr lang="en-US" sz="2400" dirty="0"/>
              <a:t>00000000		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doublePtr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/>
              <a:t>0x8fff5314cd89	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NOTE: </a:t>
            </a:r>
            <a:r>
              <a:rPr lang="en-US" sz="2400" dirty="0">
                <a:solidFill>
                  <a:srgbClr val="FFFF00"/>
                </a:solidFill>
              </a:rPr>
              <a:t>*</a:t>
            </a:r>
            <a:r>
              <a:rPr lang="en-US" sz="2400" dirty="0"/>
              <a:t> in front of a pointer is the dereferencing operator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Dereferencing operator </a:t>
            </a:r>
            <a:r>
              <a:rPr lang="en-US" sz="2400" dirty="0">
                <a:solidFill>
                  <a:srgbClr val="FFFF00"/>
                </a:solidFill>
              </a:rPr>
              <a:t>*</a:t>
            </a:r>
            <a:r>
              <a:rPr lang="en-US" sz="2400" dirty="0"/>
              <a:t> is NOT a pointer operator *</a:t>
            </a:r>
          </a:p>
          <a:p>
            <a:pPr marL="342900" indent="-342900">
              <a:buFontTx/>
              <a:buChar char="•"/>
            </a:pPr>
            <a:r>
              <a:rPr lang="en-US" sz="2400" b="1" dirty="0"/>
              <a:t>Dereferencing a pointer gives you the content the pointer points to!!!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35829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 OPERATOR: DE-REFERENCING (*)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1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4154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happens when you dereference a pointer? 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double </a:t>
            </a:r>
            <a:r>
              <a:rPr lang="en-US" sz="2400" dirty="0" err="1"/>
              <a:t>doubleVal</a:t>
            </a:r>
            <a:r>
              <a:rPr lang="en-US" sz="2400" dirty="0"/>
              <a:t> = 0.0;</a:t>
            </a:r>
          </a:p>
          <a:p>
            <a:r>
              <a:rPr lang="en-US" sz="2400" dirty="0"/>
              <a:t>double* </a:t>
            </a:r>
            <a:r>
              <a:rPr lang="en-US" sz="2400" dirty="0" err="1"/>
              <a:t>doublePtr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doublePtr</a:t>
            </a:r>
            <a:r>
              <a:rPr lang="en-US" sz="2400" dirty="0"/>
              <a:t> = &amp;</a:t>
            </a:r>
            <a:r>
              <a:rPr lang="en-US" sz="2400" dirty="0" err="1"/>
              <a:t>doubleVal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FFFF00"/>
                </a:solidFill>
              </a:rPr>
              <a:t>*</a:t>
            </a:r>
            <a:r>
              <a:rPr lang="en-US" sz="2400" dirty="0" err="1"/>
              <a:t>doublePtr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sz="2400" b="1" dirty="0"/>
              <a:t>Memory Address 				Memory Data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doubleVal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r>
              <a:rPr lang="en-US" sz="2400" dirty="0">
                <a:solidFill>
                  <a:srgbClr val="FFFF00"/>
                </a:solidFill>
              </a:rPr>
              <a:t>				</a:t>
            </a:r>
            <a:r>
              <a:rPr lang="en-US" sz="2400" dirty="0"/>
              <a:t>00000000		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doublePtr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/>
              <a:t>0x8fff5314cd89				</a:t>
            </a:r>
            <a:r>
              <a:rPr lang="en-US" sz="2400" b="1" dirty="0">
                <a:solidFill>
                  <a:srgbClr val="FFFF00"/>
                </a:solidFill>
              </a:rPr>
              <a:t>0x7fff5314cc70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358296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POINTER OPERATOR: DE-REFERENCING (*)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ea typeface="+mn-lt"/>
              <a:cs typeface="+mn-lt"/>
            </a:endParaRPr>
          </a:p>
          <a:p>
            <a:endParaRPr lang="en-US" sz="3200" b="1" dirty="0"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06600" y="4301068"/>
            <a:ext cx="3886200" cy="116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001" y="530333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doublePtr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7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67" y="626612"/>
            <a:ext cx="8402433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do we get from each </a:t>
            </a:r>
            <a:r>
              <a:rPr lang="en-US" sz="2400" dirty="0" err="1"/>
              <a:t>cout</a:t>
            </a:r>
            <a:r>
              <a:rPr lang="en-US" sz="2400" dirty="0"/>
              <a:t> in the following code? </a:t>
            </a:r>
          </a:p>
          <a:p>
            <a:endParaRPr lang="en-US" sz="2400" dirty="0"/>
          </a:p>
          <a:p>
            <a:r>
              <a:rPr lang="ro-RO" sz="2400" dirty="0" err="1">
                <a:latin typeface="Courier New"/>
                <a:cs typeface="Courier New"/>
              </a:rPr>
              <a:t>int</a:t>
            </a:r>
            <a:r>
              <a:rPr lang="ro-RO" sz="2400" dirty="0">
                <a:latin typeface="Courier New"/>
                <a:cs typeface="Courier New"/>
              </a:rPr>
              <a:t> x, *</a:t>
            </a:r>
            <a:r>
              <a:rPr lang="ro-RO" sz="2400" dirty="0" err="1">
                <a:latin typeface="Courier New"/>
                <a:cs typeface="Courier New"/>
              </a:rPr>
              <a:t>xPtr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, y, *</a:t>
            </a:r>
            <a:r>
              <a:rPr lang="ro-RO" sz="2400" dirty="0" err="1">
                <a:latin typeface="Courier New"/>
                <a:cs typeface="Courier New"/>
              </a:rPr>
              <a:t>yPtr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>
                <a:latin typeface="Courier New"/>
                <a:cs typeface="Courier New"/>
              </a:rPr>
              <a:t>x=10; </a:t>
            </a:r>
          </a:p>
          <a:p>
            <a:r>
              <a:rPr lang="ro-RO" sz="2400" dirty="0">
                <a:latin typeface="Courier New"/>
                <a:cs typeface="Courier New"/>
              </a:rPr>
              <a:t>y=20; </a:t>
            </a:r>
          </a:p>
          <a:p>
            <a:r>
              <a:rPr lang="ro-RO" sz="2400" dirty="0">
                <a:latin typeface="Courier New"/>
                <a:cs typeface="Courier New"/>
              </a:rPr>
              <a:t>xPtr = &amp;x; </a:t>
            </a:r>
          </a:p>
          <a:p>
            <a:r>
              <a:rPr lang="ro-RO" sz="2400" dirty="0">
                <a:latin typeface="Courier New"/>
                <a:cs typeface="Courier New"/>
              </a:rPr>
              <a:t>yPtr = &amp;y;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cs-CZ" sz="2400" dirty="0" err="1">
                <a:latin typeface="Courier New"/>
                <a:cs typeface="Courier New"/>
              </a:rPr>
              <a:t>cout</a:t>
            </a:r>
            <a:r>
              <a:rPr lang="cs-CZ" sz="2400" dirty="0">
                <a:latin typeface="Courier New"/>
                <a:cs typeface="Courier New"/>
              </a:rPr>
              <a:t> &lt;&lt; x &lt;&lt; *</a:t>
            </a:r>
            <a:r>
              <a:rPr lang="cs-CZ" sz="2400" dirty="0" err="1">
                <a:latin typeface="Courier New"/>
                <a:cs typeface="Courier New"/>
              </a:rPr>
              <a:t>xPtr</a:t>
            </a:r>
            <a:r>
              <a:rPr lang="cs-CZ" sz="2400" dirty="0">
                <a:latin typeface="Courier New"/>
                <a:cs typeface="Courier New"/>
              </a:rPr>
              <a:t> &lt;&lt; y &lt;&lt; *</a:t>
            </a:r>
            <a:r>
              <a:rPr lang="cs-CZ" sz="2400" dirty="0" err="1">
                <a:latin typeface="Courier New"/>
                <a:cs typeface="Courier New"/>
              </a:rPr>
              <a:t>yPtr</a:t>
            </a:r>
            <a:r>
              <a:rPr lang="cs-CZ" sz="2400" dirty="0">
                <a:latin typeface="Courier New"/>
                <a:cs typeface="Courier New"/>
              </a:rPr>
              <a:t> &lt;&lt; </a:t>
            </a:r>
            <a:r>
              <a:rPr lang="cs-CZ" sz="2400" dirty="0" err="1">
                <a:latin typeface="Courier New"/>
                <a:cs typeface="Courier New"/>
              </a:rPr>
              <a:t>endl</a:t>
            </a:r>
            <a:r>
              <a:rPr lang="cs-CZ" sz="2400" dirty="0">
                <a:latin typeface="Courier New"/>
                <a:cs typeface="Courier New"/>
              </a:rPr>
              <a:t>;</a:t>
            </a:r>
          </a:p>
          <a:p>
            <a:endParaRPr lang="cs-CZ" sz="2400" dirty="0">
              <a:latin typeface="Courier New"/>
              <a:cs typeface="Courier New"/>
            </a:endParaRPr>
          </a:p>
          <a:p>
            <a:r>
              <a:rPr lang="cs-CZ" sz="2400" dirty="0" err="1">
                <a:latin typeface="Courier New"/>
                <a:cs typeface="Courier New"/>
              </a:rPr>
              <a:t>yPtr</a:t>
            </a:r>
            <a:r>
              <a:rPr lang="cs-CZ" sz="2400" dirty="0">
                <a:latin typeface="Courier New"/>
                <a:cs typeface="Courier New"/>
              </a:rPr>
              <a:t> = </a:t>
            </a:r>
            <a:r>
              <a:rPr lang="cs-CZ" sz="2400" dirty="0" err="1">
                <a:latin typeface="Courier New"/>
                <a:cs typeface="Courier New"/>
              </a:rPr>
              <a:t>xPtr</a:t>
            </a:r>
            <a:r>
              <a:rPr lang="cs-CZ" sz="2400" dirty="0">
                <a:latin typeface="Courier New"/>
                <a:cs typeface="Courier New"/>
              </a:rPr>
              <a:t>;</a:t>
            </a:r>
          </a:p>
          <a:p>
            <a:endParaRPr lang="cs-CZ" sz="2400" dirty="0">
              <a:latin typeface="Courier New"/>
              <a:cs typeface="Courier New"/>
            </a:endParaRPr>
          </a:p>
          <a:p>
            <a:r>
              <a:rPr lang="cs-CZ" sz="2400" dirty="0" err="1">
                <a:latin typeface="Courier New"/>
                <a:cs typeface="Courier New"/>
              </a:rPr>
              <a:t>cout</a:t>
            </a:r>
            <a:r>
              <a:rPr lang="cs-CZ" sz="2400" dirty="0">
                <a:latin typeface="Courier New"/>
                <a:cs typeface="Courier New"/>
              </a:rPr>
              <a:t> &lt;&lt; *</a:t>
            </a:r>
            <a:r>
              <a:rPr lang="cs-CZ" sz="2400" dirty="0" err="1">
                <a:latin typeface="Courier New"/>
                <a:cs typeface="Courier New"/>
              </a:rPr>
              <a:t>yPtr</a:t>
            </a:r>
            <a:r>
              <a:rPr lang="cs-CZ" sz="2400" dirty="0">
                <a:latin typeface="Courier New"/>
                <a:cs typeface="Courier New"/>
              </a:rPr>
              <a:t> &lt;&lt; </a:t>
            </a:r>
            <a:r>
              <a:rPr lang="cs-CZ" sz="2400" dirty="0" err="1">
                <a:latin typeface="Courier New"/>
                <a:cs typeface="Courier New"/>
              </a:rPr>
              <a:t>endl</a:t>
            </a:r>
            <a:r>
              <a:rPr lang="cs-CZ" sz="2400" dirty="0">
                <a:latin typeface="Courier New"/>
                <a:cs typeface="Courier New"/>
              </a:rPr>
              <a:t>; </a:t>
            </a:r>
          </a:p>
          <a:p>
            <a:endParaRPr lang="cs-CZ" sz="2400" dirty="0">
              <a:latin typeface="Courier New"/>
              <a:cs typeface="Courier New"/>
            </a:endParaRPr>
          </a:p>
          <a:p>
            <a:r>
              <a:rPr lang="cs-CZ" sz="2400" dirty="0" err="1">
                <a:latin typeface="Courier New"/>
                <a:cs typeface="Courier New"/>
              </a:rPr>
              <a:t>cout</a:t>
            </a:r>
            <a:r>
              <a:rPr lang="cs-CZ" sz="2400" dirty="0">
                <a:latin typeface="Courier New"/>
                <a:cs typeface="Courier New"/>
              </a:rPr>
              <a:t> &lt;&lt; </a:t>
            </a:r>
            <a:r>
              <a:rPr lang="cs-CZ" sz="2400" dirty="0" err="1">
                <a:latin typeface="Courier New"/>
                <a:cs typeface="Courier New"/>
              </a:rPr>
              <a:t>xPtr</a:t>
            </a:r>
            <a:r>
              <a:rPr lang="cs-CZ" sz="2400" dirty="0">
                <a:latin typeface="Courier New"/>
                <a:cs typeface="Courier New"/>
              </a:rPr>
              <a:t> &lt;&lt; &amp;x &lt;&lt; </a:t>
            </a:r>
            <a:r>
              <a:rPr lang="cs-CZ" sz="2400" dirty="0" err="1">
                <a:latin typeface="Courier New"/>
                <a:cs typeface="Courier New"/>
              </a:rPr>
              <a:t>endl</a:t>
            </a:r>
            <a:r>
              <a:rPr lang="cs-CZ" sz="2400" dirty="0">
                <a:latin typeface="Courier New"/>
                <a:cs typeface="Courier New"/>
              </a:rPr>
              <a:t>;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8433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 OPERATORS: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do we get from each </a:t>
            </a:r>
            <a:r>
              <a:rPr lang="en-US" sz="2400" dirty="0" err="1"/>
              <a:t>cout</a:t>
            </a:r>
            <a:r>
              <a:rPr lang="en-US" sz="2400" dirty="0"/>
              <a:t> in the following code? </a:t>
            </a:r>
          </a:p>
          <a:p>
            <a:endParaRPr lang="ro-RO" sz="2400" dirty="0"/>
          </a:p>
          <a:p>
            <a:r>
              <a:rPr lang="ro-RO" sz="2400" dirty="0" err="1">
                <a:latin typeface="Courier New"/>
                <a:cs typeface="Courier New"/>
              </a:rPr>
              <a:t>int</a:t>
            </a:r>
            <a:r>
              <a:rPr lang="ro-RO" sz="2400" dirty="0">
                <a:latin typeface="Courier New"/>
                <a:cs typeface="Courier New"/>
              </a:rPr>
              <a:t> x, *</a:t>
            </a:r>
            <a:r>
              <a:rPr lang="ro-RO" sz="2400" dirty="0" err="1">
                <a:latin typeface="Courier New"/>
                <a:cs typeface="Courier New"/>
              </a:rPr>
              <a:t>xPtr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, y, *</a:t>
            </a:r>
            <a:r>
              <a:rPr lang="ro-RO" sz="2400" dirty="0" err="1">
                <a:latin typeface="Courier New"/>
                <a:cs typeface="Courier New"/>
              </a:rPr>
              <a:t>yPtr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>
                <a:latin typeface="Courier New"/>
                <a:cs typeface="Courier New"/>
              </a:rPr>
              <a:t>x=10; </a:t>
            </a:r>
          </a:p>
          <a:p>
            <a:r>
              <a:rPr lang="ro-RO" sz="2400" dirty="0">
                <a:latin typeface="Courier New"/>
                <a:cs typeface="Courier New"/>
              </a:rPr>
              <a:t>xPtr = &amp;x; </a:t>
            </a:r>
          </a:p>
          <a:p>
            <a:r>
              <a:rPr lang="ro-RO" sz="2400" dirty="0">
                <a:latin typeface="Courier New"/>
                <a:cs typeface="Courier New"/>
              </a:rPr>
              <a:t>*xPtr = 20;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>
                <a:latin typeface="Courier New"/>
                <a:cs typeface="Courier New"/>
              </a:rPr>
              <a:t>cout &lt;&lt; x &lt;&lt; *xPtr &lt;&lt; endl;</a:t>
            </a:r>
            <a:endParaRPr lang="cs-CZ" sz="24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65347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 OPERATORS: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do we get from each 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in the following code? 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char first = 'A';</a:t>
            </a:r>
            <a:endParaRPr lang="en-US" dirty="0"/>
          </a:p>
          <a:p>
            <a:r>
              <a:rPr lang="fr-FR" sz="2400" dirty="0">
                <a:latin typeface="Courier New"/>
                <a:cs typeface="Courier New"/>
              </a:rPr>
              <a:t>char second = 'B';</a:t>
            </a:r>
          </a:p>
          <a:p>
            <a:r>
              <a:rPr lang="en-US" sz="2400" dirty="0">
                <a:latin typeface="Courier New"/>
                <a:cs typeface="Courier New"/>
              </a:rPr>
              <a:t>char *p = &amp;first;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&lt;&lt; *p; </a:t>
            </a:r>
            <a:r>
              <a:rPr lang="en-US" sz="2400" b="1" dirty="0">
                <a:latin typeface="Courier New"/>
                <a:cs typeface="Courier New"/>
              </a:rPr>
              <a:t>      // dereference-output A</a:t>
            </a:r>
          </a:p>
          <a:p>
            <a:r>
              <a:rPr lang="it-IT" sz="2400" dirty="0">
                <a:latin typeface="Courier New"/>
                <a:cs typeface="Courier New"/>
              </a:rPr>
              <a:t>p = &amp;second;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&lt;&lt; *p; </a:t>
            </a:r>
            <a:r>
              <a:rPr lang="en-US" sz="2400" b="1" dirty="0">
                <a:latin typeface="Courier New"/>
                <a:cs typeface="Courier New"/>
              </a:rPr>
              <a:t>      //dereference-output B</a:t>
            </a:r>
            <a:endParaRPr lang="en-US" sz="240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p = &amp;first;</a:t>
            </a:r>
          </a:p>
          <a:p>
            <a:r>
              <a:rPr lang="en-US" sz="2400" dirty="0">
                <a:latin typeface="Courier New"/>
                <a:cs typeface="Courier New"/>
              </a:rPr>
              <a:t>*p = 'Z';        </a:t>
            </a:r>
            <a:r>
              <a:rPr lang="en-US" sz="2400" b="1" dirty="0">
                <a:latin typeface="Courier New"/>
                <a:cs typeface="Courier New"/>
              </a:rPr>
              <a:t>// set first to 'Z’</a:t>
            </a:r>
          </a:p>
          <a:p>
            <a:r>
              <a:rPr lang="it-IT" sz="2400" dirty="0">
                <a:latin typeface="Courier New"/>
                <a:cs typeface="Courier New"/>
              </a:rPr>
              <a:t>p = &amp;second;</a:t>
            </a:r>
          </a:p>
          <a:p>
            <a:r>
              <a:rPr lang="fr-FR" sz="2400" dirty="0">
                <a:latin typeface="Courier New"/>
                <a:cs typeface="Courier New"/>
              </a:rPr>
              <a:t>*p = 'Y’;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first &lt;&lt; second; </a:t>
            </a:r>
            <a:r>
              <a:rPr lang="en-US" sz="2400" b="1" dirty="0">
                <a:latin typeface="Courier New"/>
                <a:cs typeface="Courier New"/>
              </a:rPr>
              <a:t>// output ZY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p &lt;&lt; </a:t>
            </a:r>
            <a:r>
              <a:rPr lang="en-US" sz="2400" dirty="0" err="1">
                <a:latin typeface="Courier New"/>
                <a:cs typeface="Courier New"/>
              </a:rPr>
              <a:t>endl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*p &lt;&lt; </a:t>
            </a:r>
            <a:r>
              <a:rPr lang="en-US" sz="2400" dirty="0" err="1">
                <a:latin typeface="Courier New"/>
                <a:cs typeface="Courier New"/>
              </a:rPr>
              <a:t>endl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endParaRPr lang="cs-CZ" sz="24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65347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 OPERATORS: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02078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is </a:t>
            </a:r>
            <a:r>
              <a:rPr lang="en-US" sz="2400" dirty="0">
                <a:solidFill>
                  <a:srgbClr val="FFFF00"/>
                </a:solidFill>
              </a:rPr>
              <a:t>WRONG </a:t>
            </a:r>
            <a:r>
              <a:rPr lang="en-US" sz="2400" dirty="0"/>
              <a:t>with the following code?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 err="1">
                <a:latin typeface="Courier New"/>
                <a:cs typeface="Courier New"/>
              </a:rPr>
              <a:t>int</a:t>
            </a:r>
            <a:r>
              <a:rPr lang="ro-RO" sz="2400" dirty="0">
                <a:latin typeface="Courier New"/>
                <a:cs typeface="Courier New"/>
              </a:rPr>
              <a:t> x, *</a:t>
            </a:r>
            <a:r>
              <a:rPr lang="ro-RO" sz="2400" dirty="0" err="1">
                <a:latin typeface="Courier New"/>
                <a:cs typeface="Courier New"/>
              </a:rPr>
              <a:t>xPtr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, y, *</a:t>
            </a:r>
            <a:r>
              <a:rPr lang="ro-RO" sz="2400" dirty="0" err="1">
                <a:latin typeface="Courier New"/>
                <a:cs typeface="Courier New"/>
              </a:rPr>
              <a:t>yPtr</a:t>
            </a:r>
            <a:r>
              <a:rPr lang="ro-RO" sz="2400" dirty="0">
                <a:latin typeface="Courier New"/>
                <a:cs typeface="Courier New"/>
              </a:rPr>
              <a:t>=</a:t>
            </a:r>
            <a:r>
              <a:rPr lang="ro-RO" sz="2400" dirty="0" err="1">
                <a:latin typeface="Courier New"/>
                <a:cs typeface="Courier New"/>
              </a:rPr>
              <a:t>nullptr</a:t>
            </a:r>
            <a:r>
              <a:rPr lang="ro-RO" sz="2400" dirty="0">
                <a:latin typeface="Courier New"/>
                <a:cs typeface="Courier New"/>
              </a:rPr>
              <a:t>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>
                <a:latin typeface="Courier New"/>
                <a:cs typeface="Courier New"/>
              </a:rPr>
              <a:t>x = 10; </a:t>
            </a:r>
            <a:endParaRPr lang="ro-RO" dirty="0"/>
          </a:p>
          <a:p>
            <a:r>
              <a:rPr lang="ro-RO" sz="2400" dirty="0">
                <a:latin typeface="Courier New"/>
                <a:cs typeface="Courier New"/>
              </a:rPr>
              <a:t>*xPtr = 20; </a:t>
            </a:r>
          </a:p>
          <a:p>
            <a:endParaRPr lang="ro-RO" sz="2400" dirty="0">
              <a:latin typeface="Courier New"/>
              <a:cs typeface="Courier New"/>
            </a:endParaRPr>
          </a:p>
          <a:p>
            <a:r>
              <a:rPr lang="ro-RO" sz="2400" dirty="0" err="1">
                <a:latin typeface="Courier New"/>
                <a:cs typeface="Courier New"/>
              </a:rPr>
              <a:t>cout</a:t>
            </a:r>
            <a:r>
              <a:rPr lang="ro-RO" sz="2400" dirty="0">
                <a:latin typeface="Courier New"/>
                <a:cs typeface="Courier New"/>
              </a:rPr>
              <a:t> &lt;&lt; x &lt;&lt; *</a:t>
            </a:r>
            <a:r>
              <a:rPr lang="ro-RO" sz="2400" dirty="0" err="1">
                <a:latin typeface="Courier New"/>
                <a:cs typeface="Courier New"/>
              </a:rPr>
              <a:t>xPtr</a:t>
            </a:r>
            <a:r>
              <a:rPr lang="ro-RO" sz="2400" dirty="0">
                <a:latin typeface="Courier New"/>
                <a:cs typeface="Courier New"/>
              </a:rPr>
              <a:t>;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498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WRONG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Static </a:t>
            </a:r>
            <a:r>
              <a:rPr lang="en-US" sz="2400" dirty="0"/>
              <a:t>variable: exists throughout the lifetime of a program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Local </a:t>
            </a:r>
            <a:r>
              <a:rPr lang="en-US" sz="2400" dirty="0"/>
              <a:t>variable: exists throughout the lifetime of a function (created when control reaches their declarations and deleted when control exits the block in which they are declared)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Dynamic </a:t>
            </a:r>
            <a:r>
              <a:rPr lang="en-US" sz="2400" dirty="0"/>
              <a:t>variable: created and destroyed as needed by the program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Example of a dynamic variable: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&lt;type&gt;* </a:t>
            </a:r>
            <a:r>
              <a:rPr lang="en-US" sz="2400" dirty="0" err="1">
                <a:solidFill>
                  <a:srgbClr val="FFFF00"/>
                </a:solidFill>
              </a:rPr>
              <a:t>ptr</a:t>
            </a:r>
            <a:r>
              <a:rPr lang="en-US" sz="2400" dirty="0">
                <a:solidFill>
                  <a:srgbClr val="FFFF00"/>
                </a:solidFill>
              </a:rPr>
              <a:t> = new &lt;type&gt;	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	// allocate memory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delete </a:t>
            </a:r>
            <a:r>
              <a:rPr lang="en-US" sz="2400" dirty="0" err="1">
                <a:solidFill>
                  <a:srgbClr val="FFFF00"/>
                </a:solidFill>
              </a:rPr>
              <a:t>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						// deallocate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4328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STATIC vs. LOCAL vs. DYNAMIC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0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Example of a dynamic variable:</a:t>
            </a:r>
          </a:p>
          <a:p>
            <a:r>
              <a:rPr lang="en-US" sz="2400" dirty="0"/>
              <a:t>char* </a:t>
            </a:r>
            <a:r>
              <a:rPr lang="en-US" sz="2400" dirty="0" err="1"/>
              <a:t>charPtr</a:t>
            </a:r>
            <a:r>
              <a:rPr lang="en-US" sz="2400" dirty="0"/>
              <a:t> 		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</a:p>
          <a:p>
            <a:r>
              <a:rPr lang="en-US" sz="2400" dirty="0"/>
              <a:t>int* </a:t>
            </a:r>
            <a:r>
              <a:rPr lang="en-US" sz="2400" dirty="0" err="1"/>
              <a:t>intPtr</a:t>
            </a:r>
            <a:r>
              <a:rPr lang="en-US" sz="2400" dirty="0"/>
              <a:t> 			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</a:p>
          <a:p>
            <a:r>
              <a:rPr lang="en-US" sz="2400" dirty="0"/>
              <a:t>char* </a:t>
            </a:r>
            <a:r>
              <a:rPr lang="en-US" sz="2400" dirty="0" err="1"/>
              <a:t>cStringPtr</a:t>
            </a:r>
            <a:r>
              <a:rPr lang="en-US" sz="2400" dirty="0"/>
              <a:t> 	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charPtr</a:t>
            </a:r>
            <a:r>
              <a:rPr lang="en-US" sz="2400" dirty="0"/>
              <a:t>		= </a:t>
            </a:r>
            <a:r>
              <a:rPr lang="en-US" sz="2400" dirty="0">
                <a:solidFill>
                  <a:srgbClr val="FFFF00"/>
                </a:solidFill>
              </a:rPr>
              <a:t>new </a:t>
            </a:r>
            <a:r>
              <a:rPr lang="en-US" sz="2400" dirty="0"/>
              <a:t>char;		// allocate a character</a:t>
            </a:r>
          </a:p>
          <a:p>
            <a:r>
              <a:rPr lang="en-US" sz="2400" dirty="0" err="1"/>
              <a:t>intPtr</a:t>
            </a:r>
            <a:r>
              <a:rPr lang="en-US" sz="2400" dirty="0"/>
              <a:t> 		= </a:t>
            </a:r>
            <a:r>
              <a:rPr lang="en-US" sz="2400" dirty="0">
                <a:solidFill>
                  <a:srgbClr val="FFFF00"/>
                </a:solidFill>
              </a:rPr>
              <a:t>new </a:t>
            </a:r>
            <a:r>
              <a:rPr lang="en-US" sz="2400" dirty="0"/>
              <a:t>int;			// allocate an integer</a:t>
            </a:r>
          </a:p>
          <a:p>
            <a:r>
              <a:rPr lang="en-US" sz="2400" dirty="0" err="1"/>
              <a:t>cStringPtr</a:t>
            </a:r>
            <a:r>
              <a:rPr lang="en-US" sz="2400" dirty="0"/>
              <a:t> 	= </a:t>
            </a:r>
            <a:r>
              <a:rPr lang="en-US" sz="2400" dirty="0">
                <a:solidFill>
                  <a:srgbClr val="FFFF00"/>
                </a:solidFill>
              </a:rPr>
              <a:t>new </a:t>
            </a:r>
            <a:r>
              <a:rPr lang="en-US" sz="2400" dirty="0"/>
              <a:t>char[10]; 	// allocate array of 10 characters</a:t>
            </a:r>
          </a:p>
          <a:p>
            <a:endParaRPr lang="en-US" sz="2400" dirty="0"/>
          </a:p>
          <a:p>
            <a:r>
              <a:rPr lang="en-US" sz="2400" dirty="0"/>
              <a:t>*</a:t>
            </a:r>
            <a:r>
              <a:rPr lang="en-US" sz="2400" dirty="0" err="1"/>
              <a:t>charPtr</a:t>
            </a:r>
            <a:r>
              <a:rPr lang="en-US" sz="2400" dirty="0"/>
              <a:t> = ‘Z’;					</a:t>
            </a:r>
            <a:r>
              <a:rPr lang="en-US" sz="2400" dirty="0" err="1"/>
              <a:t>cout</a:t>
            </a:r>
            <a:r>
              <a:rPr lang="en-US" sz="2400" dirty="0"/>
              <a:t> &lt;&lt; *</a:t>
            </a:r>
            <a:r>
              <a:rPr lang="en-US" sz="2400" dirty="0" err="1"/>
              <a:t>charPtr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*</a:t>
            </a:r>
            <a:r>
              <a:rPr lang="en-US" sz="2400" dirty="0" err="1"/>
              <a:t>intPtr</a:t>
            </a:r>
            <a:r>
              <a:rPr lang="en-US" sz="2400" dirty="0"/>
              <a:t> = 5;					</a:t>
            </a:r>
            <a:r>
              <a:rPr lang="en-US" sz="2400" dirty="0" err="1"/>
              <a:t>cout</a:t>
            </a:r>
            <a:r>
              <a:rPr lang="en-US" sz="2400" dirty="0"/>
              <a:t> &lt;&lt; *</a:t>
            </a:r>
            <a:r>
              <a:rPr lang="en-US" sz="2400" dirty="0" err="1"/>
              <a:t>intPtr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cStringPtr</a:t>
            </a:r>
            <a:r>
              <a:rPr lang="en-US" sz="2400" dirty="0"/>
              <a:t>, “test”);		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cStringPtr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FF00"/>
                </a:solidFill>
              </a:rPr>
              <a:t>detele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/>
              <a:t>charPtr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delete </a:t>
            </a:r>
            <a:r>
              <a:rPr lang="en-US" sz="2400" dirty="0" err="1"/>
              <a:t>intPtr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delete </a:t>
            </a:r>
            <a:r>
              <a:rPr lang="en-US" sz="2400" dirty="0"/>
              <a:t>[] </a:t>
            </a:r>
            <a:r>
              <a:rPr lang="en-US" sz="2400" dirty="0" err="1"/>
              <a:t>cStringPtr</a:t>
            </a:r>
            <a:r>
              <a:rPr lang="en-US" sz="24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4693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VARIABLE: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9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Every </a:t>
            </a:r>
            <a:r>
              <a:rPr lang="en-US" sz="2400" dirty="0">
                <a:solidFill>
                  <a:srgbClr val="FFFF00"/>
                </a:solidFill>
              </a:rPr>
              <a:t>new </a:t>
            </a:r>
            <a:r>
              <a:rPr lang="en-US" sz="2400" dirty="0"/>
              <a:t>is paired with a </a:t>
            </a:r>
            <a:r>
              <a:rPr lang="en-US" sz="2400" dirty="0">
                <a:solidFill>
                  <a:srgbClr val="FFFF00"/>
                </a:solidFill>
              </a:rPr>
              <a:t>delete </a:t>
            </a:r>
            <a:r>
              <a:rPr lang="en-US" sz="2400" dirty="0"/>
              <a:t>operator in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Or you have memory leaks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Data is allocated from a large block of free memory (HEAP)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 C, you can use malloc(), </a:t>
            </a:r>
            <a:r>
              <a:rPr lang="en-US" sz="2400" dirty="0" err="1"/>
              <a:t>calloc</a:t>
            </a:r>
            <a:r>
              <a:rPr lang="en-US" sz="2400" dirty="0"/>
              <a:t>(), free(), </a:t>
            </a:r>
            <a:r>
              <a:rPr lang="en-US" sz="2400" dirty="0" err="1"/>
              <a:t>realloc</a:t>
            </a:r>
            <a:r>
              <a:rPr lang="en-US" sz="2400" dirty="0"/>
              <a:t>()</a:t>
            </a:r>
          </a:p>
          <a:p>
            <a:pPr marL="800100" lvl="1" indent="-342900">
              <a:buFontTx/>
              <a:buChar char="•"/>
            </a:pPr>
            <a:r>
              <a:rPr lang="fr-FR" sz="2400" dirty="0">
                <a:hlinkClick r:id="rId2"/>
              </a:rPr>
              <a:t>http://www.cplusplus.com/reference/cstdlib/malloc/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en-US" sz="2400" dirty="0"/>
              <a:t>char* cPtr = (char*)malloc(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endParaRPr lang="en-US" sz="2400" dirty="0"/>
          </a:p>
          <a:p>
            <a:r>
              <a:rPr lang="en-US" sz="2400" b="1" dirty="0"/>
              <a:t>							</a:t>
            </a:r>
            <a:r>
              <a:rPr lang="en-US" sz="2400" b="1" dirty="0" err="1"/>
              <a:t>cPtr’s</a:t>
            </a:r>
            <a:r>
              <a:rPr lang="en-US" sz="2400" b="1" dirty="0"/>
              <a:t> Address			Heap 																(content/data)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char*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 =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	0x7ffb11c03950		???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char* cPtr = new char;</a:t>
            </a:r>
            <a:r>
              <a:rPr lang="en-US" sz="2400" dirty="0"/>
              <a:t>	0x7ffb11c03950		allocated 1 </a:t>
            </a:r>
          </a:p>
          <a:p>
            <a:r>
              <a:rPr lang="en-US" sz="2400" dirty="0"/>
              <a:t>													byte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*cPtr = ‘A’;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				0x7ffb11c03950		‘A’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8851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MEMORY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/>
              <a:t>Never store data into a pointer that hasn’t been allocated with memory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char* </a:t>
            </a:r>
            <a:r>
              <a:rPr lang="en-US" sz="2400" dirty="0" err="1"/>
              <a:t>cPtr</a:t>
            </a:r>
            <a:r>
              <a:rPr lang="en-US" sz="2400" dirty="0"/>
              <a:t>;</a:t>
            </a:r>
          </a:p>
          <a:p>
            <a:r>
              <a:rPr lang="en-US" sz="2400" dirty="0"/>
              <a:t>*cPtr = 10;	 //</a:t>
            </a:r>
            <a:r>
              <a:rPr lang="en-US" sz="2400" dirty="0">
                <a:solidFill>
                  <a:srgbClr val="FFFF00"/>
                </a:solidFill>
              </a:rPr>
              <a:t>WRONG </a:t>
            </a:r>
            <a:r>
              <a:rPr lang="en-US" sz="2400" dirty="0"/>
              <a:t>– memory hasn’t been allocated for cPtr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Never delete a pointer that hasn’t been allocated with a </a:t>
            </a:r>
            <a:r>
              <a:rPr lang="en-US" sz="2400" b="1" dirty="0">
                <a:solidFill>
                  <a:srgbClr val="FFFF00"/>
                </a:solidFill>
              </a:rPr>
              <a:t>new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int *</a:t>
            </a:r>
            <a:r>
              <a:rPr lang="en-US" sz="2400" dirty="0" err="1"/>
              <a:t>xPtr</a:t>
            </a:r>
            <a:r>
              <a:rPr lang="en-US" sz="2400" dirty="0"/>
              <a:t>; </a:t>
            </a:r>
          </a:p>
          <a:p>
            <a:r>
              <a:rPr lang="en-US" sz="2400" dirty="0"/>
              <a:t>int x = 5;</a:t>
            </a:r>
          </a:p>
          <a:p>
            <a:r>
              <a:rPr lang="en-US" sz="2400" dirty="0" err="1"/>
              <a:t>xPtr</a:t>
            </a:r>
            <a:r>
              <a:rPr lang="en-US" sz="2400" dirty="0"/>
              <a:t> = &amp;x;</a:t>
            </a:r>
          </a:p>
          <a:p>
            <a:r>
              <a:rPr lang="en-US" sz="2400" dirty="0"/>
              <a:t>delete </a:t>
            </a:r>
            <a:r>
              <a:rPr lang="en-US" sz="2400" dirty="0" err="1"/>
              <a:t>xPtr</a:t>
            </a:r>
            <a:r>
              <a:rPr lang="en-US" sz="2400" dirty="0"/>
              <a:t>; 	//</a:t>
            </a:r>
            <a:r>
              <a:rPr lang="en-US" sz="2400" dirty="0">
                <a:solidFill>
                  <a:srgbClr val="FFFF00"/>
                </a:solidFill>
              </a:rPr>
              <a:t>WRONG </a:t>
            </a:r>
            <a:r>
              <a:rPr lang="en-US" sz="2400" dirty="0"/>
              <a:t>– no need to delete </a:t>
            </a:r>
            <a:r>
              <a:rPr lang="en-US" sz="2400" dirty="0" err="1"/>
              <a:t>xPtr</a:t>
            </a:r>
            <a:r>
              <a:rPr lang="en-US" sz="2400" dirty="0"/>
              <a:t> since it wasn’t 			  	//allocated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645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MEMORY ALLOCATION: CAVEAT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80" y="974327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2"/>
              </a:rPr>
              <a:t>Pointers in C/C++</a:t>
            </a:r>
            <a:endParaRPr lang="fr-FR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3"/>
              </a:rPr>
              <a:t>C++ Pointers</a:t>
            </a:r>
            <a:endParaRPr lang="fr-FR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  <a:hlinkClick r:id="rId4"/>
              </a:rPr>
              <a:t>nullptr, the Pointer Literal</a:t>
            </a:r>
            <a:endParaRPr lang="fr-FR" sz="240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>
                <a:cs typeface="Calibri"/>
              </a:rPr>
              <a:t>TEXTBOOK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17.3 Memory, </a:t>
            </a:r>
            <a:r>
              <a:rPr lang="fr-FR" sz="2400" dirty="0" err="1"/>
              <a:t>addresses</a:t>
            </a:r>
            <a:r>
              <a:rPr lang="fr-FR" sz="2400" dirty="0"/>
              <a:t>, and pointers, 17.4 Free stores and pointers, 17.4.1-17.4.6 (all </a:t>
            </a:r>
            <a:r>
              <a:rPr lang="fr-FR" sz="2400" dirty="0" err="1"/>
              <a:t>chapters</a:t>
            </a:r>
            <a:r>
              <a:rPr lang="fr-FR" sz="2400" dirty="0"/>
              <a:t>, inclusive)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17.9 Pointers and </a:t>
            </a:r>
            <a:r>
              <a:rPr lang="fr-FR" sz="2400" dirty="0" err="1"/>
              <a:t>references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25.3 Memory Management, 25.3.1 Free-store </a:t>
            </a:r>
            <a:r>
              <a:rPr lang="fr-FR" sz="2400" dirty="0" err="1"/>
              <a:t>problems</a:t>
            </a:r>
            <a:r>
              <a:rPr lang="fr-FR" sz="2400" dirty="0"/>
              <a:t>, 25.3.2, 25.3.3, 25.3.4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A.4 Scope, </a:t>
            </a:r>
            <a:r>
              <a:rPr lang="fr-FR" sz="2400" dirty="0" err="1"/>
              <a:t>storage</a:t>
            </a:r>
            <a:r>
              <a:rPr lang="fr-FR" sz="2400" dirty="0"/>
              <a:t> class, and </a:t>
            </a:r>
            <a:r>
              <a:rPr lang="fr-FR" sz="2400" dirty="0" err="1"/>
              <a:t>lifetime</a:t>
            </a:r>
            <a:r>
              <a:rPr lang="fr-FR" sz="2400" dirty="0"/>
              <a:t>, A.4.1 Scope, A.4.2 Storage class, A.4.3 </a:t>
            </a:r>
            <a:r>
              <a:rPr lang="fr-FR" sz="2400" dirty="0" err="1"/>
              <a:t>Lifetime</a:t>
            </a:r>
            <a:endParaRPr lang="fr-FR" sz="240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599573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ASCII </a:t>
            </a:r>
            <a:r>
              <a:rPr lang="fr-FR" sz="2400" dirty="0">
                <a:hlinkClick r:id="rId2"/>
              </a:rPr>
              <a:t>http://www.cplusplus.com/doc/ascii/</a:t>
            </a:r>
            <a:endParaRPr lang="fr-FR" sz="240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" action="ppaction://noaction"/>
              </a:rPr>
              <a:t>http://www.cplusplus.com/doc/boolean/</a:t>
            </a:r>
            <a:endParaRPr lang="fr-FR" sz="2400" dirty="0">
              <a:cs typeface="Calibri"/>
            </a:endParaRPr>
          </a:p>
          <a:p>
            <a:pPr marL="0" lvl="1"/>
            <a:r>
              <a:rPr lang="fr-FR" sz="2400" b="1" dirty="0"/>
              <a:t>RAND(): </a:t>
            </a:r>
            <a:r>
              <a:rPr lang="fr-FR" sz="2400" dirty="0">
                <a:hlinkClick r:id="rId3"/>
              </a:rPr>
              <a:t>http://www.cplusplus.com/reference/cstdlib/rand/</a:t>
            </a:r>
            <a:endParaRPr lang="fr-FR" sz="2400" dirty="0">
              <a:cs typeface="Calibri"/>
              <a:hlinkClick r:id="rId2"/>
            </a:endParaRP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hlinkClick r:id="" action="ppaction://noaction"/>
              </a:rPr>
              <a:t>http://www.cplusplus.com/doc/tutorial/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hlinkClick r:id="rId4"/>
              </a:rPr>
              <a:t>http://www.cplusplus.com/files/tutorial.pdf</a:t>
            </a:r>
            <a:r>
              <a:rPr lang="fr-FR" sz="2400" dirty="0"/>
              <a:t> (pages 1-76)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Pointers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Dynamic Memory</a:t>
            </a: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689727"/>
            <a:ext cx="8110685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Pointers</a:t>
            </a:r>
          </a:p>
          <a:p>
            <a:pPr marL="800100" lvl="2" indent="-342900">
              <a:buFont typeface="Arial"/>
              <a:buChar char="•"/>
            </a:pPr>
            <a:r>
              <a:rPr lang="fr-FR" sz="2400" dirty="0"/>
              <a:t>Size Of</a:t>
            </a:r>
            <a:endParaRPr lang="fr-FR" dirty="0"/>
          </a:p>
          <a:p>
            <a:pPr marL="800100" lvl="2" indent="-342900">
              <a:buFontTx/>
              <a:buChar char="•"/>
            </a:pPr>
            <a:r>
              <a:rPr lang="en-US" sz="2400" dirty="0"/>
              <a:t>V</a:t>
            </a:r>
            <a:r>
              <a:rPr lang="fr-FR" sz="2400" dirty="0"/>
              <a:t>s. </a:t>
            </a:r>
            <a:r>
              <a:rPr lang="fr-FR" sz="2400" dirty="0" err="1"/>
              <a:t>References</a:t>
            </a:r>
          </a:p>
          <a:p>
            <a:pPr marL="1257300" lvl="3" indent="-342900">
              <a:buFontTx/>
              <a:buChar char="•"/>
            </a:pPr>
            <a:r>
              <a:rPr lang="fr-FR" sz="2400" dirty="0" err="1">
                <a:cs typeface="Calibri"/>
              </a:rPr>
              <a:t>Examples</a:t>
            </a:r>
          </a:p>
          <a:p>
            <a:pPr marL="800100" lvl="2" indent="-342900">
              <a:buFontTx/>
              <a:buChar char="•"/>
            </a:pPr>
            <a:r>
              <a:rPr lang="fr-FR" sz="2400" dirty="0" err="1">
                <a:cs typeface="Calibri"/>
              </a:rPr>
              <a:t>Initialization</a:t>
            </a:r>
            <a:r>
              <a:rPr lang="fr-FR" sz="2400" dirty="0">
                <a:cs typeface="Calibri"/>
              </a:rPr>
              <a:t>: NULL vs </a:t>
            </a:r>
            <a:r>
              <a:rPr lang="fr-FR" sz="2400" dirty="0" err="1">
                <a:cs typeface="Calibri"/>
              </a:rPr>
              <a:t>nullptr</a:t>
            </a:r>
            <a:endParaRPr lang="fr-FR" sz="2400">
              <a:cs typeface="Calibri"/>
            </a:endParaRPr>
          </a:p>
          <a:p>
            <a:pPr marL="342900" lvl="1" indent="-342900">
              <a:buFontTx/>
              <a:buChar char="•"/>
            </a:pPr>
            <a:r>
              <a:rPr lang="fr-FR" sz="2400" dirty="0"/>
              <a:t>Pointer </a:t>
            </a:r>
            <a:r>
              <a:rPr lang="fr-FR" sz="2400" dirty="0" err="1"/>
              <a:t>Operators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Address</a:t>
            </a:r>
            <a:r>
              <a:rPr lang="fr-FR" sz="2400" dirty="0"/>
              <a:t>-Of (&amp;)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cs typeface="Calibri"/>
              </a:rPr>
              <a:t>Indirection/De-</a:t>
            </a:r>
            <a:r>
              <a:rPr lang="fr-FR" sz="2400" dirty="0" err="1">
                <a:cs typeface="Calibri" panose="020F0502020204030204"/>
              </a:rPr>
              <a:t>reference</a:t>
            </a:r>
            <a:r>
              <a:rPr lang="fr-FR" sz="2400" dirty="0">
                <a:cs typeface="Calibri" panose="020F0502020204030204"/>
              </a:rPr>
              <a:t> (*)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fr-FR" sz="2400" dirty="0" err="1">
                <a:cs typeface="Calibri"/>
              </a:rPr>
              <a:t>Examples</a:t>
            </a:r>
            <a:endParaRPr lang="fr-FR" sz="2400" dirty="0" err="1"/>
          </a:p>
          <a:p>
            <a:pPr marL="342900" indent="-342900">
              <a:buFontTx/>
              <a:buChar char="•"/>
            </a:pPr>
            <a:r>
              <a:rPr lang="fr-FR" sz="2400" dirty="0" err="1"/>
              <a:t>Static</a:t>
            </a:r>
            <a:r>
              <a:rPr lang="fr-FR" sz="2400" dirty="0"/>
              <a:t>, Local, and Dynamic Variables 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Examples</a:t>
            </a:r>
            <a:endParaRPr lang="fr-FR" sz="2400" dirty="0" err="1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Dynamic Variables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Examples</a:t>
            </a:r>
            <a:endParaRPr lang="fr-FR" sz="2400" dirty="0" err="1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Dynamic Memory Allocation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Examples</a:t>
            </a:r>
            <a:endParaRPr lang="fr-FR" sz="2400" dirty="0" err="1">
              <a:cs typeface="Calibri"/>
            </a:endParaRPr>
          </a:p>
          <a:p>
            <a:pPr marL="800100" lvl="1" indent="-342900">
              <a:buFontTx/>
              <a:buChar char="•"/>
            </a:pPr>
            <a:endParaRPr lang="fr-FR" sz="2400"/>
          </a:p>
          <a:p>
            <a:r>
              <a:rPr lang="en-US" sz="2400" dirty="0"/>
              <a:t>	</a:t>
            </a:r>
            <a:endParaRPr lang="en-US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TODAY</a:t>
            </a:r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32 bit computer: pointer size is generally 32 bits (4 bytes)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64-bit computer: pointer size is generally 64 bits (8 bytes)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This means the size of char*, int*, string*, double*, </a:t>
            </a:r>
            <a:r>
              <a:rPr lang="en-US" sz="2400" dirty="0" err="1"/>
              <a:t>etc</a:t>
            </a:r>
            <a:r>
              <a:rPr lang="en-US" sz="2400" dirty="0"/>
              <a:t> is the same on the same machine compiler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Cross-compiler </a:t>
            </a:r>
            <a:r>
              <a:rPr lang="en-US" sz="2400" dirty="0" err="1"/>
              <a:t>sizeof</a:t>
            </a:r>
            <a:r>
              <a:rPr lang="en-US" sz="2400" dirty="0"/>
              <a:t>() is NOT always same – it varies from architecture to architecture (namely compiler to compiler)</a:t>
            </a:r>
            <a:endParaRPr lang="en-US" sz="2400" dirty="0">
              <a:cs typeface="Calibri"/>
            </a:endParaRPr>
          </a:p>
          <a:p>
            <a:endParaRPr lang="en-US" sz="2400"/>
          </a:p>
          <a:p>
            <a:r>
              <a:rPr lang="en-US" sz="2400" b="1" dirty="0"/>
              <a:t>NOTE ON A x64 MACHINE:</a:t>
            </a:r>
            <a:r>
              <a:rPr lang="en-US" sz="2400" dirty="0"/>
              <a:t>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int a </a:t>
            </a:r>
            <a:r>
              <a:rPr lang="en-US" sz="2400" dirty="0"/>
              <a:t>takes up </a:t>
            </a:r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dirty="0"/>
              <a:t> bytes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int* </a:t>
            </a: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takes up </a:t>
            </a:r>
            <a:r>
              <a:rPr lang="en-US" sz="2400" dirty="0">
                <a:solidFill>
                  <a:srgbClr val="FFFF00"/>
                </a:solidFill>
              </a:rPr>
              <a:t>8</a:t>
            </a:r>
            <a:r>
              <a:rPr lang="en-US" sz="2400" dirty="0"/>
              <a:t> bytes</a:t>
            </a:r>
            <a:endParaRPr lang="en-US" sz="2400" dirty="0">
              <a:cs typeface="Calibri"/>
            </a:endParaRPr>
          </a:p>
          <a:p>
            <a:endParaRPr lang="en-US" sz="2400"/>
          </a:p>
          <a:p>
            <a:r>
              <a:rPr lang="en-US" sz="2400" b="1" dirty="0"/>
              <a:t>RUN IT ON YOUR COMPUTER. WHAT DO YOU GET?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2794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POINTERS: SIZE</a:t>
            </a:r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int x = 1;	// value assignment to variable on stack</a:t>
            </a:r>
          </a:p>
          <a:p>
            <a:r>
              <a:rPr lang="en-US" sz="2000" dirty="0">
                <a:latin typeface="Courier New"/>
                <a:cs typeface="Courier New"/>
              </a:rPr>
              <a:t>int y = 2;	// value assignment to variable on stack</a:t>
            </a:r>
          </a:p>
          <a:p>
            <a:r>
              <a:rPr lang="en-US" sz="2000" dirty="0">
                <a:latin typeface="Courier New"/>
                <a:cs typeface="Courier New"/>
              </a:rPr>
              <a:t>int* p;		// declaring a pointer variable on stack</a:t>
            </a:r>
          </a:p>
          <a:p>
            <a:r>
              <a:rPr lang="en-US" sz="2000" dirty="0">
                <a:latin typeface="Courier New"/>
                <a:cs typeface="Courier New"/>
              </a:rPr>
              <a:t>p = &amp;x;		// assigning the address of x to pointer</a:t>
            </a:r>
          </a:p>
          <a:p>
            <a:r>
              <a:rPr lang="en-US" sz="2000" dirty="0">
                <a:latin typeface="Courier New"/>
                <a:cs typeface="Courier New"/>
              </a:rPr>
              <a:t>p = &amp;y;		// pointer can be reassigned</a:t>
            </a:r>
          </a:p>
          <a:p>
            <a:r>
              <a:rPr lang="en-US" sz="2000" dirty="0">
                <a:latin typeface="Courier New"/>
                <a:cs typeface="Courier New"/>
              </a:rPr>
              <a:t>p = </a:t>
            </a:r>
            <a:r>
              <a:rPr lang="en-US" sz="2000" dirty="0" err="1">
                <a:latin typeface="Courier New"/>
                <a:cs typeface="Courier New"/>
              </a:rPr>
              <a:t>nullptr</a:t>
            </a:r>
            <a:r>
              <a:rPr lang="en-US" sz="2000" dirty="0">
                <a:latin typeface="Courier New"/>
                <a:cs typeface="Courier New"/>
              </a:rPr>
              <a:t>;// pointer can be assigned to </a:t>
            </a:r>
            <a:r>
              <a:rPr lang="en-US" sz="2000" dirty="0" err="1">
                <a:latin typeface="Courier New"/>
                <a:cs typeface="Courier New"/>
              </a:rPr>
              <a:t>nullptr</a:t>
            </a:r>
          </a:p>
          <a:p>
            <a:endParaRPr lang="en-US" sz="2000">
              <a:latin typeface="Courier New"/>
              <a:cs typeface="Courier New"/>
            </a:endParaRPr>
          </a:p>
          <a:p>
            <a:endParaRPr lang="en-US" sz="200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int &amp;r = x;	// r is a reference variable which is </a:t>
            </a:r>
          </a:p>
          <a:p>
            <a:r>
              <a:rPr lang="en-US" sz="2000" dirty="0">
                <a:latin typeface="Courier New"/>
                <a:cs typeface="Courier New"/>
              </a:rPr>
              <a:t>				// assigned at initialization</a:t>
            </a:r>
          </a:p>
          <a:p>
            <a:endParaRPr lang="en-US" sz="200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int &amp;t = </a:t>
            </a:r>
            <a:r>
              <a:rPr lang="en-US" sz="2000" dirty="0" err="1">
                <a:latin typeface="Courier New"/>
                <a:cs typeface="Courier New"/>
              </a:rPr>
              <a:t>nullptr</a:t>
            </a:r>
            <a:r>
              <a:rPr lang="en-US" sz="2000" dirty="0">
                <a:latin typeface="Courier New"/>
                <a:cs typeface="Courier New"/>
              </a:rPr>
              <a:t>;	// reference 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cannot </a:t>
            </a:r>
            <a:r>
              <a:rPr lang="en-US" sz="2000" dirty="0">
                <a:latin typeface="Courier New"/>
                <a:cs typeface="Courier New"/>
              </a:rPr>
              <a:t>be assigned 							// a NULL at initialization</a:t>
            </a:r>
          </a:p>
          <a:p>
            <a:endParaRPr lang="en-US" sz="200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NOTE:</a:t>
            </a:r>
            <a:r>
              <a:rPr lang="en-US" sz="2000" dirty="0">
                <a:latin typeface="Courier New"/>
                <a:cs typeface="Courier New"/>
              </a:rPr>
              <a:t> reference HAS to be initialized upon declaration. Reference can NOT be re-assigned either.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613257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POINTERS &amp; REFERENCE: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1072541"/>
            <a:ext cx="85217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1;	// value assignment to variable on stack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&amp; y = x;	// value assignment to variable on stack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extern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&amp; z = 1; // both y and z are of type 									 // “reference to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”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&amp; f(); 	// f() is a function that returns a 						// “reference to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”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void g(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&amp; p); // g() is a function with a reference 					 // parameter that is a “reference to 						 //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632250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POINTERS &amp; REFERENCE: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char c = ‘A’;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char*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			Memory Address 				Data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			F120						65 		//or  0100-0001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/>
              <a:t>F121						?????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 is a variable of type char. When</a:t>
            </a:r>
            <a:r>
              <a:rPr lang="en-US" sz="2400" dirty="0">
                <a:solidFill>
                  <a:srgbClr val="FFFF00"/>
                </a:solidFill>
              </a:rPr>
              <a:t> c</a:t>
            </a:r>
            <a:r>
              <a:rPr lang="en-US" sz="2400" dirty="0"/>
              <a:t> is declared the computer allocates _____ byte(s) to it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 is then assigned a value </a:t>
            </a:r>
            <a:r>
              <a:rPr lang="en-US" sz="2400" dirty="0">
                <a:solidFill>
                  <a:srgbClr val="FFFF00"/>
                </a:solidFill>
              </a:rPr>
              <a:t>‘A’ </a:t>
            </a:r>
            <a:r>
              <a:rPr lang="en-US" sz="2400" dirty="0"/>
              <a:t>to it. ‘A’ is 65 in ASCII. 65 corresponds to 01000001 in binary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Memory is allocated on the stack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allocated enough memory in computer to hold a memory address for a char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Nothing has been assigned to </a:t>
            </a:r>
            <a:r>
              <a:rPr lang="en-US" sz="2400" dirty="0" err="1">
                <a:solidFill>
                  <a:srgbClr val="FFFF00"/>
                </a:solidFill>
              </a:rPr>
              <a:t>cPtr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yet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371685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POINTERS: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31158</TotalTime>
  <Words>2044</Words>
  <Application>Microsoft Office PowerPoint</Application>
  <PresentationFormat>On-screen Show (4:3)</PresentationFormat>
  <Paragraphs>307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1181</cp:revision>
  <cp:lastPrinted>2017-11-11T19:15:24Z</cp:lastPrinted>
  <dcterms:created xsi:type="dcterms:W3CDTF">2014-05-27T23:33:29Z</dcterms:created>
  <dcterms:modified xsi:type="dcterms:W3CDTF">2022-09-22T14:43:53Z</dcterms:modified>
</cp:coreProperties>
</file>