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24"/>
  </p:notesMasterIdLst>
  <p:sldIdLst>
    <p:sldId id="832" r:id="rId2"/>
    <p:sldId id="845" r:id="rId3"/>
    <p:sldId id="846" r:id="rId4"/>
    <p:sldId id="909" r:id="rId5"/>
    <p:sldId id="848" r:id="rId6"/>
    <p:sldId id="910" r:id="rId7"/>
    <p:sldId id="849" r:id="rId8"/>
    <p:sldId id="850" r:id="rId9"/>
    <p:sldId id="885" r:id="rId10"/>
    <p:sldId id="921" r:id="rId11"/>
    <p:sldId id="833" r:id="rId12"/>
    <p:sldId id="851" r:id="rId13"/>
    <p:sldId id="917" r:id="rId14"/>
    <p:sldId id="852" r:id="rId15"/>
    <p:sldId id="887" r:id="rId16"/>
    <p:sldId id="925" r:id="rId17"/>
    <p:sldId id="888" r:id="rId18"/>
    <p:sldId id="927" r:id="rId19"/>
    <p:sldId id="960" r:id="rId20"/>
    <p:sldId id="961" r:id="rId21"/>
    <p:sldId id="889" r:id="rId22"/>
    <p:sldId id="929" r:id="rId23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949494"/>
    <a:srgbClr val="339966"/>
    <a:srgbClr val="FFFF66"/>
    <a:srgbClr val="D7EB15"/>
    <a:srgbClr val="33CC33"/>
    <a:srgbClr val="99FF33"/>
    <a:srgbClr val="FF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B0FE9-8717-46A1-8E84-59584ABC6445}" v="11" dt="2021-12-27T23:54:55.898"/>
    <p1510:client id="{5B926025-637C-45F0-A416-E916E2E5EF0C}" v="4" dt="2021-10-27T02:20:25.667"/>
    <p1510:client id="{A632A97E-51A6-4256-B7E2-2489472A6261}" v="7" dt="2021-10-27T15:52:30.890"/>
    <p1510:client id="{CC84FF9D-BBCA-4FEC-B60E-AA741EBC0BE0}" v="8" dt="2021-09-22T02:08:22.148"/>
    <p1510:client id="{E7109D73-E011-4B8D-A44E-3BD9FF6A8BF5}" v="71" dt="2021-09-22T02:13:57.464"/>
    <p1510:client id="{FAAE3494-3032-428E-B0F3-CBADA87A6D34}" v="40" dt="2021-10-26T04:13:25.700"/>
    <p1510:client id="{FB84756D-3445-45B0-87E3-8BA2D652FED4}" v="23" dt="2021-10-27T04:14:24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Su" userId="547037e20b00b288" providerId="Windows Live" clId="Web-{E7109D73-E011-4B8D-A44E-3BD9FF6A8BF5}"/>
    <pc:docChg chg="modSld modMainMaster">
      <pc:chgData name="Joseph Su" userId="547037e20b00b288" providerId="Windows Live" clId="Web-{E7109D73-E011-4B8D-A44E-3BD9FF6A8BF5}" dt="2021-09-22T02:13:57.464" v="48"/>
      <pc:docMkLst>
        <pc:docMk/>
      </pc:docMkLst>
      <pc:sldChg chg="delSp">
        <pc:chgData name="Joseph Su" userId="547037e20b00b288" providerId="Windows Live" clId="Web-{E7109D73-E011-4B8D-A44E-3BD9FF6A8BF5}" dt="2021-09-22T02:09:27.956" v="3"/>
        <pc:sldMkLst>
          <pc:docMk/>
          <pc:sldMk cId="0" sldId="832"/>
        </pc:sldMkLst>
        <pc:spChg chg="del">
          <ac:chgData name="Joseph Su" userId="547037e20b00b288" providerId="Windows Live" clId="Web-{E7109D73-E011-4B8D-A44E-3BD9FF6A8BF5}" dt="2021-09-22T02:09:27.441" v="2"/>
          <ac:spMkLst>
            <pc:docMk/>
            <pc:sldMk cId="0" sldId="832"/>
            <ac:spMk id="8" creationId="{8851AD3F-A6B6-4C5E-A626-55E3A37FAD70}"/>
          </ac:spMkLst>
        </pc:spChg>
        <pc:spChg chg="del">
          <ac:chgData name="Joseph Su" userId="547037e20b00b288" providerId="Windows Live" clId="Web-{E7109D73-E011-4B8D-A44E-3BD9FF6A8BF5}" dt="2021-09-22T02:09:27.956" v="3"/>
          <ac:spMkLst>
            <pc:docMk/>
            <pc:sldMk cId="0" sldId="832"/>
            <ac:spMk id="9" creationId="{832BEF16-349D-4E44-A183-35569BEC91DD}"/>
          </ac:spMkLst>
        </pc:spChg>
      </pc:sldChg>
      <pc:sldChg chg="delSp modSp">
        <pc:chgData name="Joseph Su" userId="547037e20b00b288" providerId="Windows Live" clId="Web-{E7109D73-E011-4B8D-A44E-3BD9FF6A8BF5}" dt="2021-09-22T02:10:52.490" v="22" actId="20577"/>
        <pc:sldMkLst>
          <pc:docMk/>
          <pc:sldMk cId="0" sldId="833"/>
        </pc:sldMkLst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833"/>
            <ac:spMk id="8" creationId="{D54F457D-22BD-49FF-8D71-4D7510C6C75E}"/>
          </ac:spMkLst>
        </pc:spChg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833"/>
            <ac:spMk id="9" creationId="{F3BC3BF7-4ECF-4EF8-8C6B-CE3BD162B7B4}"/>
          </ac:spMkLst>
        </pc:spChg>
        <pc:spChg chg="mod">
          <ac:chgData name="Joseph Su" userId="547037e20b00b288" providerId="Windows Live" clId="Web-{E7109D73-E011-4B8D-A44E-3BD9FF6A8BF5}" dt="2021-09-22T02:10:52.490" v="22" actId="20577"/>
          <ac:spMkLst>
            <pc:docMk/>
            <pc:sldMk cId="0" sldId="833"/>
            <ac:spMk id="13317" creationId="{069AB415-32B6-4297-B594-DC4668ABD216}"/>
          </ac:spMkLst>
        </pc:spChg>
        <pc:spChg chg="mod">
          <ac:chgData name="Joseph Su" userId="547037e20b00b288" providerId="Windows Live" clId="Web-{E7109D73-E011-4B8D-A44E-3BD9FF6A8BF5}" dt="2021-09-22T02:10:33.380" v="18" actId="20577"/>
          <ac:spMkLst>
            <pc:docMk/>
            <pc:sldMk cId="0" sldId="833"/>
            <ac:spMk id="13320" creationId="{E8F98A21-1D30-4BAE-BD1D-2A5A86018561}"/>
          </ac:spMkLst>
        </pc:spChg>
      </pc:sldChg>
      <pc:sldChg chg="delSp modSp">
        <pc:chgData name="Joseph Su" userId="547037e20b00b288" providerId="Windows Live" clId="Web-{E7109D73-E011-4B8D-A44E-3BD9FF6A8BF5}" dt="2021-09-22T02:09:31.363" v="4"/>
        <pc:sldMkLst>
          <pc:docMk/>
          <pc:sldMk cId="0" sldId="845"/>
        </pc:sldMkLst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845"/>
            <ac:spMk id="9" creationId="{BA53A43A-D6EE-4767-B2CE-C840ECDA04AE}"/>
          </ac:spMkLst>
        </pc:spChg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845"/>
            <ac:spMk id="10" creationId="{F4944627-DB85-4F57-A8D2-45BF3C887458}"/>
          </ac:spMkLst>
        </pc:spChg>
        <pc:spChg chg="mod">
          <ac:chgData name="Joseph Su" userId="547037e20b00b288" providerId="Windows Live" clId="Web-{E7109D73-E011-4B8D-A44E-3BD9FF6A8BF5}" dt="2021-09-22T02:09:20.128" v="1" actId="20577"/>
          <ac:spMkLst>
            <pc:docMk/>
            <pc:sldMk cId="0" sldId="845"/>
            <ac:spMk id="4101" creationId="{A490CB45-ECEE-4EDC-BEF9-C2E2705C68A6}"/>
          </ac:spMkLst>
        </pc:spChg>
      </pc:sldChg>
      <pc:sldChg chg="delSp modSp">
        <pc:chgData name="Joseph Su" userId="547037e20b00b288" providerId="Windows Live" clId="Web-{E7109D73-E011-4B8D-A44E-3BD9FF6A8BF5}" dt="2021-09-22T02:09:40.269" v="6" actId="20577"/>
        <pc:sldMkLst>
          <pc:docMk/>
          <pc:sldMk cId="0" sldId="846"/>
        </pc:sldMkLst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846"/>
            <ac:spMk id="9" creationId="{9D102FC3-7ACA-4EC0-B2B0-90CF1FDEFF86}"/>
          </ac:spMkLst>
        </pc:spChg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846"/>
            <ac:spMk id="10" creationId="{8124F3A2-F744-44EE-BA0B-6BCF3201DE7C}"/>
          </ac:spMkLst>
        </pc:spChg>
        <pc:spChg chg="mod">
          <ac:chgData name="Joseph Su" userId="547037e20b00b288" providerId="Windows Live" clId="Web-{E7109D73-E011-4B8D-A44E-3BD9FF6A8BF5}" dt="2021-09-22T02:09:40.269" v="6" actId="20577"/>
          <ac:spMkLst>
            <pc:docMk/>
            <pc:sldMk cId="0" sldId="846"/>
            <ac:spMk id="5125" creationId="{BDFB64AC-7FE4-4926-A89D-0DC0DBC3DEB5}"/>
          </ac:spMkLst>
        </pc:spChg>
      </pc:sldChg>
      <pc:sldChg chg="delSp modSp">
        <pc:chgData name="Joseph Su" userId="547037e20b00b288" providerId="Windows Live" clId="Web-{E7109D73-E011-4B8D-A44E-3BD9FF6A8BF5}" dt="2021-09-22T02:09:48.551" v="8" actId="20577"/>
        <pc:sldMkLst>
          <pc:docMk/>
          <pc:sldMk cId="0" sldId="848"/>
        </pc:sldMkLst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848"/>
            <ac:spMk id="9" creationId="{590B85D9-7B10-4EB5-AADC-02B52A62BE2D}"/>
          </ac:spMkLst>
        </pc:spChg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848"/>
            <ac:spMk id="10" creationId="{71132241-DA11-4BBE-A7F2-D93247997FD1}"/>
          </ac:spMkLst>
        </pc:spChg>
        <pc:spChg chg="mod">
          <ac:chgData name="Joseph Su" userId="547037e20b00b288" providerId="Windows Live" clId="Web-{E7109D73-E011-4B8D-A44E-3BD9FF6A8BF5}" dt="2021-09-22T02:09:48.551" v="8" actId="20577"/>
          <ac:spMkLst>
            <pc:docMk/>
            <pc:sldMk cId="0" sldId="848"/>
            <ac:spMk id="7173" creationId="{A0554755-B386-4B35-A0C7-3C4913D60664}"/>
          </ac:spMkLst>
        </pc:spChg>
      </pc:sldChg>
      <pc:sldChg chg="delSp modSp">
        <pc:chgData name="Joseph Su" userId="547037e20b00b288" providerId="Windows Live" clId="Web-{E7109D73-E011-4B8D-A44E-3BD9FF6A8BF5}" dt="2021-09-22T02:09:55.879" v="10" actId="20577"/>
        <pc:sldMkLst>
          <pc:docMk/>
          <pc:sldMk cId="0" sldId="849"/>
        </pc:sldMkLst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849"/>
            <ac:spMk id="9" creationId="{628F08D0-5BF8-4020-8C1B-A6946B3D4F8B}"/>
          </ac:spMkLst>
        </pc:spChg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849"/>
            <ac:spMk id="10" creationId="{7FBA0E2C-74B6-4DB3-986D-6280C6262988}"/>
          </ac:spMkLst>
        </pc:spChg>
        <pc:spChg chg="mod">
          <ac:chgData name="Joseph Su" userId="547037e20b00b288" providerId="Windows Live" clId="Web-{E7109D73-E011-4B8D-A44E-3BD9FF6A8BF5}" dt="2021-09-22T02:09:55.879" v="10" actId="20577"/>
          <ac:spMkLst>
            <pc:docMk/>
            <pc:sldMk cId="0" sldId="849"/>
            <ac:spMk id="9221" creationId="{EAD1BEE2-BCD8-460C-BEB7-93CD15868E36}"/>
          </ac:spMkLst>
        </pc:spChg>
      </pc:sldChg>
      <pc:sldChg chg="delSp modSp">
        <pc:chgData name="Joseph Su" userId="547037e20b00b288" providerId="Windows Live" clId="Web-{E7109D73-E011-4B8D-A44E-3BD9FF6A8BF5}" dt="2021-09-22T02:09:59.489" v="12" actId="20577"/>
        <pc:sldMkLst>
          <pc:docMk/>
          <pc:sldMk cId="0" sldId="850"/>
        </pc:sldMkLst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850"/>
            <ac:spMk id="9" creationId="{86AED807-1FEF-4AEF-9E0B-1BA4D34F6CE3}"/>
          </ac:spMkLst>
        </pc:spChg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850"/>
            <ac:spMk id="10" creationId="{E7656E6F-8877-486D-8AEA-3972B4B06019}"/>
          </ac:spMkLst>
        </pc:spChg>
        <pc:spChg chg="mod">
          <ac:chgData name="Joseph Su" userId="547037e20b00b288" providerId="Windows Live" clId="Web-{E7109D73-E011-4B8D-A44E-3BD9FF6A8BF5}" dt="2021-09-22T02:09:59.489" v="12" actId="20577"/>
          <ac:spMkLst>
            <pc:docMk/>
            <pc:sldMk cId="0" sldId="850"/>
            <ac:spMk id="10245" creationId="{2CC1045D-45CD-4AFC-9C5F-4B0EF63FB64A}"/>
          </ac:spMkLst>
        </pc:spChg>
      </pc:sldChg>
      <pc:sldChg chg="delSp modSp">
        <pc:chgData name="Joseph Su" userId="547037e20b00b288" providerId="Windows Live" clId="Web-{E7109D73-E011-4B8D-A44E-3BD9FF6A8BF5}" dt="2021-09-22T02:11:05.303" v="24" actId="20577"/>
        <pc:sldMkLst>
          <pc:docMk/>
          <pc:sldMk cId="0" sldId="851"/>
        </pc:sldMkLst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851"/>
            <ac:spMk id="9" creationId="{DCD65962-4E70-46A7-81E6-6C03BB8F991B}"/>
          </ac:spMkLst>
        </pc:spChg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851"/>
            <ac:spMk id="10" creationId="{355EA7F2-6224-46C4-928B-3F4C574327C7}"/>
          </ac:spMkLst>
        </pc:spChg>
        <pc:spChg chg="mod">
          <ac:chgData name="Joseph Su" userId="547037e20b00b288" providerId="Windows Live" clId="Web-{E7109D73-E011-4B8D-A44E-3BD9FF6A8BF5}" dt="2021-09-22T02:11:05.303" v="24" actId="20577"/>
          <ac:spMkLst>
            <pc:docMk/>
            <pc:sldMk cId="0" sldId="851"/>
            <ac:spMk id="14341" creationId="{E7575216-82BD-4DC8-8664-556B3F3B23B6}"/>
          </ac:spMkLst>
        </pc:spChg>
      </pc:sldChg>
      <pc:sldChg chg="delSp modSp">
        <pc:chgData name="Joseph Su" userId="547037e20b00b288" providerId="Windows Live" clId="Web-{E7109D73-E011-4B8D-A44E-3BD9FF6A8BF5}" dt="2021-09-22T02:11:17.741" v="28" actId="20577"/>
        <pc:sldMkLst>
          <pc:docMk/>
          <pc:sldMk cId="0" sldId="852"/>
        </pc:sldMkLst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852"/>
            <ac:spMk id="9" creationId="{949CBA28-8201-4ECF-AADB-48A430F06642}"/>
          </ac:spMkLst>
        </pc:spChg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852"/>
            <ac:spMk id="10" creationId="{CF35098D-613F-4243-894D-7FFD0379CA55}"/>
          </ac:spMkLst>
        </pc:spChg>
        <pc:spChg chg="mod">
          <ac:chgData name="Joseph Su" userId="547037e20b00b288" providerId="Windows Live" clId="Web-{E7109D73-E011-4B8D-A44E-3BD9FF6A8BF5}" dt="2021-09-22T02:11:17.741" v="28" actId="20577"/>
          <ac:spMkLst>
            <pc:docMk/>
            <pc:sldMk cId="0" sldId="852"/>
            <ac:spMk id="16389" creationId="{59BB8048-1FF6-4FBD-A336-FE7F12683652}"/>
          </ac:spMkLst>
        </pc:spChg>
      </pc:sldChg>
      <pc:sldChg chg="delSp modSp">
        <pc:chgData name="Joseph Su" userId="547037e20b00b288" providerId="Windows Live" clId="Web-{E7109D73-E011-4B8D-A44E-3BD9FF6A8BF5}" dt="2021-09-22T02:10:07.223" v="14" actId="1076"/>
        <pc:sldMkLst>
          <pc:docMk/>
          <pc:sldMk cId="0" sldId="885"/>
        </pc:sldMkLst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885"/>
            <ac:spMk id="5" creationId="{D9B2A754-0A32-4E2D-9DC8-7E73C5E8D736}"/>
          </ac:spMkLst>
        </pc:spChg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885"/>
            <ac:spMk id="6" creationId="{9BF5F409-0082-44DF-B2B4-8B444531E4DD}"/>
          </ac:spMkLst>
        </pc:spChg>
        <pc:spChg chg="del">
          <ac:chgData name="Joseph Su" userId="547037e20b00b288" providerId="Windows Live" clId="Web-{E7109D73-E011-4B8D-A44E-3BD9FF6A8BF5}" dt="2021-09-22T02:10:02.957" v="13"/>
          <ac:spMkLst>
            <pc:docMk/>
            <pc:sldMk cId="0" sldId="885"/>
            <ac:spMk id="11268" creationId="{E33CBAD3-BFFF-40FD-93FC-759E96B02306}"/>
          </ac:spMkLst>
        </pc:spChg>
        <pc:spChg chg="mod">
          <ac:chgData name="Joseph Su" userId="547037e20b00b288" providerId="Windows Live" clId="Web-{E7109D73-E011-4B8D-A44E-3BD9FF6A8BF5}" dt="2021-09-22T02:10:07.223" v="14" actId="1076"/>
          <ac:spMkLst>
            <pc:docMk/>
            <pc:sldMk cId="0" sldId="885"/>
            <ac:spMk id="11269" creationId="{8517926B-726C-4BC2-B5BC-DB42F46D8E06}"/>
          </ac:spMkLst>
        </pc:spChg>
      </pc:sldChg>
      <pc:sldChg chg="delSp modSp">
        <pc:chgData name="Joseph Su" userId="547037e20b00b288" providerId="Windows Live" clId="Web-{E7109D73-E011-4B8D-A44E-3BD9FF6A8BF5}" dt="2021-09-22T02:11:26.850" v="32" actId="1076"/>
        <pc:sldMkLst>
          <pc:docMk/>
          <pc:sldMk cId="0" sldId="887"/>
        </pc:sldMkLst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887"/>
            <ac:spMk id="5" creationId="{AA6740F5-2D91-4E06-8902-48EA14E1110A}"/>
          </ac:spMkLst>
        </pc:spChg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887"/>
            <ac:spMk id="6" creationId="{9D8408F4-C4E7-449A-BE56-F260AC16B990}"/>
          </ac:spMkLst>
        </pc:spChg>
        <pc:spChg chg="del mod">
          <ac:chgData name="Joseph Su" userId="547037e20b00b288" providerId="Windows Live" clId="Web-{E7109D73-E011-4B8D-A44E-3BD9FF6A8BF5}" dt="2021-09-22T02:11:24.163" v="31"/>
          <ac:spMkLst>
            <pc:docMk/>
            <pc:sldMk cId="0" sldId="887"/>
            <ac:spMk id="17412" creationId="{2779EFC6-B0BC-4F8E-80A3-B05C9CFF7330}"/>
          </ac:spMkLst>
        </pc:spChg>
        <pc:spChg chg="mod">
          <ac:chgData name="Joseph Su" userId="547037e20b00b288" providerId="Windows Live" clId="Web-{E7109D73-E011-4B8D-A44E-3BD9FF6A8BF5}" dt="2021-09-22T02:11:26.850" v="32" actId="1076"/>
          <ac:spMkLst>
            <pc:docMk/>
            <pc:sldMk cId="0" sldId="887"/>
            <ac:spMk id="17413" creationId="{9EB249C5-58D7-483D-B62E-241FDF29AA1D}"/>
          </ac:spMkLst>
        </pc:spChg>
      </pc:sldChg>
      <pc:sldChg chg="delSp modSp">
        <pc:chgData name="Joseph Su" userId="547037e20b00b288" providerId="Windows Live" clId="Web-{E7109D73-E011-4B8D-A44E-3BD9FF6A8BF5}" dt="2021-09-22T02:11:45.179" v="39"/>
        <pc:sldMkLst>
          <pc:docMk/>
          <pc:sldMk cId="0" sldId="888"/>
        </pc:sldMkLst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888"/>
            <ac:spMk id="5" creationId="{0AD553EC-6966-4E0C-8632-92201BA863E5}"/>
          </ac:spMkLst>
        </pc:spChg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888"/>
            <ac:spMk id="6" creationId="{1023F1F9-32E2-408A-9424-E0F204C90EA5}"/>
          </ac:spMkLst>
        </pc:spChg>
        <pc:spChg chg="del mod">
          <ac:chgData name="Joseph Su" userId="547037e20b00b288" providerId="Windows Live" clId="Web-{E7109D73-E011-4B8D-A44E-3BD9FF6A8BF5}" dt="2021-09-22T02:11:45.179" v="39"/>
          <ac:spMkLst>
            <pc:docMk/>
            <pc:sldMk cId="0" sldId="888"/>
            <ac:spMk id="19460" creationId="{9FDD08AF-0FF9-424C-BF13-BB30BBA77E7C}"/>
          </ac:spMkLst>
        </pc:spChg>
      </pc:sldChg>
      <pc:sldChg chg="delSp modSp">
        <pc:chgData name="Joseph Su" userId="547037e20b00b288" providerId="Windows Live" clId="Web-{E7109D73-E011-4B8D-A44E-3BD9FF6A8BF5}" dt="2021-09-22T02:13:51.151" v="46"/>
        <pc:sldMkLst>
          <pc:docMk/>
          <pc:sldMk cId="0" sldId="889"/>
        </pc:sldMkLst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889"/>
            <ac:spMk id="5" creationId="{CF3CA132-F50A-47D5-8614-8663CEC94763}"/>
          </ac:spMkLst>
        </pc:spChg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889"/>
            <ac:spMk id="6" creationId="{65EA360B-0BB5-4E26-93C6-04F6D923D1C8}"/>
          </ac:spMkLst>
        </pc:spChg>
        <pc:spChg chg="del">
          <ac:chgData name="Joseph Su" userId="547037e20b00b288" providerId="Windows Live" clId="Web-{E7109D73-E011-4B8D-A44E-3BD9FF6A8BF5}" dt="2021-09-22T02:13:51.151" v="46"/>
          <ac:spMkLst>
            <pc:docMk/>
            <pc:sldMk cId="0" sldId="889"/>
            <ac:spMk id="23556" creationId="{B54A3A7F-A04A-4AEA-8F3D-E95483E7F0AC}"/>
          </ac:spMkLst>
        </pc:spChg>
        <pc:spChg chg="mod">
          <ac:chgData name="Joseph Su" userId="547037e20b00b288" providerId="Windows Live" clId="Web-{E7109D73-E011-4B8D-A44E-3BD9FF6A8BF5}" dt="2021-09-22T02:13:49.198" v="45" actId="1076"/>
          <ac:spMkLst>
            <pc:docMk/>
            <pc:sldMk cId="0" sldId="889"/>
            <ac:spMk id="23557" creationId="{EF866282-92C6-4365-95DF-A6812D7C74A1}"/>
          </ac:spMkLst>
        </pc:spChg>
      </pc:sldChg>
      <pc:sldChg chg="delSp">
        <pc:chgData name="Joseph Su" userId="547037e20b00b288" providerId="Windows Live" clId="Web-{E7109D73-E011-4B8D-A44E-3BD9FF6A8BF5}" dt="2021-09-22T02:09:31.363" v="4"/>
        <pc:sldMkLst>
          <pc:docMk/>
          <pc:sldMk cId="0" sldId="909"/>
        </pc:sldMkLst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909"/>
            <ac:spMk id="6" creationId="{629471E7-A435-4EAA-A255-7B93F6D34D41}"/>
          </ac:spMkLst>
        </pc:spChg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909"/>
            <ac:spMk id="7" creationId="{D2243693-6C24-490D-94F2-F4EECD6E61FE}"/>
          </ac:spMkLst>
        </pc:spChg>
      </pc:sldChg>
      <pc:sldChg chg="delSp">
        <pc:chgData name="Joseph Su" userId="547037e20b00b288" providerId="Windows Live" clId="Web-{E7109D73-E011-4B8D-A44E-3BD9FF6A8BF5}" dt="2021-09-22T02:09:31.363" v="4"/>
        <pc:sldMkLst>
          <pc:docMk/>
          <pc:sldMk cId="0" sldId="910"/>
        </pc:sldMkLst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910"/>
            <ac:spMk id="6" creationId="{CB864BD3-1C1F-40C1-AFEF-40A28131425D}"/>
          </ac:spMkLst>
        </pc:spChg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910"/>
            <ac:spMk id="7" creationId="{A57B2543-BBA4-462C-AFD5-2BB066AF8444}"/>
          </ac:spMkLst>
        </pc:spChg>
      </pc:sldChg>
      <pc:sldChg chg="delSp modSp">
        <pc:chgData name="Joseph Su" userId="547037e20b00b288" providerId="Windows Live" clId="Web-{E7109D73-E011-4B8D-A44E-3BD9FF6A8BF5}" dt="2021-09-22T02:11:11.397" v="26" actId="20577"/>
        <pc:sldMkLst>
          <pc:docMk/>
          <pc:sldMk cId="0" sldId="917"/>
        </pc:sldMkLst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917"/>
            <ac:spMk id="9" creationId="{1E9A3F26-B265-43CE-B0A8-256BC37C5BBA}"/>
          </ac:spMkLst>
        </pc:spChg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917"/>
            <ac:spMk id="10" creationId="{1A72E8EB-9D95-485E-B1E2-5A4BBC6700FA}"/>
          </ac:spMkLst>
        </pc:spChg>
        <pc:spChg chg="mod">
          <ac:chgData name="Joseph Su" userId="547037e20b00b288" providerId="Windows Live" clId="Web-{E7109D73-E011-4B8D-A44E-3BD9FF6A8BF5}" dt="2021-09-22T02:11:11.397" v="26" actId="20577"/>
          <ac:spMkLst>
            <pc:docMk/>
            <pc:sldMk cId="0" sldId="917"/>
            <ac:spMk id="15365" creationId="{65FE0183-4D2E-4911-8E49-1544457C2DBA}"/>
          </ac:spMkLst>
        </pc:spChg>
      </pc:sldChg>
      <pc:sldChg chg="delSp modSp">
        <pc:chgData name="Joseph Su" userId="547037e20b00b288" providerId="Windows Live" clId="Web-{E7109D73-E011-4B8D-A44E-3BD9FF6A8BF5}" dt="2021-09-22T02:10:16.067" v="16"/>
        <pc:sldMkLst>
          <pc:docMk/>
          <pc:sldMk cId="0" sldId="921"/>
        </pc:sldMkLst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921"/>
            <ac:spMk id="5" creationId="{5A1D1FBB-C19D-43FD-B099-DC0B418AE6BC}"/>
          </ac:spMkLst>
        </pc:spChg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921"/>
            <ac:spMk id="6" creationId="{877CE5E2-77E6-42CD-98A9-EBDF60FAC07C}"/>
          </ac:spMkLst>
        </pc:spChg>
        <pc:spChg chg="del">
          <ac:chgData name="Joseph Su" userId="547037e20b00b288" providerId="Windows Live" clId="Web-{E7109D73-E011-4B8D-A44E-3BD9FF6A8BF5}" dt="2021-09-22T02:10:16.067" v="16"/>
          <ac:spMkLst>
            <pc:docMk/>
            <pc:sldMk cId="0" sldId="921"/>
            <ac:spMk id="12292" creationId="{D2A03DF5-0BFF-4421-9496-5C86F4ADE05E}"/>
          </ac:spMkLst>
        </pc:spChg>
        <pc:spChg chg="mod">
          <ac:chgData name="Joseph Su" userId="547037e20b00b288" providerId="Windows Live" clId="Web-{E7109D73-E011-4B8D-A44E-3BD9FF6A8BF5}" dt="2021-09-22T02:10:14.239" v="15" actId="1076"/>
          <ac:spMkLst>
            <pc:docMk/>
            <pc:sldMk cId="0" sldId="921"/>
            <ac:spMk id="12293" creationId="{EF47FA7C-EFC5-4E4B-88C3-B0933203040C}"/>
          </ac:spMkLst>
        </pc:spChg>
      </pc:sldChg>
      <pc:sldChg chg="delSp modSp">
        <pc:chgData name="Joseph Su" userId="547037e20b00b288" providerId="Windows Live" clId="Web-{E7109D73-E011-4B8D-A44E-3BD9FF6A8BF5}" dt="2021-09-22T02:11:37.726" v="36"/>
        <pc:sldMkLst>
          <pc:docMk/>
          <pc:sldMk cId="0" sldId="925"/>
        </pc:sldMkLst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925"/>
            <ac:spMk id="7" creationId="{D7454D51-3A6A-41BC-A137-0518E36BF41F}"/>
          </ac:spMkLst>
        </pc:spChg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925"/>
            <ac:spMk id="8" creationId="{88A1B882-2FB2-4788-87DB-A08E4156287C}"/>
          </ac:spMkLst>
        </pc:spChg>
        <pc:spChg chg="del mod">
          <ac:chgData name="Joseph Su" userId="547037e20b00b288" providerId="Windows Live" clId="Web-{E7109D73-E011-4B8D-A44E-3BD9FF6A8BF5}" dt="2021-09-22T02:11:37.726" v="36"/>
          <ac:spMkLst>
            <pc:docMk/>
            <pc:sldMk cId="0" sldId="925"/>
            <ac:spMk id="18436" creationId="{15C23B91-2E43-4F63-AB03-DF0C9AC52E1C}"/>
          </ac:spMkLst>
        </pc:spChg>
        <pc:spChg chg="mod">
          <ac:chgData name="Joseph Su" userId="547037e20b00b288" providerId="Windows Live" clId="Web-{E7109D73-E011-4B8D-A44E-3BD9FF6A8BF5}" dt="2021-09-22T02:11:31.397" v="33" actId="1076"/>
          <ac:spMkLst>
            <pc:docMk/>
            <pc:sldMk cId="0" sldId="925"/>
            <ac:spMk id="18437" creationId="{B38DA24B-6F51-474F-86A1-295DCF8931EB}"/>
          </ac:spMkLst>
        </pc:spChg>
      </pc:sldChg>
      <pc:sldChg chg="delSp modSp">
        <pc:chgData name="Joseph Su" userId="547037e20b00b288" providerId="Windows Live" clId="Web-{E7109D73-E011-4B8D-A44E-3BD9FF6A8BF5}" dt="2021-09-22T02:11:53.664" v="41" actId="1076"/>
        <pc:sldMkLst>
          <pc:docMk/>
          <pc:sldMk cId="0" sldId="927"/>
        </pc:sldMkLst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927"/>
            <ac:spMk id="5" creationId="{81FDECDB-FF0C-458F-AE97-E893E3D4DD6A}"/>
          </ac:spMkLst>
        </pc:spChg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927"/>
            <ac:spMk id="6" creationId="{CF232C25-B24B-46D3-90AC-A7B814A3C70C}"/>
          </ac:spMkLst>
        </pc:spChg>
        <pc:spChg chg="del">
          <ac:chgData name="Joseph Su" userId="547037e20b00b288" providerId="Windows Live" clId="Web-{E7109D73-E011-4B8D-A44E-3BD9FF6A8BF5}" dt="2021-09-22T02:11:48.507" v="40"/>
          <ac:spMkLst>
            <pc:docMk/>
            <pc:sldMk cId="0" sldId="927"/>
            <ac:spMk id="20484" creationId="{D4365047-322C-4605-9FDD-A1A4A0F03745}"/>
          </ac:spMkLst>
        </pc:spChg>
        <pc:spChg chg="mod">
          <ac:chgData name="Joseph Su" userId="547037e20b00b288" providerId="Windows Live" clId="Web-{E7109D73-E011-4B8D-A44E-3BD9FF6A8BF5}" dt="2021-09-22T02:11:53.664" v="41" actId="1076"/>
          <ac:spMkLst>
            <pc:docMk/>
            <pc:sldMk cId="0" sldId="927"/>
            <ac:spMk id="20485" creationId="{565F1392-DE2C-44FE-9824-6BFD2A7B21F3}"/>
          </ac:spMkLst>
        </pc:spChg>
      </pc:sldChg>
      <pc:sldChg chg="delSp modSp">
        <pc:chgData name="Joseph Su" userId="547037e20b00b288" providerId="Windows Live" clId="Web-{E7109D73-E011-4B8D-A44E-3BD9FF6A8BF5}" dt="2021-09-22T02:13:57.464" v="48"/>
        <pc:sldMkLst>
          <pc:docMk/>
          <pc:sldMk cId="0" sldId="929"/>
        </pc:sldMkLst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929"/>
            <ac:spMk id="7" creationId="{AB584B37-1139-43BA-B2FF-FBD244564C44}"/>
          </ac:spMkLst>
        </pc:spChg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929"/>
            <ac:spMk id="8" creationId="{98EA8F64-8394-47DA-9D28-B4D3FB7F58C0}"/>
          </ac:spMkLst>
        </pc:spChg>
        <pc:spChg chg="del">
          <ac:chgData name="Joseph Su" userId="547037e20b00b288" providerId="Windows Live" clId="Web-{E7109D73-E011-4B8D-A44E-3BD9FF6A8BF5}" dt="2021-09-22T02:13:57.464" v="48"/>
          <ac:spMkLst>
            <pc:docMk/>
            <pc:sldMk cId="0" sldId="929"/>
            <ac:spMk id="24580" creationId="{36E7F4FA-FC0C-4EDA-9D87-F171DB52E5A2}"/>
          </ac:spMkLst>
        </pc:spChg>
        <pc:spChg chg="mod">
          <ac:chgData name="Joseph Su" userId="547037e20b00b288" providerId="Windows Live" clId="Web-{E7109D73-E011-4B8D-A44E-3BD9FF6A8BF5}" dt="2021-09-22T02:13:55.823" v="47" actId="1076"/>
          <ac:spMkLst>
            <pc:docMk/>
            <pc:sldMk cId="0" sldId="929"/>
            <ac:spMk id="24581" creationId="{7452C75B-316C-4AD0-B363-563B21B9A94E}"/>
          </ac:spMkLst>
        </pc:spChg>
      </pc:sldChg>
      <pc:sldChg chg="delSp modSp">
        <pc:chgData name="Joseph Su" userId="547037e20b00b288" providerId="Windows Live" clId="Web-{E7109D73-E011-4B8D-A44E-3BD9FF6A8BF5}" dt="2021-09-22T02:12:02.914" v="43" actId="1076"/>
        <pc:sldMkLst>
          <pc:docMk/>
          <pc:sldMk cId="0" sldId="960"/>
        </pc:sldMkLst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960"/>
            <ac:spMk id="5" creationId="{3C35D9B8-11E4-442A-814C-45963441C64E}"/>
          </ac:spMkLst>
        </pc:spChg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960"/>
            <ac:spMk id="6" creationId="{9928E624-A02E-4E51-97B1-5CED6ACDFDA6}"/>
          </ac:spMkLst>
        </pc:spChg>
        <pc:spChg chg="del">
          <ac:chgData name="Joseph Su" userId="547037e20b00b288" providerId="Windows Live" clId="Web-{E7109D73-E011-4B8D-A44E-3BD9FF6A8BF5}" dt="2021-09-22T02:11:59.461" v="42"/>
          <ac:spMkLst>
            <pc:docMk/>
            <pc:sldMk cId="0" sldId="960"/>
            <ac:spMk id="21508" creationId="{407C8485-B123-48D5-8988-A063CE8FEF47}"/>
          </ac:spMkLst>
        </pc:spChg>
        <pc:spChg chg="mod">
          <ac:chgData name="Joseph Su" userId="547037e20b00b288" providerId="Windows Live" clId="Web-{E7109D73-E011-4B8D-A44E-3BD9FF6A8BF5}" dt="2021-09-22T02:12:02.914" v="43" actId="1076"/>
          <ac:spMkLst>
            <pc:docMk/>
            <pc:sldMk cId="0" sldId="960"/>
            <ac:spMk id="21509" creationId="{872D598F-65F6-4AC4-A59A-E5F512A89208}"/>
          </ac:spMkLst>
        </pc:spChg>
      </pc:sldChg>
      <pc:sldChg chg="delSp">
        <pc:chgData name="Joseph Su" userId="547037e20b00b288" providerId="Windows Live" clId="Web-{E7109D73-E011-4B8D-A44E-3BD9FF6A8BF5}" dt="2021-09-22T02:12:51.556" v="44"/>
        <pc:sldMkLst>
          <pc:docMk/>
          <pc:sldMk cId="0" sldId="961"/>
        </pc:sldMkLst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961"/>
            <ac:spMk id="6" creationId="{3310FBE4-80C1-4A5D-81BC-A3F771711055}"/>
          </ac:spMkLst>
        </pc:spChg>
        <pc:spChg chg="del">
          <ac:chgData name="Joseph Su" userId="547037e20b00b288" providerId="Windows Live" clId="Web-{E7109D73-E011-4B8D-A44E-3BD9FF6A8BF5}" dt="2021-09-22T02:09:31.363" v="4"/>
          <ac:spMkLst>
            <pc:docMk/>
            <pc:sldMk cId="0" sldId="961"/>
            <ac:spMk id="7" creationId="{F8701CFB-D2F7-46ED-B835-2A7B25140A2C}"/>
          </ac:spMkLst>
        </pc:spChg>
        <pc:spChg chg="del">
          <ac:chgData name="Joseph Su" userId="547037e20b00b288" providerId="Windows Live" clId="Web-{E7109D73-E011-4B8D-A44E-3BD9FF6A8BF5}" dt="2021-09-22T02:12:51.556" v="44"/>
          <ac:spMkLst>
            <pc:docMk/>
            <pc:sldMk cId="0" sldId="961"/>
            <ac:spMk id="22532" creationId="{2839AF2B-A58F-4922-9B24-ADFFDFE1DD9A}"/>
          </ac:spMkLst>
        </pc:spChg>
      </pc:sldChg>
      <pc:sldMasterChg chg="mod modSldLayout">
        <pc:chgData name="Joseph Su" userId="547037e20b00b288" providerId="Windows Live" clId="Web-{E7109D73-E011-4B8D-A44E-3BD9FF6A8BF5}" dt="2021-09-22T02:09:31.363" v="4"/>
        <pc:sldMasterMkLst>
          <pc:docMk/>
          <pc:sldMasterMk cId="0" sldId="2147483649"/>
        </pc:sldMasterMkLst>
        <pc:sldLayoutChg chg="mod">
          <pc:chgData name="Joseph Su" userId="547037e20b00b288" providerId="Windows Live" clId="Web-{E7109D73-E011-4B8D-A44E-3BD9FF6A8BF5}" dt="2021-09-22T02:09:31.363" v="4"/>
          <pc:sldLayoutMkLst>
            <pc:docMk/>
            <pc:sldMasterMk cId="0" sldId="2147483649"/>
            <pc:sldLayoutMk cId="3956313698" sldId="2147483698"/>
          </pc:sldLayoutMkLst>
        </pc:sldLayoutChg>
        <pc:sldLayoutChg chg="mod">
          <pc:chgData name="Joseph Su" userId="547037e20b00b288" providerId="Windows Live" clId="Web-{E7109D73-E011-4B8D-A44E-3BD9FF6A8BF5}" dt="2021-09-22T02:09:31.363" v="4"/>
          <pc:sldLayoutMkLst>
            <pc:docMk/>
            <pc:sldMasterMk cId="0" sldId="2147483649"/>
            <pc:sldLayoutMk cId="266105824" sldId="2147483699"/>
          </pc:sldLayoutMkLst>
        </pc:sldLayoutChg>
        <pc:sldLayoutChg chg="mod">
          <pc:chgData name="Joseph Su" userId="547037e20b00b288" providerId="Windows Live" clId="Web-{E7109D73-E011-4B8D-A44E-3BD9FF6A8BF5}" dt="2021-09-22T02:09:31.363" v="4"/>
          <pc:sldLayoutMkLst>
            <pc:docMk/>
            <pc:sldMasterMk cId="0" sldId="2147483649"/>
            <pc:sldLayoutMk cId="12050856" sldId="2147483700"/>
          </pc:sldLayoutMkLst>
        </pc:sldLayoutChg>
        <pc:sldLayoutChg chg="mod">
          <pc:chgData name="Joseph Su" userId="547037e20b00b288" providerId="Windows Live" clId="Web-{E7109D73-E011-4B8D-A44E-3BD9FF6A8BF5}" dt="2021-09-22T02:09:31.363" v="4"/>
          <pc:sldLayoutMkLst>
            <pc:docMk/>
            <pc:sldMasterMk cId="0" sldId="2147483649"/>
            <pc:sldLayoutMk cId="1008359215" sldId="2147483701"/>
          </pc:sldLayoutMkLst>
        </pc:sldLayoutChg>
        <pc:sldLayoutChg chg="mod">
          <pc:chgData name="Joseph Su" userId="547037e20b00b288" providerId="Windows Live" clId="Web-{E7109D73-E011-4B8D-A44E-3BD9FF6A8BF5}" dt="2021-09-22T02:09:31.363" v="4"/>
          <pc:sldLayoutMkLst>
            <pc:docMk/>
            <pc:sldMasterMk cId="0" sldId="2147483649"/>
            <pc:sldLayoutMk cId="2862786788" sldId="2147483702"/>
          </pc:sldLayoutMkLst>
        </pc:sldLayoutChg>
        <pc:sldLayoutChg chg="mod">
          <pc:chgData name="Joseph Su" userId="547037e20b00b288" providerId="Windows Live" clId="Web-{E7109D73-E011-4B8D-A44E-3BD9FF6A8BF5}" dt="2021-09-22T02:09:31.363" v="4"/>
          <pc:sldLayoutMkLst>
            <pc:docMk/>
            <pc:sldMasterMk cId="0" sldId="2147483649"/>
            <pc:sldLayoutMk cId="937701442" sldId="2147483703"/>
          </pc:sldLayoutMkLst>
        </pc:sldLayoutChg>
        <pc:sldLayoutChg chg="mod">
          <pc:chgData name="Joseph Su" userId="547037e20b00b288" providerId="Windows Live" clId="Web-{E7109D73-E011-4B8D-A44E-3BD9FF6A8BF5}" dt="2021-09-22T02:09:31.363" v="4"/>
          <pc:sldLayoutMkLst>
            <pc:docMk/>
            <pc:sldMasterMk cId="0" sldId="2147483649"/>
            <pc:sldLayoutMk cId="1253757093" sldId="2147483704"/>
          </pc:sldLayoutMkLst>
        </pc:sldLayoutChg>
        <pc:sldLayoutChg chg="mod">
          <pc:chgData name="Joseph Su" userId="547037e20b00b288" providerId="Windows Live" clId="Web-{E7109D73-E011-4B8D-A44E-3BD9FF6A8BF5}" dt="2021-09-22T02:09:31.363" v="4"/>
          <pc:sldLayoutMkLst>
            <pc:docMk/>
            <pc:sldMasterMk cId="0" sldId="2147483649"/>
            <pc:sldLayoutMk cId="2589048188" sldId="2147483705"/>
          </pc:sldLayoutMkLst>
        </pc:sldLayoutChg>
        <pc:sldLayoutChg chg="mod">
          <pc:chgData name="Joseph Su" userId="547037e20b00b288" providerId="Windows Live" clId="Web-{E7109D73-E011-4B8D-A44E-3BD9FF6A8BF5}" dt="2021-09-22T02:09:31.363" v="4"/>
          <pc:sldLayoutMkLst>
            <pc:docMk/>
            <pc:sldMasterMk cId="0" sldId="2147483649"/>
            <pc:sldLayoutMk cId="430050140" sldId="2147483706"/>
          </pc:sldLayoutMkLst>
        </pc:sldLayoutChg>
        <pc:sldLayoutChg chg="mod">
          <pc:chgData name="Joseph Su" userId="547037e20b00b288" providerId="Windows Live" clId="Web-{E7109D73-E011-4B8D-A44E-3BD9FF6A8BF5}" dt="2021-09-22T02:09:31.363" v="4"/>
          <pc:sldLayoutMkLst>
            <pc:docMk/>
            <pc:sldMasterMk cId="0" sldId="2147483649"/>
            <pc:sldLayoutMk cId="2807174334" sldId="2147483707"/>
          </pc:sldLayoutMkLst>
        </pc:sldLayoutChg>
        <pc:sldLayoutChg chg="mod">
          <pc:chgData name="Joseph Su" userId="547037e20b00b288" providerId="Windows Live" clId="Web-{E7109D73-E011-4B8D-A44E-3BD9FF6A8BF5}" dt="2021-09-22T02:09:31.363" v="4"/>
          <pc:sldLayoutMkLst>
            <pc:docMk/>
            <pc:sldMasterMk cId="0" sldId="2147483649"/>
            <pc:sldLayoutMk cId="1077947808" sldId="2147483708"/>
          </pc:sldLayoutMkLst>
        </pc:sldLayoutChg>
      </pc:sldMasterChg>
    </pc:docChg>
  </pc:docChgLst>
  <pc:docChgLst>
    <pc:chgData name="Joseph Su" userId="547037e20b00b288" providerId="Windows Live" clId="Web-{1C6B0FE9-8717-46A1-8E84-59584ABC6445}"/>
    <pc:docChg chg="modSld">
      <pc:chgData name="Joseph Su" userId="547037e20b00b288" providerId="Windows Live" clId="Web-{1C6B0FE9-8717-46A1-8E84-59584ABC6445}" dt="2021-12-27T23:54:55.898" v="4" actId="20577"/>
      <pc:docMkLst>
        <pc:docMk/>
      </pc:docMkLst>
      <pc:sldChg chg="modSp">
        <pc:chgData name="Joseph Su" userId="547037e20b00b288" providerId="Windows Live" clId="Web-{1C6B0FE9-8717-46A1-8E84-59584ABC6445}" dt="2021-12-27T23:54:55.898" v="4" actId="20577"/>
        <pc:sldMkLst>
          <pc:docMk/>
          <pc:sldMk cId="0" sldId="832"/>
        </pc:sldMkLst>
        <pc:spChg chg="mod">
          <ac:chgData name="Joseph Su" userId="547037e20b00b288" providerId="Windows Live" clId="Web-{1C6B0FE9-8717-46A1-8E84-59584ABC6445}" dt="2021-12-27T23:54:55.898" v="4" actId="20577"/>
          <ac:spMkLst>
            <pc:docMk/>
            <pc:sldMk cId="0" sldId="832"/>
            <ac:spMk id="3080" creationId="{FCD34CE4-99D2-4E48-BCAA-CDB2B4EB4E7F}"/>
          </ac:spMkLst>
        </pc:spChg>
      </pc:sldChg>
    </pc:docChg>
  </pc:docChgLst>
  <pc:docChgLst>
    <pc:chgData name="Joseph Su" userId="547037e20b00b288" providerId="Windows Live" clId="Web-{CC84FF9D-BBCA-4FEC-B60E-AA741EBC0BE0}"/>
    <pc:docChg chg="modSld">
      <pc:chgData name="Joseph Su" userId="547037e20b00b288" providerId="Windows Live" clId="Web-{CC84FF9D-BBCA-4FEC-B60E-AA741EBC0BE0}" dt="2021-09-22T02:08:22.148" v="3" actId="20577"/>
      <pc:docMkLst>
        <pc:docMk/>
      </pc:docMkLst>
      <pc:sldChg chg="modSp">
        <pc:chgData name="Joseph Su" userId="547037e20b00b288" providerId="Windows Live" clId="Web-{CC84FF9D-BBCA-4FEC-B60E-AA741EBC0BE0}" dt="2021-09-22T02:08:22.148" v="3" actId="20577"/>
        <pc:sldMkLst>
          <pc:docMk/>
          <pc:sldMk cId="0" sldId="832"/>
        </pc:sldMkLst>
        <pc:spChg chg="mod">
          <ac:chgData name="Joseph Su" userId="547037e20b00b288" providerId="Windows Live" clId="Web-{CC84FF9D-BBCA-4FEC-B60E-AA741EBC0BE0}" dt="2021-09-22T02:08:15.945" v="1" actId="20577"/>
          <ac:spMkLst>
            <pc:docMk/>
            <pc:sldMk cId="0" sldId="832"/>
            <ac:spMk id="3077" creationId="{15309DF4-46B2-4140-B639-FF297A726BAD}"/>
          </ac:spMkLst>
        </pc:spChg>
        <pc:spChg chg="mod">
          <ac:chgData name="Joseph Su" userId="547037e20b00b288" providerId="Windows Live" clId="Web-{CC84FF9D-BBCA-4FEC-B60E-AA741EBC0BE0}" dt="2021-09-22T02:08:22.148" v="3" actId="20577"/>
          <ac:spMkLst>
            <pc:docMk/>
            <pc:sldMk cId="0" sldId="832"/>
            <ac:spMk id="3080" creationId="{FCD34CE4-99D2-4E48-BCAA-CDB2B4EB4E7F}"/>
          </ac:spMkLst>
        </pc:spChg>
      </pc:sldChg>
    </pc:docChg>
  </pc:docChgLst>
  <pc:docChgLst>
    <pc:chgData name="Joseph Su" userId="547037e20b00b288" providerId="Windows Live" clId="Web-{5B926025-637C-45F0-A416-E916E2E5EF0C}"/>
    <pc:docChg chg="modSld">
      <pc:chgData name="Joseph Su" userId="547037e20b00b288" providerId="Windows Live" clId="Web-{5B926025-637C-45F0-A416-E916E2E5EF0C}" dt="2021-10-27T02:20:25.151" v="1" actId="20577"/>
      <pc:docMkLst>
        <pc:docMk/>
      </pc:docMkLst>
      <pc:sldChg chg="modSp">
        <pc:chgData name="Joseph Su" userId="547037e20b00b288" providerId="Windows Live" clId="Web-{5B926025-637C-45F0-A416-E916E2E5EF0C}" dt="2021-10-27T02:20:25.151" v="1" actId="20577"/>
        <pc:sldMkLst>
          <pc:docMk/>
          <pc:sldMk cId="0" sldId="833"/>
        </pc:sldMkLst>
        <pc:spChg chg="mod">
          <ac:chgData name="Joseph Su" userId="547037e20b00b288" providerId="Windows Live" clId="Web-{5B926025-637C-45F0-A416-E916E2E5EF0C}" dt="2021-10-27T02:20:25.151" v="1" actId="20577"/>
          <ac:spMkLst>
            <pc:docMk/>
            <pc:sldMk cId="0" sldId="833"/>
            <ac:spMk id="13320" creationId="{E8F98A21-1D30-4BAE-BD1D-2A5A86018561}"/>
          </ac:spMkLst>
        </pc:spChg>
        <pc:spChg chg="mod">
          <ac:chgData name="Joseph Su" userId="547037e20b00b288" providerId="Windows Live" clId="Web-{5B926025-637C-45F0-A416-E916E2E5EF0C}" dt="2021-10-27T02:20:19.729" v="0"/>
          <ac:spMkLst>
            <pc:docMk/>
            <pc:sldMk cId="0" sldId="833"/>
            <ac:spMk id="855045" creationId="{1A7A28C3-50F7-4AD9-8313-17AE1396EFE9}"/>
          </ac:spMkLst>
        </pc:spChg>
      </pc:sldChg>
    </pc:docChg>
  </pc:docChgLst>
  <pc:docChgLst>
    <pc:chgData name="Joseph Su" userId="547037e20b00b288" providerId="Windows Live" clId="Web-{A632A97E-51A6-4256-B7E2-2489472A6261}"/>
    <pc:docChg chg="modSld">
      <pc:chgData name="Joseph Su" userId="547037e20b00b288" providerId="Windows Live" clId="Web-{A632A97E-51A6-4256-B7E2-2489472A6261}" dt="2021-10-27T15:52:30.890" v="3" actId="20577"/>
      <pc:docMkLst>
        <pc:docMk/>
      </pc:docMkLst>
      <pc:sldChg chg="modSp">
        <pc:chgData name="Joseph Su" userId="547037e20b00b288" providerId="Windows Live" clId="Web-{A632A97E-51A6-4256-B7E2-2489472A6261}" dt="2021-10-27T15:52:30.890" v="3" actId="20577"/>
        <pc:sldMkLst>
          <pc:docMk/>
          <pc:sldMk cId="0" sldId="833"/>
        </pc:sldMkLst>
        <pc:spChg chg="mod">
          <ac:chgData name="Joseph Su" userId="547037e20b00b288" providerId="Windows Live" clId="Web-{A632A97E-51A6-4256-B7E2-2489472A6261}" dt="2021-10-27T15:52:30.890" v="3" actId="20577"/>
          <ac:spMkLst>
            <pc:docMk/>
            <pc:sldMk cId="0" sldId="833"/>
            <ac:spMk id="13320" creationId="{E8F98A21-1D30-4BAE-BD1D-2A5A86018561}"/>
          </ac:spMkLst>
        </pc:spChg>
      </pc:sldChg>
      <pc:sldChg chg="delSp">
        <pc:chgData name="Joseph Su" userId="547037e20b00b288" providerId="Windows Live" clId="Web-{A632A97E-51A6-4256-B7E2-2489472A6261}" dt="2021-10-27T15:32:22.076" v="0"/>
        <pc:sldMkLst>
          <pc:docMk/>
          <pc:sldMk cId="0" sldId="850"/>
        </pc:sldMkLst>
        <pc:spChg chg="del">
          <ac:chgData name="Joseph Su" userId="547037e20b00b288" providerId="Windows Live" clId="Web-{A632A97E-51A6-4256-B7E2-2489472A6261}" dt="2021-10-27T15:32:22.076" v="0"/>
          <ac:spMkLst>
            <pc:docMk/>
            <pc:sldMk cId="0" sldId="850"/>
            <ac:spMk id="2" creationId="{FDE85A69-5AE7-4481-B7CB-38544A30A096}"/>
          </ac:spMkLst>
        </pc:spChg>
      </pc:sldChg>
    </pc:docChg>
  </pc:docChgLst>
  <pc:docChgLst>
    <pc:chgData name="Joseph Su" userId="547037e20b00b288" providerId="Windows Live" clId="Web-{FAAE3494-3032-428E-B0F3-CBADA87A6D34}"/>
    <pc:docChg chg="modSld addMainMaster delMainMaster">
      <pc:chgData name="Joseph Su" userId="547037e20b00b288" providerId="Windows Live" clId="Web-{FAAE3494-3032-428E-B0F3-CBADA87A6D34}" dt="2021-10-26T04:13:25.700" v="28" actId="1076"/>
      <pc:docMkLst>
        <pc:docMk/>
      </pc:docMkLst>
      <pc:sldChg chg="modSp mod modClrScheme chgLayout">
        <pc:chgData name="Joseph Su" userId="547037e20b00b288" providerId="Windows Live" clId="Web-{FAAE3494-3032-428E-B0F3-CBADA87A6D34}" dt="2021-10-26T04:12:03.433" v="17" actId="20577"/>
        <pc:sldMkLst>
          <pc:docMk/>
          <pc:sldMk cId="0" sldId="832"/>
        </pc:sldMkLst>
        <pc:spChg chg="mod">
          <ac:chgData name="Joseph Su" userId="547037e20b00b288" providerId="Windows Live" clId="Web-{FAAE3494-3032-428E-B0F3-CBADA87A6D34}" dt="2021-10-26T04:11:49.948" v="12"/>
          <ac:spMkLst>
            <pc:docMk/>
            <pc:sldMk cId="0" sldId="832"/>
            <ac:spMk id="3076" creationId="{473D4041-02FA-4B33-BCCF-99124101B368}"/>
          </ac:spMkLst>
        </pc:spChg>
        <pc:spChg chg="mod">
          <ac:chgData name="Joseph Su" userId="547037e20b00b288" providerId="Windows Live" clId="Web-{FAAE3494-3032-428E-B0F3-CBADA87A6D34}" dt="2021-10-26T04:12:03.433" v="17" actId="20577"/>
          <ac:spMkLst>
            <pc:docMk/>
            <pc:sldMk cId="0" sldId="832"/>
            <ac:spMk id="3080" creationId="{FCD34CE4-99D2-4E48-BCAA-CDB2B4EB4E7F}"/>
          </ac:spMkLst>
        </pc:spChg>
        <pc:spChg chg="mod">
          <ac:chgData name="Joseph Su" userId="547037e20b00b288" providerId="Windows Live" clId="Web-{FAAE3494-3032-428E-B0F3-CBADA87A6D34}" dt="2021-10-26T04:02:09.089" v="2" actId="20577"/>
          <ac:spMkLst>
            <pc:docMk/>
            <pc:sldMk cId="0" sldId="832"/>
            <ac:spMk id="854021" creationId="{DF9BCDED-A8AD-4A30-9461-FBADEF7E7B74}"/>
          </ac:spMkLst>
        </pc:spChg>
      </pc:sldChg>
      <pc:sldChg chg="modSp mod modClrScheme chgLayout">
        <pc:chgData name="Joseph Su" userId="547037e20b00b288" providerId="Windows Live" clId="Web-{FAAE3494-3032-428E-B0F3-CBADA87A6D34}" dt="2021-10-26T04:11:42.229" v="11"/>
        <pc:sldMkLst>
          <pc:docMk/>
          <pc:sldMk cId="0" sldId="833"/>
        </pc:sldMkLst>
        <pc:spChg chg="mod">
          <ac:chgData name="Joseph Su" userId="547037e20b00b288" providerId="Windows Live" clId="Web-{FAAE3494-3032-428E-B0F3-CBADA87A6D34}" dt="2021-10-26T04:11:42.229" v="11"/>
          <ac:spMkLst>
            <pc:docMk/>
            <pc:sldMk cId="0" sldId="833"/>
            <ac:spMk id="13316" creationId="{F7E1583A-BD7F-4A71-AAE1-0B4EEAB83A1D}"/>
          </ac:spMkLst>
        </pc:spChg>
        <pc:spChg chg="mod">
          <ac:chgData name="Joseph Su" userId="547037e20b00b288" providerId="Windows Live" clId="Web-{FAAE3494-3032-428E-B0F3-CBADA87A6D34}" dt="2021-10-26T04:11:14.447" v="6" actId="20577"/>
          <ac:spMkLst>
            <pc:docMk/>
            <pc:sldMk cId="0" sldId="833"/>
            <ac:spMk id="13317" creationId="{069AB415-32B6-4297-B594-DC4668ABD216}"/>
          </ac:spMkLst>
        </pc:spChg>
      </pc:sldChg>
      <pc:sldChg chg="mod modClrScheme chgLayout">
        <pc:chgData name="Joseph Su" userId="547037e20b00b288" providerId="Windows Live" clId="Web-{FAAE3494-3032-428E-B0F3-CBADA87A6D34}" dt="2021-10-26T04:10:29.243" v="4"/>
        <pc:sldMkLst>
          <pc:docMk/>
          <pc:sldMk cId="0" sldId="845"/>
        </pc:sldMkLst>
      </pc:sldChg>
      <pc:sldChg chg="mod modClrScheme chgLayout">
        <pc:chgData name="Joseph Su" userId="547037e20b00b288" providerId="Windows Live" clId="Web-{FAAE3494-3032-428E-B0F3-CBADA87A6D34}" dt="2021-10-26T04:10:29.243" v="4"/>
        <pc:sldMkLst>
          <pc:docMk/>
          <pc:sldMk cId="0" sldId="846"/>
        </pc:sldMkLst>
      </pc:sldChg>
      <pc:sldChg chg="mod modClrScheme chgLayout">
        <pc:chgData name="Joseph Su" userId="547037e20b00b288" providerId="Windows Live" clId="Web-{FAAE3494-3032-428E-B0F3-CBADA87A6D34}" dt="2021-10-26T04:10:29.243" v="4"/>
        <pc:sldMkLst>
          <pc:docMk/>
          <pc:sldMk cId="0" sldId="848"/>
        </pc:sldMkLst>
      </pc:sldChg>
      <pc:sldChg chg="modSp mod modClrScheme chgLayout">
        <pc:chgData name="Joseph Su" userId="547037e20b00b288" providerId="Windows Live" clId="Web-{FAAE3494-3032-428E-B0F3-CBADA87A6D34}" dt="2021-10-26T04:13:25.700" v="28" actId="1076"/>
        <pc:sldMkLst>
          <pc:docMk/>
          <pc:sldMk cId="0" sldId="849"/>
        </pc:sldMkLst>
        <pc:picChg chg="mod">
          <ac:chgData name="Joseph Su" userId="547037e20b00b288" providerId="Windows Live" clId="Web-{FAAE3494-3032-428E-B0F3-CBADA87A6D34}" dt="2021-10-26T04:13:25.700" v="28" actId="1076"/>
          <ac:picMkLst>
            <pc:docMk/>
            <pc:sldMk cId="0" sldId="849"/>
            <ac:picMk id="9223" creationId="{ECBA7C2E-F469-4885-BFBF-0A7BBCC5F5AD}"/>
          </ac:picMkLst>
        </pc:picChg>
      </pc:sldChg>
      <pc:sldChg chg="modSp mod modClrScheme chgLayout">
        <pc:chgData name="Joseph Su" userId="547037e20b00b288" providerId="Windows Live" clId="Web-{FAAE3494-3032-428E-B0F3-CBADA87A6D34}" dt="2021-10-26T04:13:18.747" v="27" actId="1076"/>
        <pc:sldMkLst>
          <pc:docMk/>
          <pc:sldMk cId="0" sldId="850"/>
        </pc:sldMkLst>
        <pc:picChg chg="mod">
          <ac:chgData name="Joseph Su" userId="547037e20b00b288" providerId="Windows Live" clId="Web-{FAAE3494-3032-428E-B0F3-CBADA87A6D34}" dt="2021-10-26T04:13:18.747" v="27" actId="1076"/>
          <ac:picMkLst>
            <pc:docMk/>
            <pc:sldMk cId="0" sldId="850"/>
            <ac:picMk id="10247" creationId="{5206BCC2-D08E-4810-840E-166759E23454}"/>
          </ac:picMkLst>
        </pc:picChg>
      </pc:sldChg>
      <pc:sldChg chg="mod modClrScheme chgLayout">
        <pc:chgData name="Joseph Su" userId="547037e20b00b288" providerId="Windows Live" clId="Web-{FAAE3494-3032-428E-B0F3-CBADA87A6D34}" dt="2021-10-26T04:10:29.243" v="4"/>
        <pc:sldMkLst>
          <pc:docMk/>
          <pc:sldMk cId="0" sldId="851"/>
        </pc:sldMkLst>
      </pc:sldChg>
      <pc:sldChg chg="mod modClrScheme chgLayout">
        <pc:chgData name="Joseph Su" userId="547037e20b00b288" providerId="Windows Live" clId="Web-{FAAE3494-3032-428E-B0F3-CBADA87A6D34}" dt="2021-10-26T04:10:29.243" v="4"/>
        <pc:sldMkLst>
          <pc:docMk/>
          <pc:sldMk cId="0" sldId="852"/>
        </pc:sldMkLst>
      </pc:sldChg>
      <pc:sldChg chg="modSp mod modClrScheme chgLayout">
        <pc:chgData name="Joseph Su" userId="547037e20b00b288" providerId="Windows Live" clId="Web-{FAAE3494-3032-428E-B0F3-CBADA87A6D34}" dt="2021-10-26T04:13:14.216" v="26" actId="1076"/>
        <pc:sldMkLst>
          <pc:docMk/>
          <pc:sldMk cId="0" sldId="885"/>
        </pc:sldMkLst>
        <pc:picChg chg="mod">
          <ac:chgData name="Joseph Su" userId="547037e20b00b288" providerId="Windows Live" clId="Web-{FAAE3494-3032-428E-B0F3-CBADA87A6D34}" dt="2021-10-26T04:13:14.216" v="26" actId="1076"/>
          <ac:picMkLst>
            <pc:docMk/>
            <pc:sldMk cId="0" sldId="885"/>
            <ac:picMk id="11270" creationId="{0503878A-9B46-4F27-9839-858CC4F3A241}"/>
          </ac:picMkLst>
        </pc:picChg>
      </pc:sldChg>
      <pc:sldChg chg="mod modClrScheme chgLayout">
        <pc:chgData name="Joseph Su" userId="547037e20b00b288" providerId="Windows Live" clId="Web-{FAAE3494-3032-428E-B0F3-CBADA87A6D34}" dt="2021-10-26T04:10:29.243" v="4"/>
        <pc:sldMkLst>
          <pc:docMk/>
          <pc:sldMk cId="0" sldId="887"/>
        </pc:sldMkLst>
      </pc:sldChg>
      <pc:sldChg chg="mod modClrScheme chgLayout">
        <pc:chgData name="Joseph Su" userId="547037e20b00b288" providerId="Windows Live" clId="Web-{FAAE3494-3032-428E-B0F3-CBADA87A6D34}" dt="2021-10-26T04:10:29.243" v="4"/>
        <pc:sldMkLst>
          <pc:docMk/>
          <pc:sldMk cId="0" sldId="888"/>
        </pc:sldMkLst>
      </pc:sldChg>
      <pc:sldChg chg="mod modClrScheme chgLayout">
        <pc:chgData name="Joseph Su" userId="547037e20b00b288" providerId="Windows Live" clId="Web-{FAAE3494-3032-428E-B0F3-CBADA87A6D34}" dt="2021-10-26T04:10:29.243" v="4"/>
        <pc:sldMkLst>
          <pc:docMk/>
          <pc:sldMk cId="0" sldId="889"/>
        </pc:sldMkLst>
      </pc:sldChg>
      <pc:sldChg chg="modSp mod modClrScheme modShow chgLayout">
        <pc:chgData name="Joseph Su" userId="547037e20b00b288" providerId="Windows Live" clId="Web-{FAAE3494-3032-428E-B0F3-CBADA87A6D34}" dt="2021-10-26T04:12:41.434" v="21"/>
        <pc:sldMkLst>
          <pc:docMk/>
          <pc:sldMk cId="0" sldId="909"/>
        </pc:sldMkLst>
        <pc:spChg chg="mod">
          <ac:chgData name="Joseph Su" userId="547037e20b00b288" providerId="Windows Live" clId="Web-{FAAE3494-3032-428E-B0F3-CBADA87A6D34}" dt="2021-10-26T04:12:23.777" v="18"/>
          <ac:spMkLst>
            <pc:docMk/>
            <pc:sldMk cId="0" sldId="909"/>
            <ac:spMk id="6150" creationId="{53F85BDF-7F15-4C5D-906B-FBA713A2DBC1}"/>
          </ac:spMkLst>
        </pc:spChg>
        <pc:spChg chg="mod">
          <ac:chgData name="Joseph Su" userId="547037e20b00b288" providerId="Windows Live" clId="Web-{FAAE3494-3032-428E-B0F3-CBADA87A6D34}" dt="2021-10-26T04:12:31.418" v="20"/>
          <ac:spMkLst>
            <pc:docMk/>
            <pc:sldMk cId="0" sldId="909"/>
            <ac:spMk id="932869" creationId="{7D630386-AF92-47A3-AF73-DB00600B9DDA}"/>
          </ac:spMkLst>
        </pc:spChg>
      </pc:sldChg>
      <pc:sldChg chg="modSp mod modClrScheme chgLayout">
        <pc:chgData name="Joseph Su" userId="547037e20b00b288" providerId="Windows Live" clId="Web-{FAAE3494-3032-428E-B0F3-CBADA87A6D34}" dt="2021-10-26T04:12:57.528" v="24" actId="1076"/>
        <pc:sldMkLst>
          <pc:docMk/>
          <pc:sldMk cId="0" sldId="910"/>
        </pc:sldMkLst>
        <pc:spChg chg="mod">
          <ac:chgData name="Joseph Su" userId="547037e20b00b288" providerId="Windows Live" clId="Web-{FAAE3494-3032-428E-B0F3-CBADA87A6D34}" dt="2021-10-26T04:12:57.528" v="24" actId="1076"/>
          <ac:spMkLst>
            <pc:docMk/>
            <pc:sldMk cId="0" sldId="910"/>
            <ac:spMk id="8198" creationId="{F319C12A-8B4F-4DEB-AD55-C47D7B987DE5}"/>
          </ac:spMkLst>
        </pc:spChg>
      </pc:sldChg>
      <pc:sldChg chg="mod modClrScheme chgLayout">
        <pc:chgData name="Joseph Su" userId="547037e20b00b288" providerId="Windows Live" clId="Web-{FAAE3494-3032-428E-B0F3-CBADA87A6D34}" dt="2021-10-26T04:10:29.243" v="4"/>
        <pc:sldMkLst>
          <pc:docMk/>
          <pc:sldMk cId="0" sldId="917"/>
        </pc:sldMkLst>
      </pc:sldChg>
      <pc:sldChg chg="modSp mod modClrScheme chgLayout">
        <pc:chgData name="Joseph Su" userId="547037e20b00b288" providerId="Windows Live" clId="Web-{FAAE3494-3032-428E-B0F3-CBADA87A6D34}" dt="2021-10-26T04:13:07.200" v="25" actId="1076"/>
        <pc:sldMkLst>
          <pc:docMk/>
          <pc:sldMk cId="0" sldId="921"/>
        </pc:sldMkLst>
        <pc:picChg chg="mod">
          <ac:chgData name="Joseph Su" userId="547037e20b00b288" providerId="Windows Live" clId="Web-{FAAE3494-3032-428E-B0F3-CBADA87A6D34}" dt="2021-10-26T04:13:07.200" v="25" actId="1076"/>
          <ac:picMkLst>
            <pc:docMk/>
            <pc:sldMk cId="0" sldId="921"/>
            <ac:picMk id="12294" creationId="{B67E1D1B-1255-43B5-B072-226700E8CABF}"/>
          </ac:picMkLst>
        </pc:picChg>
      </pc:sldChg>
      <pc:sldChg chg="mod modClrScheme chgLayout">
        <pc:chgData name="Joseph Su" userId="547037e20b00b288" providerId="Windows Live" clId="Web-{FAAE3494-3032-428E-B0F3-CBADA87A6D34}" dt="2021-10-26T04:10:29.243" v="4"/>
        <pc:sldMkLst>
          <pc:docMk/>
          <pc:sldMk cId="0" sldId="925"/>
        </pc:sldMkLst>
      </pc:sldChg>
      <pc:sldChg chg="mod modClrScheme chgLayout">
        <pc:chgData name="Joseph Su" userId="547037e20b00b288" providerId="Windows Live" clId="Web-{FAAE3494-3032-428E-B0F3-CBADA87A6D34}" dt="2021-10-26T04:10:29.243" v="4"/>
        <pc:sldMkLst>
          <pc:docMk/>
          <pc:sldMk cId="0" sldId="927"/>
        </pc:sldMkLst>
      </pc:sldChg>
      <pc:sldChg chg="mod modClrScheme chgLayout">
        <pc:chgData name="Joseph Su" userId="547037e20b00b288" providerId="Windows Live" clId="Web-{FAAE3494-3032-428E-B0F3-CBADA87A6D34}" dt="2021-10-26T04:10:29.243" v="4"/>
        <pc:sldMkLst>
          <pc:docMk/>
          <pc:sldMk cId="0" sldId="929"/>
        </pc:sldMkLst>
      </pc:sldChg>
      <pc:sldChg chg="mod modClrScheme chgLayout">
        <pc:chgData name="Joseph Su" userId="547037e20b00b288" providerId="Windows Live" clId="Web-{FAAE3494-3032-428E-B0F3-CBADA87A6D34}" dt="2021-10-26T04:10:29.243" v="4"/>
        <pc:sldMkLst>
          <pc:docMk/>
          <pc:sldMk cId="0" sldId="960"/>
        </pc:sldMkLst>
      </pc:sldChg>
      <pc:sldChg chg="mod modClrScheme chgLayout">
        <pc:chgData name="Joseph Su" userId="547037e20b00b288" providerId="Windows Live" clId="Web-{FAAE3494-3032-428E-B0F3-CBADA87A6D34}" dt="2021-10-26T04:10:29.243" v="4"/>
        <pc:sldMkLst>
          <pc:docMk/>
          <pc:sldMk cId="0" sldId="961"/>
        </pc:sldMkLst>
      </pc:sldChg>
      <pc:sldMasterChg chg="del delSldLayout">
        <pc:chgData name="Joseph Su" userId="547037e20b00b288" providerId="Windows Live" clId="Web-{FAAE3494-3032-428E-B0F3-CBADA87A6D34}" dt="2021-10-26T04:10:25.524" v="3"/>
        <pc:sldMasterMkLst>
          <pc:docMk/>
          <pc:sldMasterMk cId="0" sldId="2147483649"/>
        </pc:sldMasterMkLst>
        <pc:sldLayoutChg chg="del">
          <pc:chgData name="Joseph Su" userId="547037e20b00b288" providerId="Windows Live" clId="Web-{FAAE3494-3032-428E-B0F3-CBADA87A6D34}" dt="2021-10-26T04:10:25.524" v="3"/>
          <pc:sldLayoutMkLst>
            <pc:docMk/>
            <pc:sldMasterMk cId="0" sldId="2147483649"/>
            <pc:sldLayoutMk cId="3956313698" sldId="2147483698"/>
          </pc:sldLayoutMkLst>
        </pc:sldLayoutChg>
        <pc:sldLayoutChg chg="del">
          <pc:chgData name="Joseph Su" userId="547037e20b00b288" providerId="Windows Live" clId="Web-{FAAE3494-3032-428E-B0F3-CBADA87A6D34}" dt="2021-10-26T04:10:25.524" v="3"/>
          <pc:sldLayoutMkLst>
            <pc:docMk/>
            <pc:sldMasterMk cId="0" sldId="2147483649"/>
            <pc:sldLayoutMk cId="266105824" sldId="2147483699"/>
          </pc:sldLayoutMkLst>
        </pc:sldLayoutChg>
        <pc:sldLayoutChg chg="del">
          <pc:chgData name="Joseph Su" userId="547037e20b00b288" providerId="Windows Live" clId="Web-{FAAE3494-3032-428E-B0F3-CBADA87A6D34}" dt="2021-10-26T04:10:25.524" v="3"/>
          <pc:sldLayoutMkLst>
            <pc:docMk/>
            <pc:sldMasterMk cId="0" sldId="2147483649"/>
            <pc:sldLayoutMk cId="12050856" sldId="2147483700"/>
          </pc:sldLayoutMkLst>
        </pc:sldLayoutChg>
        <pc:sldLayoutChg chg="del">
          <pc:chgData name="Joseph Su" userId="547037e20b00b288" providerId="Windows Live" clId="Web-{FAAE3494-3032-428E-B0F3-CBADA87A6D34}" dt="2021-10-26T04:10:25.524" v="3"/>
          <pc:sldLayoutMkLst>
            <pc:docMk/>
            <pc:sldMasterMk cId="0" sldId="2147483649"/>
            <pc:sldLayoutMk cId="1008359215" sldId="2147483701"/>
          </pc:sldLayoutMkLst>
        </pc:sldLayoutChg>
        <pc:sldLayoutChg chg="del">
          <pc:chgData name="Joseph Su" userId="547037e20b00b288" providerId="Windows Live" clId="Web-{FAAE3494-3032-428E-B0F3-CBADA87A6D34}" dt="2021-10-26T04:10:25.524" v="3"/>
          <pc:sldLayoutMkLst>
            <pc:docMk/>
            <pc:sldMasterMk cId="0" sldId="2147483649"/>
            <pc:sldLayoutMk cId="2862786788" sldId="2147483702"/>
          </pc:sldLayoutMkLst>
        </pc:sldLayoutChg>
        <pc:sldLayoutChg chg="del">
          <pc:chgData name="Joseph Su" userId="547037e20b00b288" providerId="Windows Live" clId="Web-{FAAE3494-3032-428E-B0F3-CBADA87A6D34}" dt="2021-10-26T04:10:25.524" v="3"/>
          <pc:sldLayoutMkLst>
            <pc:docMk/>
            <pc:sldMasterMk cId="0" sldId="2147483649"/>
            <pc:sldLayoutMk cId="937701442" sldId="2147483703"/>
          </pc:sldLayoutMkLst>
        </pc:sldLayoutChg>
        <pc:sldLayoutChg chg="del">
          <pc:chgData name="Joseph Su" userId="547037e20b00b288" providerId="Windows Live" clId="Web-{FAAE3494-3032-428E-B0F3-CBADA87A6D34}" dt="2021-10-26T04:10:25.524" v="3"/>
          <pc:sldLayoutMkLst>
            <pc:docMk/>
            <pc:sldMasterMk cId="0" sldId="2147483649"/>
            <pc:sldLayoutMk cId="1253757093" sldId="2147483704"/>
          </pc:sldLayoutMkLst>
        </pc:sldLayoutChg>
        <pc:sldLayoutChg chg="del">
          <pc:chgData name="Joseph Su" userId="547037e20b00b288" providerId="Windows Live" clId="Web-{FAAE3494-3032-428E-B0F3-CBADA87A6D34}" dt="2021-10-26T04:10:25.524" v="3"/>
          <pc:sldLayoutMkLst>
            <pc:docMk/>
            <pc:sldMasterMk cId="0" sldId="2147483649"/>
            <pc:sldLayoutMk cId="2589048188" sldId="2147483705"/>
          </pc:sldLayoutMkLst>
        </pc:sldLayoutChg>
        <pc:sldLayoutChg chg="del">
          <pc:chgData name="Joseph Su" userId="547037e20b00b288" providerId="Windows Live" clId="Web-{FAAE3494-3032-428E-B0F3-CBADA87A6D34}" dt="2021-10-26T04:10:25.524" v="3"/>
          <pc:sldLayoutMkLst>
            <pc:docMk/>
            <pc:sldMasterMk cId="0" sldId="2147483649"/>
            <pc:sldLayoutMk cId="430050140" sldId="2147483706"/>
          </pc:sldLayoutMkLst>
        </pc:sldLayoutChg>
        <pc:sldLayoutChg chg="del">
          <pc:chgData name="Joseph Su" userId="547037e20b00b288" providerId="Windows Live" clId="Web-{FAAE3494-3032-428E-B0F3-CBADA87A6D34}" dt="2021-10-26T04:10:25.524" v="3"/>
          <pc:sldLayoutMkLst>
            <pc:docMk/>
            <pc:sldMasterMk cId="0" sldId="2147483649"/>
            <pc:sldLayoutMk cId="2807174334" sldId="2147483707"/>
          </pc:sldLayoutMkLst>
        </pc:sldLayoutChg>
        <pc:sldLayoutChg chg="del">
          <pc:chgData name="Joseph Su" userId="547037e20b00b288" providerId="Windows Live" clId="Web-{FAAE3494-3032-428E-B0F3-CBADA87A6D34}" dt="2021-10-26T04:10:25.524" v="3"/>
          <pc:sldLayoutMkLst>
            <pc:docMk/>
            <pc:sldMasterMk cId="0" sldId="2147483649"/>
            <pc:sldLayoutMk cId="1077947808" sldId="2147483708"/>
          </pc:sldLayoutMkLst>
        </pc:sldLayoutChg>
      </pc:sldMasterChg>
      <pc:sldMasterChg chg="add del addSldLayout delSldLayout modSldLayout">
        <pc:chgData name="Joseph Su" userId="547037e20b00b288" providerId="Windows Live" clId="Web-{FAAE3494-3032-428E-B0F3-CBADA87A6D34}" dt="2021-10-26T04:10:29.243" v="4"/>
        <pc:sldMasterMkLst>
          <pc:docMk/>
          <pc:sldMasterMk cId="1086733551" sldId="2147483709"/>
        </pc:sldMasterMkLst>
        <pc:sldLayoutChg chg="add del mod replId">
          <pc:chgData name="Joseph Su" userId="547037e20b00b288" providerId="Windows Live" clId="Web-{FAAE3494-3032-428E-B0F3-CBADA87A6D34}" dt="2021-10-26T04:10:29.243" v="4"/>
          <pc:sldLayoutMkLst>
            <pc:docMk/>
            <pc:sldMasterMk cId="1086733551" sldId="2147483709"/>
            <pc:sldLayoutMk cId="1773376145" sldId="2147483710"/>
          </pc:sldLayoutMkLst>
        </pc:sldLayoutChg>
        <pc:sldLayoutChg chg="add del mod replId">
          <pc:chgData name="Joseph Su" userId="547037e20b00b288" providerId="Windows Live" clId="Web-{FAAE3494-3032-428E-B0F3-CBADA87A6D34}" dt="2021-10-26T04:10:29.243" v="4"/>
          <pc:sldLayoutMkLst>
            <pc:docMk/>
            <pc:sldMasterMk cId="1086733551" sldId="2147483709"/>
            <pc:sldLayoutMk cId="1419475272" sldId="2147483711"/>
          </pc:sldLayoutMkLst>
        </pc:sldLayoutChg>
        <pc:sldLayoutChg chg="add del mod replId">
          <pc:chgData name="Joseph Su" userId="547037e20b00b288" providerId="Windows Live" clId="Web-{FAAE3494-3032-428E-B0F3-CBADA87A6D34}" dt="2021-10-26T04:10:29.243" v="4"/>
          <pc:sldLayoutMkLst>
            <pc:docMk/>
            <pc:sldMasterMk cId="1086733551" sldId="2147483709"/>
            <pc:sldLayoutMk cId="529189302" sldId="2147483712"/>
          </pc:sldLayoutMkLst>
        </pc:sldLayoutChg>
        <pc:sldLayoutChg chg="add del mod replId">
          <pc:chgData name="Joseph Su" userId="547037e20b00b288" providerId="Windows Live" clId="Web-{FAAE3494-3032-428E-B0F3-CBADA87A6D34}" dt="2021-10-26T04:10:29.243" v="4"/>
          <pc:sldLayoutMkLst>
            <pc:docMk/>
            <pc:sldMasterMk cId="1086733551" sldId="2147483709"/>
            <pc:sldLayoutMk cId="4180680328" sldId="2147483713"/>
          </pc:sldLayoutMkLst>
        </pc:sldLayoutChg>
        <pc:sldLayoutChg chg="add del mod replId">
          <pc:chgData name="Joseph Su" userId="547037e20b00b288" providerId="Windows Live" clId="Web-{FAAE3494-3032-428E-B0F3-CBADA87A6D34}" dt="2021-10-26T04:10:29.243" v="4"/>
          <pc:sldLayoutMkLst>
            <pc:docMk/>
            <pc:sldMasterMk cId="1086733551" sldId="2147483709"/>
            <pc:sldLayoutMk cId="1311989951" sldId="2147483714"/>
          </pc:sldLayoutMkLst>
        </pc:sldLayoutChg>
        <pc:sldLayoutChg chg="add del mod replId">
          <pc:chgData name="Joseph Su" userId="547037e20b00b288" providerId="Windows Live" clId="Web-{FAAE3494-3032-428E-B0F3-CBADA87A6D34}" dt="2021-10-26T04:10:29.243" v="4"/>
          <pc:sldLayoutMkLst>
            <pc:docMk/>
            <pc:sldMasterMk cId="1086733551" sldId="2147483709"/>
            <pc:sldLayoutMk cId="1727959158" sldId="2147483715"/>
          </pc:sldLayoutMkLst>
        </pc:sldLayoutChg>
        <pc:sldLayoutChg chg="add del mod replId">
          <pc:chgData name="Joseph Su" userId="547037e20b00b288" providerId="Windows Live" clId="Web-{FAAE3494-3032-428E-B0F3-CBADA87A6D34}" dt="2021-10-26T04:10:29.243" v="4"/>
          <pc:sldLayoutMkLst>
            <pc:docMk/>
            <pc:sldMasterMk cId="1086733551" sldId="2147483709"/>
            <pc:sldLayoutMk cId="2688946941" sldId="2147483716"/>
          </pc:sldLayoutMkLst>
        </pc:sldLayoutChg>
        <pc:sldLayoutChg chg="add del mod replId">
          <pc:chgData name="Joseph Su" userId="547037e20b00b288" providerId="Windows Live" clId="Web-{FAAE3494-3032-428E-B0F3-CBADA87A6D34}" dt="2021-10-26T04:10:29.243" v="4"/>
          <pc:sldLayoutMkLst>
            <pc:docMk/>
            <pc:sldMasterMk cId="1086733551" sldId="2147483709"/>
            <pc:sldLayoutMk cId="1009893816" sldId="2147483717"/>
          </pc:sldLayoutMkLst>
        </pc:sldLayoutChg>
        <pc:sldLayoutChg chg="add del mod replId">
          <pc:chgData name="Joseph Su" userId="547037e20b00b288" providerId="Windows Live" clId="Web-{FAAE3494-3032-428E-B0F3-CBADA87A6D34}" dt="2021-10-26T04:10:29.243" v="4"/>
          <pc:sldLayoutMkLst>
            <pc:docMk/>
            <pc:sldMasterMk cId="1086733551" sldId="2147483709"/>
            <pc:sldLayoutMk cId="3584355800" sldId="2147483718"/>
          </pc:sldLayoutMkLst>
        </pc:sldLayoutChg>
        <pc:sldLayoutChg chg="add del mod replId">
          <pc:chgData name="Joseph Su" userId="547037e20b00b288" providerId="Windows Live" clId="Web-{FAAE3494-3032-428E-B0F3-CBADA87A6D34}" dt="2021-10-26T04:10:29.243" v="4"/>
          <pc:sldLayoutMkLst>
            <pc:docMk/>
            <pc:sldMasterMk cId="1086733551" sldId="2147483709"/>
            <pc:sldLayoutMk cId="1159816581" sldId="2147483719"/>
          </pc:sldLayoutMkLst>
        </pc:sldLayoutChg>
        <pc:sldLayoutChg chg="add del mod replId">
          <pc:chgData name="Joseph Su" userId="547037e20b00b288" providerId="Windows Live" clId="Web-{FAAE3494-3032-428E-B0F3-CBADA87A6D34}" dt="2021-10-26T04:10:29.243" v="4"/>
          <pc:sldLayoutMkLst>
            <pc:docMk/>
            <pc:sldMasterMk cId="1086733551" sldId="2147483709"/>
            <pc:sldLayoutMk cId="1059287772" sldId="2147483720"/>
          </pc:sldLayoutMkLst>
        </pc:sldLayoutChg>
      </pc:sldMasterChg>
      <pc:sldMasterChg chg="add addSldLayout modSldLayout">
        <pc:chgData name="Joseph Su" userId="547037e20b00b288" providerId="Windows Live" clId="Web-{FAAE3494-3032-428E-B0F3-CBADA87A6D34}" dt="2021-10-26T04:10:29.243" v="4"/>
        <pc:sldMasterMkLst>
          <pc:docMk/>
          <pc:sldMasterMk cId="2920642180" sldId="2147483721"/>
        </pc:sldMasterMkLst>
        <pc:sldLayoutChg chg="add mod replId">
          <pc:chgData name="Joseph Su" userId="547037e20b00b288" providerId="Windows Live" clId="Web-{FAAE3494-3032-428E-B0F3-CBADA87A6D34}" dt="2021-10-26T04:10:29.243" v="4"/>
          <pc:sldLayoutMkLst>
            <pc:docMk/>
            <pc:sldMasterMk cId="2920642180" sldId="2147483721"/>
            <pc:sldLayoutMk cId="3362303857" sldId="2147483722"/>
          </pc:sldLayoutMkLst>
        </pc:sldLayoutChg>
        <pc:sldLayoutChg chg="add mod replId">
          <pc:chgData name="Joseph Su" userId="547037e20b00b288" providerId="Windows Live" clId="Web-{FAAE3494-3032-428E-B0F3-CBADA87A6D34}" dt="2021-10-26T04:10:29.243" v="4"/>
          <pc:sldLayoutMkLst>
            <pc:docMk/>
            <pc:sldMasterMk cId="2920642180" sldId="2147483721"/>
            <pc:sldLayoutMk cId="2024840597" sldId="2147483723"/>
          </pc:sldLayoutMkLst>
        </pc:sldLayoutChg>
        <pc:sldLayoutChg chg="add mod replId">
          <pc:chgData name="Joseph Su" userId="547037e20b00b288" providerId="Windows Live" clId="Web-{FAAE3494-3032-428E-B0F3-CBADA87A6D34}" dt="2021-10-26T04:10:29.243" v="4"/>
          <pc:sldLayoutMkLst>
            <pc:docMk/>
            <pc:sldMasterMk cId="2920642180" sldId="2147483721"/>
            <pc:sldLayoutMk cId="610057431" sldId="2147483724"/>
          </pc:sldLayoutMkLst>
        </pc:sldLayoutChg>
        <pc:sldLayoutChg chg="add mod replId">
          <pc:chgData name="Joseph Su" userId="547037e20b00b288" providerId="Windows Live" clId="Web-{FAAE3494-3032-428E-B0F3-CBADA87A6D34}" dt="2021-10-26T04:10:29.243" v="4"/>
          <pc:sldLayoutMkLst>
            <pc:docMk/>
            <pc:sldMasterMk cId="2920642180" sldId="2147483721"/>
            <pc:sldLayoutMk cId="1130757610" sldId="2147483725"/>
          </pc:sldLayoutMkLst>
        </pc:sldLayoutChg>
        <pc:sldLayoutChg chg="add mod replId">
          <pc:chgData name="Joseph Su" userId="547037e20b00b288" providerId="Windows Live" clId="Web-{FAAE3494-3032-428E-B0F3-CBADA87A6D34}" dt="2021-10-26T04:10:29.243" v="4"/>
          <pc:sldLayoutMkLst>
            <pc:docMk/>
            <pc:sldMasterMk cId="2920642180" sldId="2147483721"/>
            <pc:sldLayoutMk cId="2262642718" sldId="2147483726"/>
          </pc:sldLayoutMkLst>
        </pc:sldLayoutChg>
        <pc:sldLayoutChg chg="add mod replId">
          <pc:chgData name="Joseph Su" userId="547037e20b00b288" providerId="Windows Live" clId="Web-{FAAE3494-3032-428E-B0F3-CBADA87A6D34}" dt="2021-10-26T04:10:29.243" v="4"/>
          <pc:sldLayoutMkLst>
            <pc:docMk/>
            <pc:sldMasterMk cId="2920642180" sldId="2147483721"/>
            <pc:sldLayoutMk cId="4004604967" sldId="2147483727"/>
          </pc:sldLayoutMkLst>
        </pc:sldLayoutChg>
        <pc:sldLayoutChg chg="add mod replId">
          <pc:chgData name="Joseph Su" userId="547037e20b00b288" providerId="Windows Live" clId="Web-{FAAE3494-3032-428E-B0F3-CBADA87A6D34}" dt="2021-10-26T04:10:29.243" v="4"/>
          <pc:sldLayoutMkLst>
            <pc:docMk/>
            <pc:sldMasterMk cId="2920642180" sldId="2147483721"/>
            <pc:sldLayoutMk cId="1412725610" sldId="2147483728"/>
          </pc:sldLayoutMkLst>
        </pc:sldLayoutChg>
        <pc:sldLayoutChg chg="add mod replId">
          <pc:chgData name="Joseph Su" userId="547037e20b00b288" providerId="Windows Live" clId="Web-{FAAE3494-3032-428E-B0F3-CBADA87A6D34}" dt="2021-10-26T04:10:29.243" v="4"/>
          <pc:sldLayoutMkLst>
            <pc:docMk/>
            <pc:sldMasterMk cId="2920642180" sldId="2147483721"/>
            <pc:sldLayoutMk cId="303641702" sldId="2147483729"/>
          </pc:sldLayoutMkLst>
        </pc:sldLayoutChg>
        <pc:sldLayoutChg chg="add mod replId">
          <pc:chgData name="Joseph Su" userId="547037e20b00b288" providerId="Windows Live" clId="Web-{FAAE3494-3032-428E-B0F3-CBADA87A6D34}" dt="2021-10-26T04:10:29.243" v="4"/>
          <pc:sldLayoutMkLst>
            <pc:docMk/>
            <pc:sldMasterMk cId="2920642180" sldId="2147483721"/>
            <pc:sldLayoutMk cId="3478326912" sldId="2147483730"/>
          </pc:sldLayoutMkLst>
        </pc:sldLayoutChg>
        <pc:sldLayoutChg chg="add mod replId">
          <pc:chgData name="Joseph Su" userId="547037e20b00b288" providerId="Windows Live" clId="Web-{FAAE3494-3032-428E-B0F3-CBADA87A6D34}" dt="2021-10-26T04:10:29.243" v="4"/>
          <pc:sldLayoutMkLst>
            <pc:docMk/>
            <pc:sldMasterMk cId="2920642180" sldId="2147483721"/>
            <pc:sldLayoutMk cId="3646823860" sldId="2147483731"/>
          </pc:sldLayoutMkLst>
        </pc:sldLayoutChg>
        <pc:sldLayoutChg chg="add mod replId">
          <pc:chgData name="Joseph Su" userId="547037e20b00b288" providerId="Windows Live" clId="Web-{FAAE3494-3032-428E-B0F3-CBADA87A6D34}" dt="2021-10-26T04:10:29.243" v="4"/>
          <pc:sldLayoutMkLst>
            <pc:docMk/>
            <pc:sldMasterMk cId="2920642180" sldId="2147483721"/>
            <pc:sldLayoutMk cId="1794435334" sldId="2147483732"/>
          </pc:sldLayoutMkLst>
        </pc:sldLayoutChg>
      </pc:sldMasterChg>
    </pc:docChg>
  </pc:docChgLst>
  <pc:docChgLst>
    <pc:chgData name="Joseph Su" userId="547037e20b00b288" providerId="Windows Live" clId="Web-{FB84756D-3445-45B0-87E3-8BA2D652FED4}"/>
    <pc:docChg chg="modSld">
      <pc:chgData name="Joseph Su" userId="547037e20b00b288" providerId="Windows Live" clId="Web-{FB84756D-3445-45B0-87E3-8BA2D652FED4}" dt="2021-10-27T04:14:23.503" v="18" actId="20577"/>
      <pc:docMkLst>
        <pc:docMk/>
      </pc:docMkLst>
      <pc:sldChg chg="modSp">
        <pc:chgData name="Joseph Su" userId="547037e20b00b288" providerId="Windows Live" clId="Web-{FB84756D-3445-45B0-87E3-8BA2D652FED4}" dt="2021-10-27T04:14:15.862" v="3" actId="20577"/>
        <pc:sldMkLst>
          <pc:docMk/>
          <pc:sldMk cId="0" sldId="849"/>
        </pc:sldMkLst>
        <pc:spChg chg="mod">
          <ac:chgData name="Joseph Su" userId="547037e20b00b288" providerId="Windows Live" clId="Web-{FB84756D-3445-45B0-87E3-8BA2D652FED4}" dt="2021-10-27T04:14:15.862" v="3" actId="20577"/>
          <ac:spMkLst>
            <pc:docMk/>
            <pc:sldMk cId="0" sldId="849"/>
            <ac:spMk id="9221" creationId="{EAD1BEE2-BCD8-460C-BEB7-93CD15868E36}"/>
          </ac:spMkLst>
        </pc:spChg>
      </pc:sldChg>
      <pc:sldChg chg="addSp modSp">
        <pc:chgData name="Joseph Su" userId="547037e20b00b288" providerId="Windows Live" clId="Web-{FB84756D-3445-45B0-87E3-8BA2D652FED4}" dt="2021-10-27T04:14:23.503" v="18" actId="20577"/>
        <pc:sldMkLst>
          <pc:docMk/>
          <pc:sldMk cId="0" sldId="850"/>
        </pc:sldMkLst>
        <pc:spChg chg="add">
          <ac:chgData name="Joseph Su" userId="547037e20b00b288" providerId="Windows Live" clId="Web-{FB84756D-3445-45B0-87E3-8BA2D652FED4}" dt="2021-10-27T04:14:20.722" v="4"/>
          <ac:spMkLst>
            <pc:docMk/>
            <pc:sldMk cId="0" sldId="850"/>
            <ac:spMk id="2" creationId="{FDE85A69-5AE7-4481-B7CB-38544A30A096}"/>
          </ac:spMkLst>
        </pc:spChg>
        <pc:spChg chg="mod">
          <ac:chgData name="Joseph Su" userId="547037e20b00b288" providerId="Windows Live" clId="Web-{FB84756D-3445-45B0-87E3-8BA2D652FED4}" dt="2021-10-27T04:14:23.503" v="18" actId="20577"/>
          <ac:spMkLst>
            <pc:docMk/>
            <pc:sldMk cId="0" sldId="850"/>
            <ac:spMk id="10245" creationId="{2CC1045D-45CD-4AFC-9C5F-4B0EF63FB6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>
            <a:extLst>
              <a:ext uri="{FF2B5EF4-FFF2-40B4-BE49-F238E27FC236}">
                <a16:creationId xmlns:a16="http://schemas.microsoft.com/office/drawing/2014/main" id="{1D2E26B1-FB17-417B-B55D-2EDC760A8B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B26ECB2B-2D14-4A63-B291-F468D0C8E4E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9B4A132D-2A87-4462-B5FC-95D3DDB51B2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6469" name="Rectangle 5">
            <a:extLst>
              <a:ext uri="{FF2B5EF4-FFF2-40B4-BE49-F238E27FC236}">
                <a16:creationId xmlns:a16="http://schemas.microsoft.com/office/drawing/2014/main" id="{D8FA8CDC-2899-451C-BEFE-3DBA79211A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46470" name="Rectangle 6">
            <a:extLst>
              <a:ext uri="{FF2B5EF4-FFF2-40B4-BE49-F238E27FC236}">
                <a16:creationId xmlns:a16="http://schemas.microsoft.com/office/drawing/2014/main" id="{F03CAC1F-BD4B-4570-BEA9-77EDD5B182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6471" name="Rectangle 7">
            <a:extLst>
              <a:ext uri="{FF2B5EF4-FFF2-40B4-BE49-F238E27FC236}">
                <a16:creationId xmlns:a16="http://schemas.microsoft.com/office/drawing/2014/main" id="{8C584901-D2AA-4373-80DC-6C2E44D89B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fld id="{CAA801FB-D36D-4CD7-B921-473EC67D205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88C835AC-6110-4079-9EB8-96F929C130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83407A5E-0F81-4F2C-BFC7-EFECF60E4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DFF67A02-50D8-4C92-90A5-CCB5B0F58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41173E-9C2B-44A4-B1C5-6E73BFDB7B19}" type="slidenum">
              <a:rPr lang="en-US" altLang="en-US" sz="1200" b="0"/>
              <a:pPr/>
              <a:t>1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46A03B61-4021-4851-B512-5743FD0E30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E1F76AB9-5607-414B-B076-2F03444D6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55959BEE-F3CC-472C-9B2E-1B886D137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23B3B4-8852-4A39-ACBA-9472A719D514}" type="slidenum">
              <a:rPr lang="en-US" altLang="en-US" sz="1200" b="0"/>
              <a:pPr/>
              <a:t>10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8D0DBD96-E289-4283-8368-B1CBBAB0A4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94092187-3ACF-4582-A248-2C804DAA1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BF1146D9-F387-4B25-873D-D0494AFD13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B8CAF3-BD28-40E2-8307-89E4246B566B}" type="slidenum">
              <a:rPr lang="en-US" altLang="en-US" sz="1200" b="0"/>
              <a:pPr/>
              <a:t>11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9E5FFC4A-D771-44E4-8ADB-F195DE49DD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F6EAF56A-5F1D-4733-8F9F-640798929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2C4B3BB1-EF5A-4E86-9D41-16152738AA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EA721E-036A-4770-A3F4-A51CD5C7A593}" type="slidenum">
              <a:rPr lang="en-US" altLang="en-US" sz="1200" b="0"/>
              <a:pPr/>
              <a:t>12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7D0A54EC-CB83-4D55-BFD2-2834B1F5C5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6FADBF60-B0B8-4F78-A877-89D60064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A45A90D6-8C53-436D-8F30-18A5EA23A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54C55E-B5BC-4E7F-9A08-58C99B419918}" type="slidenum">
              <a:rPr lang="en-US" altLang="en-US" sz="1200" b="0"/>
              <a:pPr/>
              <a:t>13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93E66F67-4FB9-40F0-96E0-878E121492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FDBA867F-D5AE-45F1-AE70-EED93AEA8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8378C599-2C3D-444A-9131-1636AF46B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4647F2-2693-421C-9B44-9FCB89235A14}" type="slidenum">
              <a:rPr lang="en-US" altLang="en-US" sz="1200" b="0"/>
              <a:pPr/>
              <a:t>14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7111AF52-67CA-43CC-AB5E-5E4F1A0C7D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93FD3A6F-0EF9-495B-BD3B-F1A808471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04AC5C75-CBD2-49FD-82B7-568EBC2E1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E5228B-4F9D-4D0B-B9D7-9FFCA9AB22CD}" type="slidenum">
              <a:rPr lang="en-US" altLang="en-US" sz="1200" b="0"/>
              <a:pPr/>
              <a:t>15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9AFED6E2-3F09-4D72-91A9-6EEC5BA238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FD2E3F82-4961-4358-9DEB-E8DED94B1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7625FE90-3186-4E69-9B20-E6A33982A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4CB951-D596-4CF2-9227-2582A6D10BAA}" type="slidenum">
              <a:rPr lang="en-US" altLang="en-US" sz="1200" b="0"/>
              <a:pPr/>
              <a:t>16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58906AE6-A445-46E5-BF10-C91310FAF1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74152688-49A8-4690-927A-36E987314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Don’t need *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BA94583C-3BDE-48AA-8896-974AADA54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95A3A0-C0C0-4BAE-81EE-B53242B827DC}" type="slidenum">
              <a:rPr lang="en-US" altLang="en-US" sz="1200" b="0"/>
              <a:pPr/>
              <a:t>17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F38136FA-83ED-4045-9020-557F5EA3B0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4D353687-946C-4797-A8A9-53DEBF074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B8AA05E4-02C5-4877-A1F1-328CC16E9A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98B730-1D1E-4997-8E22-1C91F095D47D}" type="slidenum">
              <a:rPr lang="en-US" altLang="en-US" sz="1200" b="0"/>
              <a:pPr/>
              <a:t>18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9448527F-838C-4811-8036-00519AF802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132C5774-FBA4-4D30-8F36-ECCEE9AD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Don’t’ need size in parameter</a:t>
            </a: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D8F0C6D6-CA62-4A1C-BB45-7515A881B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AE4BD3-44BF-4830-B769-BE4128B31056}" type="slidenum">
              <a:rPr lang="en-US" altLang="en-US" sz="1200" b="0"/>
              <a:pPr/>
              <a:t>19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904F7CE9-465F-4F22-9298-BADBF4463B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F1DEB9C3-81D4-434C-B3DA-4EE8B3EF5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49ACA7C2-7EAC-4EF9-B506-01E5DF2C6B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FB7E7C-01BF-4292-8A03-668FC2ABCC14}" type="slidenum">
              <a:rPr lang="en-US" altLang="en-US" sz="1200" b="0"/>
              <a:pPr/>
              <a:t>2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4F6FD763-77B4-4395-89AE-3F8A9FC136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AF55F13B-52EC-489C-B62F-A75A103C4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EBD5471A-84D1-4F38-8710-B48630E8B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359952-B5C1-484D-8B7F-76453713609B}" type="slidenum">
              <a:rPr lang="en-US" altLang="en-US" sz="1200" b="0"/>
              <a:pPr/>
              <a:t>20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EB770ED4-46C6-4781-B1E1-72C0ABBEA2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13012389-21D3-4F13-B0D6-C2B8CF62E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7FD017BB-EC41-4154-A737-0DC55F53E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641A19-1C04-4C42-B9C9-33AE4707E9FB}" type="slidenum">
              <a:rPr lang="en-US" altLang="en-US" sz="1200" b="0"/>
              <a:pPr/>
              <a:t>21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5A68336C-95BB-401A-9FAB-0EE6B9240D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DF897B46-853E-4A69-83EA-25E0E4690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18808BA7-6384-4F34-BF4A-8F61EC378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4EBA93-C4A9-4C3C-88FD-58BCA0F56CA6}" type="slidenum">
              <a:rPr lang="en-US" altLang="en-US" sz="1200" b="0"/>
              <a:pPr/>
              <a:t>22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32F84216-4AAF-433C-8B23-357DCAB2FB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B0045F10-94D8-4BC6-A373-7A3FDD457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7F9930A2-C2B4-423A-8F73-FA0F182E82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3A50FE-E7B3-4141-BF5B-493D2D7B0D9F}" type="slidenum">
              <a:rPr lang="en-US" altLang="en-US" sz="1200" b="0"/>
              <a:pPr/>
              <a:t>3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1F8048F7-D4C3-4751-9C0D-112E484A57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7C2FA037-908D-4E5F-A15F-58F8F8B27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9AF840C3-C425-4468-B4C8-2693C442C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8E7710-9822-4737-84B5-83BAB76004D2}" type="slidenum">
              <a:rPr lang="en-US" altLang="en-US" sz="1200" b="0"/>
              <a:pPr/>
              <a:t>4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20109F3E-66DA-4D29-AE77-3A4429CF9E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490B9A97-259B-4A86-8A0E-CA168656B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0A430AE9-3725-421D-BF9B-181B29F57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1D988B-CFA0-49E4-A154-3B4681DF1673}" type="slidenum">
              <a:rPr lang="en-US" altLang="en-US" sz="1200" b="0"/>
              <a:pPr/>
              <a:t>5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63A03BE1-172E-4313-B2BE-0B796CD0B1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92663112-3837-47A9-BAF8-3236BA868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AE4CED78-B3DD-4C7A-A30D-BB2FDF6128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DE9C02-45DC-4005-A402-FD02E1CD3A7E}" type="slidenum">
              <a:rPr lang="en-US" altLang="en-US" sz="1200" b="0"/>
              <a:pPr/>
              <a:t>6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679079FA-5CF4-4514-9DDC-A58B8B0D50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CF9A24E8-8AAF-4C41-B92A-CAFBEBDD8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BF25D3E9-B7DF-4200-AD16-14A8E915B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E4346C-FE8D-4932-9DBA-D82F5D407D01}" type="slidenum">
              <a:rPr lang="en-US" altLang="en-US" sz="1200" b="0"/>
              <a:pPr/>
              <a:t>7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5F631C4B-E195-4CE2-82A6-EB98992941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5ABE99D1-6763-43A7-8C58-D4D7BD192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D4E02F7-04E0-4AB8-B4FC-565A0A6F80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E7A15A-71A6-49AE-9F23-B8EE54A865C3}" type="slidenum">
              <a:rPr lang="en-US" altLang="en-US" sz="1200" b="0"/>
              <a:pPr/>
              <a:t>8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823D7879-8C37-47E8-81FD-22D0A2359F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E8B3CA9C-63B8-4021-9533-D5CD12FF2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1CD99799-D04A-4CF2-9EFD-C91B98DB55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6A4B7A-4B6B-4F49-A456-28EB625BB430}" type="slidenum">
              <a:rPr lang="en-US" altLang="en-US" sz="1200" b="0"/>
              <a:pPr/>
              <a:t>9</a:t>
            </a:fld>
            <a:endParaRPr lang="en-US" altLang="en-US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2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3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4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5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5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4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0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2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42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>
            <a:extLst>
              <a:ext uri="{FF2B5EF4-FFF2-40B4-BE49-F238E27FC236}">
                <a16:creationId xmlns:a16="http://schemas.microsoft.com/office/drawing/2014/main" id="{473D4041-02FA-4B33-BCCF-99124101B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077" name="Text Box 3">
            <a:extLst>
              <a:ext uri="{FF2B5EF4-FFF2-40B4-BE49-F238E27FC236}">
                <a16:creationId xmlns:a16="http://schemas.microsoft.com/office/drawing/2014/main" id="{15309DF4-46B2-4140-B639-FF297A726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44696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4000">
                <a:latin typeface="Arial"/>
                <a:cs typeface="Arial"/>
              </a:rPr>
              <a:t>Using Arrays in C</a:t>
            </a:r>
          </a:p>
        </p:txBody>
      </p:sp>
      <p:sp>
        <p:nvSpPr>
          <p:cNvPr id="3078" name="Text Box 4">
            <a:extLst>
              <a:ext uri="{FF2B5EF4-FFF2-40B4-BE49-F238E27FC236}">
                <a16:creationId xmlns:a16="http://schemas.microsoft.com/office/drawing/2014/main" id="{101F1655-D6F9-46CA-9F2E-D5FBF7FBC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US" altLang="en-US" sz="1800"/>
          </a:p>
        </p:txBody>
      </p:sp>
      <p:sp>
        <p:nvSpPr>
          <p:cNvPr id="854021" name="Rectangle 5">
            <a:extLst>
              <a:ext uri="{FF2B5EF4-FFF2-40B4-BE49-F238E27FC236}">
                <a16:creationId xmlns:a16="http://schemas.microsoft.com/office/drawing/2014/main" id="{DF9BCDED-A8AD-4A30-9461-FBADEF7E7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22651"/>
            <a:ext cx="8229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>
            <a:spAutoFit/>
          </a:bodyPr>
          <a:lstStyle/>
          <a:p>
            <a:pPr algn="just" eaLnBrk="1" hangingPunct="1">
              <a:defRPr/>
            </a:pPr>
            <a:r>
              <a:rPr lang="en-US" altLang="en-US">
                <a:latin typeface="Times New Roman"/>
                <a:cs typeface="Times New Roman"/>
              </a:rPr>
              <a:t>We first show how to declare and define arrays. Then we present several typical applications using arrays including reading values into arrays, accessing and exchanging elements in arrays, and printing arrays. </a:t>
            </a:r>
            <a:endParaRPr lang="en-US" altLang="en-US"/>
          </a:p>
        </p:txBody>
      </p:sp>
      <p:sp>
        <p:nvSpPr>
          <p:cNvPr id="3080" name="Rectangle 6">
            <a:extLst>
              <a:ext uri="{FF2B5EF4-FFF2-40B4-BE49-F238E27FC236}">
                <a16:creationId xmlns:a16="http://schemas.microsoft.com/office/drawing/2014/main" id="{FCD34CE4-99D2-4E48-BCAA-CDB2B4EB4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438650"/>
            <a:ext cx="5715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l">
              <a:buClr>
                <a:schemeClr val="tx1"/>
              </a:buClr>
              <a:buSzPct val="117000"/>
              <a:buFont typeface="Arial" panose="05000000000000000000" pitchFamily="2" charset="2"/>
              <a:buChar char="•"/>
            </a:pPr>
            <a:r>
              <a:rPr lang="en-US" altLang="en-US">
                <a:solidFill>
                  <a:srgbClr val="FFFF00"/>
                </a:solidFill>
                <a:latin typeface="Times New Roman"/>
                <a:cs typeface="Times New Roman"/>
              </a:rPr>
              <a:t>Declaration and Definition</a:t>
            </a:r>
            <a:endParaRPr lang="fr-FR" altLang="en-US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342900" indent="-342900" algn="l">
              <a:buClr>
                <a:srgbClr val="FFFFFF"/>
              </a:buClr>
              <a:buSzPct val="117000"/>
              <a:buFont typeface="Arial" panose="05000000000000000000" pitchFamily="2" charset="2"/>
              <a:buChar char="•"/>
            </a:pPr>
            <a:r>
              <a:rPr lang="fr-FR" altLang="en-US">
                <a:solidFill>
                  <a:srgbClr val="FFFF00"/>
                </a:solidFill>
                <a:latin typeface="Times New Roman"/>
                <a:cs typeface="Times New Roman"/>
              </a:rPr>
              <a:t>Accessing</a:t>
            </a:r>
            <a:r>
              <a:rPr lang="fr-FR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fr-FR" altLang="en-US" err="1">
                <a:solidFill>
                  <a:srgbClr val="FFFF00"/>
                </a:solidFill>
                <a:latin typeface="Times New Roman"/>
                <a:cs typeface="Times New Roman"/>
              </a:rPr>
              <a:t>Elements</a:t>
            </a:r>
            <a:r>
              <a:rPr lang="fr-FR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 in </a:t>
            </a:r>
            <a:r>
              <a:rPr lang="fr-FR" altLang="en-US">
                <a:solidFill>
                  <a:srgbClr val="FFFF00"/>
                </a:solidFill>
                <a:latin typeface="Times New Roman"/>
                <a:cs typeface="Times New Roman"/>
              </a:rPr>
              <a:t>Arrays</a:t>
            </a:r>
          </a:p>
          <a:p>
            <a:pPr marL="342900" indent="-342900" algn="l">
              <a:buClr>
                <a:srgbClr val="FFFFFF"/>
              </a:buClr>
              <a:buSzPct val="117000"/>
              <a:buFont typeface="Arial" panose="05000000000000000000" pitchFamily="2" charset="2"/>
              <a:buChar char="•"/>
            </a:pPr>
            <a:r>
              <a:rPr lang="en-US" altLang="en-US">
                <a:solidFill>
                  <a:srgbClr val="FFFF00"/>
                </a:solidFill>
                <a:latin typeface="Times New Roman"/>
                <a:cs typeface="Times New Roman"/>
              </a:rPr>
              <a:t>Storing Values in Arrays</a:t>
            </a:r>
            <a:endParaRPr lang="fr-FR" altLang="en-US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342900" indent="-342900" algn="l">
              <a:buClr>
                <a:srgbClr val="FFFFFF"/>
              </a:buClr>
              <a:buSzPct val="117000"/>
              <a:buFont typeface="Arial" panose="05000000000000000000" pitchFamily="2" charset="2"/>
              <a:buChar char="•"/>
            </a:pPr>
            <a:r>
              <a:rPr lang="en-US" altLang="en-US">
                <a:solidFill>
                  <a:srgbClr val="FFFF00"/>
                </a:solidFill>
                <a:latin typeface="Times New Roman"/>
                <a:cs typeface="Times New Roman"/>
              </a:rPr>
              <a:t>Index Range Checking</a:t>
            </a:r>
            <a:endParaRPr lang="fr-FR" altLang="en-US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854023" name="Text Box 7">
            <a:extLst>
              <a:ext uri="{FF2B5EF4-FFF2-40B4-BE49-F238E27FC236}">
                <a16:creationId xmlns:a16="http://schemas.microsoft.com/office/drawing/2014/main" id="{E25F6918-315C-481C-9F70-B1C58F68C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39624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3">
            <a:extLst>
              <a:ext uri="{FF2B5EF4-FFF2-40B4-BE49-F238E27FC236}">
                <a16:creationId xmlns:a16="http://schemas.microsoft.com/office/drawing/2014/main" id="{EF47FA7C-EFC5-4E4B-88C3-B09332030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812323"/>
            <a:ext cx="1785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Squares Array</a:t>
            </a:r>
          </a:p>
        </p:txBody>
      </p:sp>
      <p:pic>
        <p:nvPicPr>
          <p:cNvPr id="12294" name="Picture 4">
            <a:extLst>
              <a:ext uri="{FF2B5EF4-FFF2-40B4-BE49-F238E27FC236}">
                <a16:creationId xmlns:a16="http://schemas.microsoft.com/office/drawing/2014/main" id="{B67E1D1B-1255-43B5-B072-226700E8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70" y="685800"/>
            <a:ext cx="8437562" cy="404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F7E1583A-BD7F-4A71-AAE1-0B4EEAB83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>
              <a:cs typeface="Times New Roman"/>
            </a:endParaRPr>
          </a:p>
        </p:txBody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069AB415-32B6-4297-B594-DC4668ABD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39006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4000">
                <a:latin typeface="Arial"/>
                <a:cs typeface="Arial"/>
              </a:rPr>
              <a:t>Passing Arrays</a:t>
            </a:r>
            <a:endParaRPr lang="en-US">
              <a:cs typeface="Times New Roman"/>
            </a:endParaRPr>
          </a:p>
        </p:txBody>
      </p:sp>
      <p:sp>
        <p:nvSpPr>
          <p:cNvPr id="13318" name="Text Box 4">
            <a:extLst>
              <a:ext uri="{FF2B5EF4-FFF2-40B4-BE49-F238E27FC236}">
                <a16:creationId xmlns:a16="http://schemas.microsoft.com/office/drawing/2014/main" id="{82BAA63D-9484-4ACB-8BB0-668D924FD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US" altLang="en-US" sz="1800"/>
          </a:p>
        </p:txBody>
      </p:sp>
      <p:sp>
        <p:nvSpPr>
          <p:cNvPr id="855045" name="Rectangle 5">
            <a:extLst>
              <a:ext uri="{FF2B5EF4-FFF2-40B4-BE49-F238E27FC236}">
                <a16:creationId xmlns:a16="http://schemas.microsoft.com/office/drawing/2014/main" id="{1A7A28C3-50F7-4AD9-8313-17AE1396E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65754"/>
            <a:ext cx="8229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/>
              <a:t>To process arrays in a large program, we have to be able to pass them to functions. We can pass arrays in two ways: pass individual elements or pass the whole array. In this section we discuss first how to pass individual elements and then how to pass the whole array.</a:t>
            </a:r>
          </a:p>
        </p:txBody>
      </p:sp>
      <p:sp>
        <p:nvSpPr>
          <p:cNvPr id="13320" name="Rectangle 6">
            <a:extLst>
              <a:ext uri="{FF2B5EF4-FFF2-40B4-BE49-F238E27FC236}">
                <a16:creationId xmlns:a16="http://schemas.microsoft.com/office/drawing/2014/main" id="{E8F98A21-1D30-4BAE-BD1D-2A5A86018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816475"/>
            <a:ext cx="5715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l">
              <a:buClr>
                <a:schemeClr val="tx1"/>
              </a:buClr>
              <a:buSzPct val="117000"/>
              <a:buFont typeface="Arial" panose="05000000000000000000" pitchFamily="2" charset="2"/>
              <a:buChar char="•"/>
            </a:pPr>
            <a:r>
              <a:rPr lang="en-US" altLang="en-US">
                <a:solidFill>
                  <a:srgbClr val="FFFF00"/>
                </a:solidFill>
                <a:latin typeface="Times New Roman"/>
                <a:cs typeface="Times New Roman"/>
              </a:rPr>
              <a:t>Passing Individual Elements</a:t>
            </a:r>
          </a:p>
          <a:p>
            <a:pPr marL="342900" indent="-342900" algn="l">
              <a:buClr>
                <a:srgbClr val="FFFFFF"/>
              </a:buClr>
              <a:buSzPct val="117000"/>
              <a:buFont typeface="Arial" panose="05000000000000000000" pitchFamily="2" charset="2"/>
              <a:buChar char="•"/>
            </a:pPr>
            <a:r>
              <a:rPr lang="fr-FR" altLang="en-US">
                <a:solidFill>
                  <a:srgbClr val="FFFF00"/>
                </a:solidFill>
                <a:latin typeface="Times New Roman"/>
                <a:cs typeface="Times New Roman"/>
              </a:rPr>
              <a:t>Passing the </a:t>
            </a:r>
            <a:r>
              <a:rPr lang="fr-FR" altLang="en-US" err="1">
                <a:solidFill>
                  <a:srgbClr val="FFFF00"/>
                </a:solidFill>
                <a:latin typeface="Times New Roman"/>
                <a:cs typeface="Times New Roman"/>
              </a:rPr>
              <a:t>Whole</a:t>
            </a:r>
            <a:r>
              <a:rPr lang="fr-FR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fr-FR" altLang="en-US" err="1">
                <a:solidFill>
                  <a:srgbClr val="FFFF00"/>
                </a:solidFill>
                <a:latin typeface="Times New Roman"/>
                <a:cs typeface="Times New Roman"/>
              </a:rPr>
              <a:t>Array</a:t>
            </a:r>
            <a:endParaRPr lang="en-US" altLang="en-US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855047" name="Text Box 7">
            <a:extLst>
              <a:ext uri="{FF2B5EF4-FFF2-40B4-BE49-F238E27FC236}">
                <a16:creationId xmlns:a16="http://schemas.microsoft.com/office/drawing/2014/main" id="{4AD0B90D-CDDE-4C71-AA92-9FBD6CF79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340225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Line 2">
            <a:extLst>
              <a:ext uri="{FF2B5EF4-FFF2-40B4-BE49-F238E27FC236}">
                <a16:creationId xmlns:a16="http://schemas.microsoft.com/office/drawing/2014/main" id="{4038709D-90A7-457D-AC71-CEE46CC71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E7575216-82BD-4DC8-8664-556B3F3B2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28042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latin typeface="Times New Roman"/>
                <a:cs typeface="Times New Roman"/>
              </a:rPr>
              <a:t>Passing Array Elements</a:t>
            </a:r>
          </a:p>
        </p:txBody>
      </p:sp>
      <p:grpSp>
        <p:nvGrpSpPr>
          <p:cNvPr id="14342" name="Group 4">
            <a:extLst>
              <a:ext uri="{FF2B5EF4-FFF2-40B4-BE49-F238E27FC236}">
                <a16:creationId xmlns:a16="http://schemas.microsoft.com/office/drawing/2014/main" id="{A914CD8E-A71A-4540-B0BF-38942696C54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14344" name="Line 5">
              <a:extLst>
                <a:ext uri="{FF2B5EF4-FFF2-40B4-BE49-F238E27FC236}">
                  <a16:creationId xmlns:a16="http://schemas.microsoft.com/office/drawing/2014/main" id="{9D056298-50C8-4F72-9094-D0E806FB6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Line 6">
              <a:extLst>
                <a:ext uri="{FF2B5EF4-FFF2-40B4-BE49-F238E27FC236}">
                  <a16:creationId xmlns:a16="http://schemas.microsoft.com/office/drawing/2014/main" id="{5A63F332-4C47-4F69-8A79-0EF12DEC7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Line 7">
              <a:extLst>
                <a:ext uri="{FF2B5EF4-FFF2-40B4-BE49-F238E27FC236}">
                  <a16:creationId xmlns:a16="http://schemas.microsoft.com/office/drawing/2014/main" id="{5DB2D712-EE27-48B3-AF50-545EB8DF1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43" name="Picture 9">
            <a:extLst>
              <a:ext uri="{FF2B5EF4-FFF2-40B4-BE49-F238E27FC236}">
                <a16:creationId xmlns:a16="http://schemas.microsoft.com/office/drawing/2014/main" id="{E303E723-FD23-4CE4-8B3A-2411B5F34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419225"/>
            <a:ext cx="86296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Line 2">
            <a:extLst>
              <a:ext uri="{FF2B5EF4-FFF2-40B4-BE49-F238E27FC236}">
                <a16:creationId xmlns:a16="http://schemas.microsoft.com/office/drawing/2014/main" id="{82FB16E2-6E43-452E-8065-FCA57E4D1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65FE0183-4D2E-4911-8E49-1544457C2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46657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latin typeface="Times New Roman"/>
                <a:cs typeface="Times New Roman"/>
              </a:rPr>
              <a:t>Passing the Address of an Array Element</a:t>
            </a:r>
          </a:p>
        </p:txBody>
      </p:sp>
      <p:grpSp>
        <p:nvGrpSpPr>
          <p:cNvPr id="15366" name="Group 4">
            <a:extLst>
              <a:ext uri="{FF2B5EF4-FFF2-40B4-BE49-F238E27FC236}">
                <a16:creationId xmlns:a16="http://schemas.microsoft.com/office/drawing/2014/main" id="{32DD7CC2-39DD-4D4B-873F-13573DCF2F1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15368" name="Line 5">
              <a:extLst>
                <a:ext uri="{FF2B5EF4-FFF2-40B4-BE49-F238E27FC236}">
                  <a16:creationId xmlns:a16="http://schemas.microsoft.com/office/drawing/2014/main" id="{99A4CF91-3053-4707-AA4A-C10068145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Line 6">
              <a:extLst>
                <a:ext uri="{FF2B5EF4-FFF2-40B4-BE49-F238E27FC236}">
                  <a16:creationId xmlns:a16="http://schemas.microsoft.com/office/drawing/2014/main" id="{12AEF514-9515-4A8C-9EFE-848416E8E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Line 7">
              <a:extLst>
                <a:ext uri="{FF2B5EF4-FFF2-40B4-BE49-F238E27FC236}">
                  <a16:creationId xmlns:a16="http://schemas.microsoft.com/office/drawing/2014/main" id="{21BE2B0C-18C2-4588-B677-7F81B870C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367" name="Picture 9">
            <a:extLst>
              <a:ext uri="{FF2B5EF4-FFF2-40B4-BE49-F238E27FC236}">
                <a16:creationId xmlns:a16="http://schemas.microsoft.com/office/drawing/2014/main" id="{A7EA8E2F-4C5D-4AA4-B5CE-4011BFA4D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1622425"/>
            <a:ext cx="8116887" cy="317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Line 2">
            <a:extLst>
              <a:ext uri="{FF2B5EF4-FFF2-40B4-BE49-F238E27FC236}">
                <a16:creationId xmlns:a16="http://schemas.microsoft.com/office/drawing/2014/main" id="{0BBF136A-891A-4E49-8F7F-433E44748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59BB8048-1FF6-4FBD-A336-FE7F1268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20217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latin typeface="Times New Roman"/>
                <a:cs typeface="Times New Roman"/>
              </a:rPr>
              <a:t>Passing an array</a:t>
            </a:r>
          </a:p>
        </p:txBody>
      </p:sp>
      <p:grpSp>
        <p:nvGrpSpPr>
          <p:cNvPr id="16390" name="Group 4">
            <a:extLst>
              <a:ext uri="{FF2B5EF4-FFF2-40B4-BE49-F238E27FC236}">
                <a16:creationId xmlns:a16="http://schemas.microsoft.com/office/drawing/2014/main" id="{8E90F150-BE44-4A7A-BAD1-612E8849D6E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16393" name="Line 5">
              <a:extLst>
                <a:ext uri="{FF2B5EF4-FFF2-40B4-BE49-F238E27FC236}">
                  <a16:creationId xmlns:a16="http://schemas.microsoft.com/office/drawing/2014/main" id="{2DE6D530-3CE4-4566-A536-25EC208E2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6">
              <a:extLst>
                <a:ext uri="{FF2B5EF4-FFF2-40B4-BE49-F238E27FC236}">
                  <a16:creationId xmlns:a16="http://schemas.microsoft.com/office/drawing/2014/main" id="{1395BDCF-77A9-42C9-8AA8-82D059D96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7">
              <a:extLst>
                <a:ext uri="{FF2B5EF4-FFF2-40B4-BE49-F238E27FC236}">
                  <a16:creationId xmlns:a16="http://schemas.microsoft.com/office/drawing/2014/main" id="{62A6267E-EC4B-441E-AA68-B4E303EE3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1" name="TextBox 2">
            <a:extLst>
              <a:ext uri="{FF2B5EF4-FFF2-40B4-BE49-F238E27FC236}">
                <a16:creationId xmlns:a16="http://schemas.microsoft.com/office/drawing/2014/main" id="{5622102B-2421-4109-9FB6-990D1A0E8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8" y="1371600"/>
            <a:ext cx="8642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       </a:t>
            </a:r>
          </a:p>
          <a:p>
            <a:endParaRPr lang="en-US" altLang="en-US"/>
          </a:p>
        </p:txBody>
      </p:sp>
      <p:sp>
        <p:nvSpPr>
          <p:cNvPr id="16392" name="TextBox 4">
            <a:extLst>
              <a:ext uri="{FF2B5EF4-FFF2-40B4-BE49-F238E27FC236}">
                <a16:creationId xmlns:a16="http://schemas.microsoft.com/office/drawing/2014/main" id="{D787FDEC-E23C-49FA-87E6-7F5CC9601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252413"/>
            <a:ext cx="4614863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{         // main                                   </a:t>
            </a:r>
          </a:p>
          <a:p>
            <a:r>
              <a:rPr lang="en-US" altLang="en-US"/>
              <a:t>                                                         </a:t>
            </a:r>
          </a:p>
          <a:p>
            <a:r>
              <a:rPr lang="en-US" altLang="en-US"/>
              <a:t>int arr[10];                          </a:t>
            </a:r>
          </a:p>
          <a:p>
            <a:r>
              <a:rPr lang="en-US" altLang="en-US"/>
              <a:t>int x;                                    </a:t>
            </a:r>
          </a:p>
          <a:p>
            <a:endParaRPr lang="en-US" altLang="en-US"/>
          </a:p>
          <a:p>
            <a:r>
              <a:rPr lang="en-US" altLang="en-US"/>
              <a:t>func(arr);                            </a:t>
            </a:r>
          </a:p>
          <a:p>
            <a:endParaRPr lang="en-US" altLang="en-US"/>
          </a:p>
          <a:p>
            <a:r>
              <a:rPr lang="en-US" altLang="en-US"/>
              <a:t>}                                                       </a:t>
            </a:r>
          </a:p>
          <a:p>
            <a:endParaRPr lang="en-US" altLang="en-US"/>
          </a:p>
          <a:p>
            <a:r>
              <a:rPr lang="en-US" altLang="en-US"/>
              <a:t>void func( int farr[] ) {                   </a:t>
            </a:r>
          </a:p>
          <a:p>
            <a:endParaRPr lang="en-US" altLang="en-US"/>
          </a:p>
          <a:p>
            <a:r>
              <a:rPr lang="en-US" altLang="en-US"/>
              <a:t>farr[0] = 1;                          </a:t>
            </a:r>
          </a:p>
          <a:p>
            <a:endParaRPr lang="en-US" altLang="en-US"/>
          </a:p>
          <a:p>
            <a:r>
              <a:rPr lang="en-US" altLang="en-US"/>
              <a:t>}                                                    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">
            <a:extLst>
              <a:ext uri="{FF2B5EF4-FFF2-40B4-BE49-F238E27FC236}">
                <a16:creationId xmlns:a16="http://schemas.microsoft.com/office/drawing/2014/main" id="{9EB249C5-58D7-483D-B62E-241FDF29A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7771" y="134815"/>
            <a:ext cx="2906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Calculate Array Average</a:t>
            </a:r>
          </a:p>
        </p:txBody>
      </p:sp>
      <p:pic>
        <p:nvPicPr>
          <p:cNvPr id="17414" name="Picture 5">
            <a:extLst>
              <a:ext uri="{FF2B5EF4-FFF2-40B4-BE49-F238E27FC236}">
                <a16:creationId xmlns:a16="http://schemas.microsoft.com/office/drawing/2014/main" id="{0D631D8C-AE4C-49AE-A732-C9E4A7DAD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598488"/>
            <a:ext cx="8464550" cy="572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3">
            <a:extLst>
              <a:ext uri="{FF2B5EF4-FFF2-40B4-BE49-F238E27FC236}">
                <a16:creationId xmlns:a16="http://schemas.microsoft.com/office/drawing/2014/main" id="{B38DA24B-6F51-474F-86A1-295DCF89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694" y="152400"/>
            <a:ext cx="2906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Calculate Array Average</a:t>
            </a:r>
          </a:p>
        </p:txBody>
      </p:sp>
      <p:grpSp>
        <p:nvGrpSpPr>
          <p:cNvPr id="18438" name="Group 7">
            <a:extLst>
              <a:ext uri="{FF2B5EF4-FFF2-40B4-BE49-F238E27FC236}">
                <a16:creationId xmlns:a16="http://schemas.microsoft.com/office/drawing/2014/main" id="{46410F34-9896-46A8-9FEB-0CA02B7BF435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708025"/>
            <a:ext cx="8372475" cy="5311775"/>
            <a:chOff x="147" y="446"/>
            <a:chExt cx="5274" cy="3346"/>
          </a:xfrm>
        </p:grpSpPr>
        <p:pic>
          <p:nvPicPr>
            <p:cNvPr id="18439" name="Picture 4">
              <a:extLst>
                <a:ext uri="{FF2B5EF4-FFF2-40B4-BE49-F238E27FC236}">
                  <a16:creationId xmlns:a16="http://schemas.microsoft.com/office/drawing/2014/main" id="{A3D588DF-A2D2-44F9-A54E-4AE76EEEB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831"/>
              <a:ext cx="5274" cy="2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440" name="Picture 5">
              <a:extLst>
                <a:ext uri="{FF2B5EF4-FFF2-40B4-BE49-F238E27FC236}">
                  <a16:creationId xmlns:a16="http://schemas.microsoft.com/office/drawing/2014/main" id="{061481C2-D0CD-45EF-A049-62F58C7BA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446"/>
              <a:ext cx="5274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3">
            <a:extLst>
              <a:ext uri="{FF2B5EF4-FFF2-40B4-BE49-F238E27FC236}">
                <a16:creationId xmlns:a16="http://schemas.microsoft.com/office/drawing/2014/main" id="{AC1FB29E-3AFD-40F6-B1C3-C56F6BD4C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550" y="152400"/>
            <a:ext cx="492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Average Elements in Variable-length Array</a:t>
            </a: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9D9BB648-BFE1-43F5-A734-0E5A94817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615950"/>
            <a:ext cx="8372475" cy="555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3">
            <a:extLst>
              <a:ext uri="{FF2B5EF4-FFF2-40B4-BE49-F238E27FC236}">
                <a16:creationId xmlns:a16="http://schemas.microsoft.com/office/drawing/2014/main" id="{565F1392-DE2C-44FE-9824-6BFD2A7B2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665" y="152400"/>
            <a:ext cx="492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Average Elements in Variable-length Array</a:t>
            </a:r>
          </a:p>
        </p:txBody>
      </p:sp>
      <p:pic>
        <p:nvPicPr>
          <p:cNvPr id="20486" name="Picture 8">
            <a:extLst>
              <a:ext uri="{FF2B5EF4-FFF2-40B4-BE49-F238E27FC236}">
                <a16:creationId xmlns:a16="http://schemas.microsoft.com/office/drawing/2014/main" id="{84CDA191-B643-4BC7-AD20-4A92049DF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685800"/>
            <a:ext cx="837247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3">
            <a:extLst>
              <a:ext uri="{FF2B5EF4-FFF2-40B4-BE49-F238E27FC236}">
                <a16:creationId xmlns:a16="http://schemas.microsoft.com/office/drawing/2014/main" id="{872D598F-65F6-4AC4-A59A-E5F512A89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665" y="117231"/>
            <a:ext cx="492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Average Elements in Variable-length Array</a:t>
            </a:r>
          </a:p>
        </p:txBody>
      </p:sp>
      <p:pic>
        <p:nvPicPr>
          <p:cNvPr id="21510" name="Picture 5">
            <a:extLst>
              <a:ext uri="{FF2B5EF4-FFF2-40B4-BE49-F238E27FC236}">
                <a16:creationId xmlns:a16="http://schemas.microsoft.com/office/drawing/2014/main" id="{EB215DAC-E6C7-4C3F-BD2E-39C3AE2D8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85800"/>
            <a:ext cx="8410575" cy="545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Line 2">
            <a:extLst>
              <a:ext uri="{FF2B5EF4-FFF2-40B4-BE49-F238E27FC236}">
                <a16:creationId xmlns:a16="http://schemas.microsoft.com/office/drawing/2014/main" id="{43203ADB-79B7-4229-ABD9-58DCC628F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A490CB45-ECEE-4EDC-BEF9-C2E2705C6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21039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latin typeface="Times New Roman"/>
                <a:cs typeface="Times New Roman"/>
              </a:rPr>
              <a:t>The Scores Array</a:t>
            </a:r>
          </a:p>
        </p:txBody>
      </p:sp>
      <p:grpSp>
        <p:nvGrpSpPr>
          <p:cNvPr id="4102" name="Group 4">
            <a:extLst>
              <a:ext uri="{FF2B5EF4-FFF2-40B4-BE49-F238E27FC236}">
                <a16:creationId xmlns:a16="http://schemas.microsoft.com/office/drawing/2014/main" id="{25222B77-1A43-4F59-B5A3-9914452489D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4104" name="Line 5">
              <a:extLst>
                <a:ext uri="{FF2B5EF4-FFF2-40B4-BE49-F238E27FC236}">
                  <a16:creationId xmlns:a16="http://schemas.microsoft.com/office/drawing/2014/main" id="{D35CFC1C-D383-40C4-9697-ED6AC330D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Line 6">
              <a:extLst>
                <a:ext uri="{FF2B5EF4-FFF2-40B4-BE49-F238E27FC236}">
                  <a16:creationId xmlns:a16="http://schemas.microsoft.com/office/drawing/2014/main" id="{342F369C-326C-4FE0-8F4F-7A5B7EA62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Line 7">
              <a:extLst>
                <a:ext uri="{FF2B5EF4-FFF2-40B4-BE49-F238E27FC236}">
                  <a16:creationId xmlns:a16="http://schemas.microsoft.com/office/drawing/2014/main" id="{6DF2DC0D-8D1D-41FA-86FF-874CDBA88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103" name="Picture 8">
            <a:extLst>
              <a:ext uri="{FF2B5EF4-FFF2-40B4-BE49-F238E27FC236}">
                <a16:creationId xmlns:a16="http://schemas.microsoft.com/office/drawing/2014/main" id="{DB5ECE64-8242-4A02-94E7-7B683876E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990600"/>
            <a:ext cx="58864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3">
            <a:extLst>
              <a:ext uri="{FF2B5EF4-FFF2-40B4-BE49-F238E27FC236}">
                <a16:creationId xmlns:a16="http://schemas.microsoft.com/office/drawing/2014/main" id="{6C36C543-ABB6-4CD5-8FED-9A55928FF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550" y="152400"/>
            <a:ext cx="492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Average Elements in Variable-length Array</a:t>
            </a:r>
          </a:p>
        </p:txBody>
      </p:sp>
      <p:pic>
        <p:nvPicPr>
          <p:cNvPr id="22534" name="Picture 4">
            <a:extLst>
              <a:ext uri="{FF2B5EF4-FFF2-40B4-BE49-F238E27FC236}">
                <a16:creationId xmlns:a16="http://schemas.microsoft.com/office/drawing/2014/main" id="{CE0D716D-15F1-4D8B-BD75-52448F8B1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49300"/>
            <a:ext cx="8345488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5">
            <a:extLst>
              <a:ext uri="{FF2B5EF4-FFF2-40B4-BE49-F238E27FC236}">
                <a16:creationId xmlns:a16="http://schemas.microsoft.com/office/drawing/2014/main" id="{533148CC-38D9-4E90-B596-88BCA939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2413000"/>
            <a:ext cx="8345487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3">
            <a:extLst>
              <a:ext uri="{FF2B5EF4-FFF2-40B4-BE49-F238E27FC236}">
                <a16:creationId xmlns:a16="http://schemas.microsoft.com/office/drawing/2014/main" id="{EF866282-92C6-4365-95DF-A6812D7C7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885" y="152400"/>
            <a:ext cx="314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Change Values in an Array</a:t>
            </a:r>
          </a:p>
        </p:txBody>
      </p:sp>
      <p:pic>
        <p:nvPicPr>
          <p:cNvPr id="23558" name="Picture 5">
            <a:extLst>
              <a:ext uri="{FF2B5EF4-FFF2-40B4-BE49-F238E27FC236}">
                <a16:creationId xmlns:a16="http://schemas.microsoft.com/office/drawing/2014/main" id="{2AB43C3E-6649-46F2-9CA8-F87CB14A3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574675"/>
            <a:ext cx="846455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3">
            <a:extLst>
              <a:ext uri="{FF2B5EF4-FFF2-40B4-BE49-F238E27FC236}">
                <a16:creationId xmlns:a16="http://schemas.microsoft.com/office/drawing/2014/main" id="{7452C75B-316C-4AD0-B363-563B21B9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108" y="152400"/>
            <a:ext cx="314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Change Values in an Array</a:t>
            </a:r>
          </a:p>
        </p:txBody>
      </p:sp>
      <p:grpSp>
        <p:nvGrpSpPr>
          <p:cNvPr id="24582" name="Group 6">
            <a:extLst>
              <a:ext uri="{FF2B5EF4-FFF2-40B4-BE49-F238E27FC236}">
                <a16:creationId xmlns:a16="http://schemas.microsoft.com/office/drawing/2014/main" id="{83D34192-385A-4BBA-A45D-2937F684E962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738188"/>
            <a:ext cx="8437563" cy="5586412"/>
            <a:chOff x="96" y="465"/>
            <a:chExt cx="5315" cy="3519"/>
          </a:xfrm>
        </p:grpSpPr>
        <p:pic>
          <p:nvPicPr>
            <p:cNvPr id="24583" name="Picture 4">
              <a:extLst>
                <a:ext uri="{FF2B5EF4-FFF2-40B4-BE49-F238E27FC236}">
                  <a16:creationId xmlns:a16="http://schemas.microsoft.com/office/drawing/2014/main" id="{F7FFA451-FE5F-43BC-9B71-682E77A89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465"/>
              <a:ext cx="5240" cy="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584" name="Picture 5">
              <a:extLst>
                <a:ext uri="{FF2B5EF4-FFF2-40B4-BE49-F238E27FC236}">
                  <a16:creationId xmlns:a16="http://schemas.microsoft.com/office/drawing/2014/main" id="{87D05333-D554-42AF-88EB-DCFF76595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251"/>
              <a:ext cx="5315" cy="2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Line 2">
            <a:extLst>
              <a:ext uri="{FF2B5EF4-FFF2-40B4-BE49-F238E27FC236}">
                <a16:creationId xmlns:a16="http://schemas.microsoft.com/office/drawing/2014/main" id="{AE9FC209-02D1-4244-9672-F0CC1C5B1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BDFB64AC-7FE4-4926-A89D-0DC0DBC3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35528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latin typeface="Times New Roman"/>
                <a:cs typeface="Times New Roman"/>
              </a:rPr>
              <a:t>Declaring and Defining Arrays</a:t>
            </a:r>
          </a:p>
        </p:txBody>
      </p:sp>
      <p:grpSp>
        <p:nvGrpSpPr>
          <p:cNvPr id="5126" name="Group 4">
            <a:extLst>
              <a:ext uri="{FF2B5EF4-FFF2-40B4-BE49-F238E27FC236}">
                <a16:creationId xmlns:a16="http://schemas.microsoft.com/office/drawing/2014/main" id="{CAE638F7-D911-434D-B084-E3C30831231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5128" name="Line 5">
              <a:extLst>
                <a:ext uri="{FF2B5EF4-FFF2-40B4-BE49-F238E27FC236}">
                  <a16:creationId xmlns:a16="http://schemas.microsoft.com/office/drawing/2014/main" id="{2FCB87B2-ED07-4FCD-8AA8-284C8369F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Line 6">
              <a:extLst>
                <a:ext uri="{FF2B5EF4-FFF2-40B4-BE49-F238E27FC236}">
                  <a16:creationId xmlns:a16="http://schemas.microsoft.com/office/drawing/2014/main" id="{9BC12405-9B49-404E-9A5E-6A335A57B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Line 7">
              <a:extLst>
                <a:ext uri="{FF2B5EF4-FFF2-40B4-BE49-F238E27FC236}">
                  <a16:creationId xmlns:a16="http://schemas.microsoft.com/office/drawing/2014/main" id="{62915958-426E-4801-955B-BB59C93CA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27" name="Picture 10">
            <a:extLst>
              <a:ext uri="{FF2B5EF4-FFF2-40B4-BE49-F238E27FC236}">
                <a16:creationId xmlns:a16="http://schemas.microsoft.com/office/drawing/2014/main" id="{09E293AD-FDF2-4BA3-B264-B2D9C6337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784225"/>
            <a:ext cx="6691312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Line 2">
            <a:extLst>
              <a:ext uri="{FF2B5EF4-FFF2-40B4-BE49-F238E27FC236}">
                <a16:creationId xmlns:a16="http://schemas.microsoft.com/office/drawing/2014/main" id="{D13F05D4-E9D3-4264-99BC-92CD2175B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613" y="2895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3">
            <a:extLst>
              <a:ext uri="{FF2B5EF4-FFF2-40B4-BE49-F238E27FC236}">
                <a16:creationId xmlns:a16="http://schemas.microsoft.com/office/drawing/2014/main" id="{174AC228-BE05-4E40-97F2-9663278F9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267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Rectangle 4">
            <a:extLst>
              <a:ext uri="{FF2B5EF4-FFF2-40B4-BE49-F238E27FC236}">
                <a16:creationId xmlns:a16="http://schemas.microsoft.com/office/drawing/2014/main" id="{53F85BDF-7F15-4C5D-906B-FBA713A2D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2987675"/>
            <a:ext cx="8077200" cy="118745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Only fixed-length arrays can be initialized when they are defined. Variable length arrays must be initialized by inputting or assigning the values.</a:t>
            </a:r>
          </a:p>
        </p:txBody>
      </p:sp>
      <p:sp>
        <p:nvSpPr>
          <p:cNvPr id="932869" name="Text Box 5">
            <a:extLst>
              <a:ext uri="{FF2B5EF4-FFF2-40B4-BE49-F238E27FC236}">
                <a16:creationId xmlns:a16="http://schemas.microsoft.com/office/drawing/2014/main" id="{7D630386-AF92-47A3-AF73-DB00600B9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209800"/>
            <a:ext cx="107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36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Line 2">
            <a:extLst>
              <a:ext uri="{FF2B5EF4-FFF2-40B4-BE49-F238E27FC236}">
                <a16:creationId xmlns:a16="http://schemas.microsoft.com/office/drawing/2014/main" id="{0EDBCEF3-837F-42FC-8E2A-AC7762A09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A0554755-B386-4B35-A0C7-3C4913D60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21966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latin typeface="Times New Roman"/>
                <a:cs typeface="Times New Roman"/>
              </a:rPr>
              <a:t>Initializing Arrays</a:t>
            </a:r>
          </a:p>
        </p:txBody>
      </p:sp>
      <p:grpSp>
        <p:nvGrpSpPr>
          <p:cNvPr id="7174" name="Group 4">
            <a:extLst>
              <a:ext uri="{FF2B5EF4-FFF2-40B4-BE49-F238E27FC236}">
                <a16:creationId xmlns:a16="http://schemas.microsoft.com/office/drawing/2014/main" id="{0CB11B94-8C72-4516-BE51-0E144C61CE3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7176" name="Line 5">
              <a:extLst>
                <a:ext uri="{FF2B5EF4-FFF2-40B4-BE49-F238E27FC236}">
                  <a16:creationId xmlns:a16="http://schemas.microsoft.com/office/drawing/2014/main" id="{C347E546-B4A0-4DF2-BEDA-F7EAF4B80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Line 6">
              <a:extLst>
                <a:ext uri="{FF2B5EF4-FFF2-40B4-BE49-F238E27FC236}">
                  <a16:creationId xmlns:a16="http://schemas.microsoft.com/office/drawing/2014/main" id="{79EAC4BD-55F4-4CDC-B6B6-BC84C1ACF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7">
              <a:extLst>
                <a:ext uri="{FF2B5EF4-FFF2-40B4-BE49-F238E27FC236}">
                  <a16:creationId xmlns:a16="http://schemas.microsoft.com/office/drawing/2014/main" id="{D2192A71-B7CE-469E-9761-30F132777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175" name="Picture 9">
            <a:extLst>
              <a:ext uri="{FF2B5EF4-FFF2-40B4-BE49-F238E27FC236}">
                <a16:creationId xmlns:a16="http://schemas.microsoft.com/office/drawing/2014/main" id="{CE1BB38F-AEC8-4794-B236-D4F3D4F42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193800"/>
            <a:ext cx="8528050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Line 2">
            <a:extLst>
              <a:ext uri="{FF2B5EF4-FFF2-40B4-BE49-F238E27FC236}">
                <a16:creationId xmlns:a16="http://schemas.microsoft.com/office/drawing/2014/main" id="{7771F1A8-BAAC-44A9-9B93-962E0FDBB2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613" y="2895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Line 3">
            <a:extLst>
              <a:ext uri="{FF2B5EF4-FFF2-40B4-BE49-F238E27FC236}">
                <a16:creationId xmlns:a16="http://schemas.microsoft.com/office/drawing/2014/main" id="{20CF18F3-F1DD-4724-A5C4-2AB6776EB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505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Rectangle 4">
            <a:extLst>
              <a:ext uri="{FF2B5EF4-FFF2-40B4-BE49-F238E27FC236}">
                <a16:creationId xmlns:a16="http://schemas.microsoft.com/office/drawing/2014/main" id="{F319C12A-8B4F-4DEB-AD55-C47D7B98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2970357"/>
            <a:ext cx="8077200" cy="4572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One array cannot be copied to another using assignment.</a:t>
            </a:r>
          </a:p>
        </p:txBody>
      </p:sp>
      <p:sp>
        <p:nvSpPr>
          <p:cNvPr id="933893" name="Text Box 5">
            <a:extLst>
              <a:ext uri="{FF2B5EF4-FFF2-40B4-BE49-F238E27FC236}">
                <a16:creationId xmlns:a16="http://schemas.microsoft.com/office/drawing/2014/main" id="{272DEE4A-901C-4F76-97EB-121547E45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2362200"/>
            <a:ext cx="874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2">
            <a:extLst>
              <a:ext uri="{FF2B5EF4-FFF2-40B4-BE49-F238E27FC236}">
                <a16:creationId xmlns:a16="http://schemas.microsoft.com/office/drawing/2014/main" id="{92AABACB-99F6-4FFE-A0E4-96B38DAD8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EAD1BEE2-BCD8-460C-BEB7-93CD15868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40154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Swapping Scores—the Wrong Way</a:t>
            </a:r>
          </a:p>
        </p:txBody>
      </p:sp>
      <p:grpSp>
        <p:nvGrpSpPr>
          <p:cNvPr id="9222" name="Group 4">
            <a:extLst>
              <a:ext uri="{FF2B5EF4-FFF2-40B4-BE49-F238E27FC236}">
                <a16:creationId xmlns:a16="http://schemas.microsoft.com/office/drawing/2014/main" id="{8981B976-F9D0-4259-A32A-BC3A99CC8B0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9224" name="Line 5">
              <a:extLst>
                <a:ext uri="{FF2B5EF4-FFF2-40B4-BE49-F238E27FC236}">
                  <a16:creationId xmlns:a16="http://schemas.microsoft.com/office/drawing/2014/main" id="{8E570E7B-7735-46D9-82F6-1A5154D5E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Line 6">
              <a:extLst>
                <a:ext uri="{FF2B5EF4-FFF2-40B4-BE49-F238E27FC236}">
                  <a16:creationId xmlns:a16="http://schemas.microsoft.com/office/drawing/2014/main" id="{C7D66A31-9BE9-4ECC-B9F3-040120FC7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7">
              <a:extLst>
                <a:ext uri="{FF2B5EF4-FFF2-40B4-BE49-F238E27FC236}">
                  <a16:creationId xmlns:a16="http://schemas.microsoft.com/office/drawing/2014/main" id="{49C9E5DB-4AB0-4EF8-8068-DE911B3A2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223" name="Picture 8">
            <a:extLst>
              <a:ext uri="{FF2B5EF4-FFF2-40B4-BE49-F238E27FC236}">
                <a16:creationId xmlns:a16="http://schemas.microsoft.com/office/drawing/2014/main" id="{ECBA7C2E-F469-4885-BFBF-0A7BBCC5F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108" y="1154257"/>
            <a:ext cx="5786437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Line 2">
            <a:extLst>
              <a:ext uri="{FF2B5EF4-FFF2-40B4-BE49-F238E27FC236}">
                <a16:creationId xmlns:a16="http://schemas.microsoft.com/office/drawing/2014/main" id="{E849ACA3-8425-45C9-8ECE-B316E6264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2CC1045D-45CD-4AFC-9C5F-4B0EF63FB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48670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Swapping Scores with Temporary Variable</a:t>
            </a:r>
          </a:p>
        </p:txBody>
      </p:sp>
      <p:grpSp>
        <p:nvGrpSpPr>
          <p:cNvPr id="10246" name="Group 4">
            <a:extLst>
              <a:ext uri="{FF2B5EF4-FFF2-40B4-BE49-F238E27FC236}">
                <a16:creationId xmlns:a16="http://schemas.microsoft.com/office/drawing/2014/main" id="{7B2F3920-5094-4189-B5BB-E947E305DB5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10248" name="Line 5">
              <a:extLst>
                <a:ext uri="{FF2B5EF4-FFF2-40B4-BE49-F238E27FC236}">
                  <a16:creationId xmlns:a16="http://schemas.microsoft.com/office/drawing/2014/main" id="{B817A5F6-F770-4B32-A7AE-EE6EE457B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Line 6">
              <a:extLst>
                <a:ext uri="{FF2B5EF4-FFF2-40B4-BE49-F238E27FC236}">
                  <a16:creationId xmlns:a16="http://schemas.microsoft.com/office/drawing/2014/main" id="{FB26DAD7-876B-45BA-A337-544310561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7">
              <a:extLst>
                <a:ext uri="{FF2B5EF4-FFF2-40B4-BE49-F238E27FC236}">
                  <a16:creationId xmlns:a16="http://schemas.microsoft.com/office/drawing/2014/main" id="{32B53B17-1324-4F1A-89E2-75896CBF5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247" name="Picture 8">
            <a:extLst>
              <a:ext uri="{FF2B5EF4-FFF2-40B4-BE49-F238E27FC236}">
                <a16:creationId xmlns:a16="http://schemas.microsoft.com/office/drawing/2014/main" id="{5206BCC2-D08E-4810-840E-166759E23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3786"/>
            <a:ext cx="6316663" cy="4481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3">
            <a:extLst>
              <a:ext uri="{FF2B5EF4-FFF2-40B4-BE49-F238E27FC236}">
                <a16:creationId xmlns:a16="http://schemas.microsoft.com/office/drawing/2014/main" id="{8517926B-726C-4BC2-B5BC-DB42F46D8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885" y="117231"/>
            <a:ext cx="1785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Squares Array</a:t>
            </a:r>
          </a:p>
        </p:txBody>
      </p:sp>
      <p:pic>
        <p:nvPicPr>
          <p:cNvPr id="11270" name="Picture 5">
            <a:extLst>
              <a:ext uri="{FF2B5EF4-FFF2-40B4-BE49-F238E27FC236}">
                <a16:creationId xmlns:a16="http://schemas.microsoft.com/office/drawing/2014/main" id="{0503878A-9B46-4F27-9839-858CC4F3A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80" y="579438"/>
            <a:ext cx="8410575" cy="551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22</Slides>
  <Notes>22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revision>9</cp:revision>
  <dcterms:created xsi:type="dcterms:W3CDTF">2000-01-15T04:50:39Z</dcterms:created>
  <dcterms:modified xsi:type="dcterms:W3CDTF">2021-12-27T23:54:57Z</dcterms:modified>
</cp:coreProperties>
</file>