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28"/>
  </p:notesMasterIdLst>
  <p:handoutMasterIdLst>
    <p:handoutMasterId r:id="rId29"/>
  </p:handoutMasterIdLst>
  <p:sldIdLst>
    <p:sldId id="359" r:id="rId3"/>
    <p:sldId id="358" r:id="rId4"/>
    <p:sldId id="353" r:id="rId5"/>
    <p:sldId id="279" r:id="rId6"/>
    <p:sldId id="350" r:id="rId7"/>
    <p:sldId id="351" r:id="rId8"/>
    <p:sldId id="338" r:id="rId9"/>
    <p:sldId id="339" r:id="rId10"/>
    <p:sldId id="340" r:id="rId11"/>
    <p:sldId id="341" r:id="rId12"/>
    <p:sldId id="354" r:id="rId13"/>
    <p:sldId id="357" r:id="rId14"/>
    <p:sldId id="342" r:id="rId15"/>
    <p:sldId id="343" r:id="rId16"/>
    <p:sldId id="344" r:id="rId17"/>
    <p:sldId id="345" r:id="rId18"/>
    <p:sldId id="346" r:id="rId19"/>
    <p:sldId id="355" r:id="rId20"/>
    <p:sldId id="347" r:id="rId21"/>
    <p:sldId id="348" r:id="rId22"/>
    <p:sldId id="349" r:id="rId23"/>
    <p:sldId id="307" r:id="rId24"/>
    <p:sldId id="313" r:id="rId25"/>
    <p:sldId id="315" r:id="rId26"/>
    <p:sldId id="35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ADD0F-DD67-4F08-852D-45B8D6C30AA5}" v="150" dt="2021-09-29T02:06:07.587"/>
    <p1510:client id="{64F285B1-9DAD-4676-9197-0B3C76EA929B}" v="15" dt="2022-07-27T03:17:05.665"/>
    <p1510:client id="{A3965CEB-B301-4572-B9B5-E70822F9B9B2}" v="369" dt="2022-06-29T00:57:36.708"/>
    <p1510:client id="{CCF352E7-C88D-49F5-A94A-022CDFC487D4}" v="5" dt="2022-09-22T14:41:05.709"/>
    <p1510:client id="{F5ED72D5-8EF6-4D7C-9023-3555F86C7D00}" v="72" dt="2022-10-12T02:25:23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7" autoAdjust="0"/>
    <p:restoredTop sz="99744" autoAdjust="0"/>
  </p:normalViewPr>
  <p:slideViewPr>
    <p:cSldViewPr snapToGrid="0" snapToObjects="1">
      <p:cViewPr varScale="1">
        <p:scale>
          <a:sx n="128" d="100"/>
          <a:sy n="128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CCF352E7-C88D-49F5-A94A-022CDFC487D4}"/>
    <pc:docChg chg="modSld">
      <pc:chgData name="Joseph Su" userId="547037e20b00b288" providerId="Windows Live" clId="Web-{CCF352E7-C88D-49F5-A94A-022CDFC487D4}" dt="2022-09-22T14:41:05.709" v="4" actId="20577"/>
      <pc:docMkLst>
        <pc:docMk/>
      </pc:docMkLst>
      <pc:sldChg chg="modSp">
        <pc:chgData name="Joseph Su" userId="547037e20b00b288" providerId="Windows Live" clId="Web-{CCF352E7-C88D-49F5-A94A-022CDFC487D4}" dt="2022-09-22T14:41:05.709" v="4" actId="20577"/>
        <pc:sldMkLst>
          <pc:docMk/>
          <pc:sldMk cId="2637329638" sldId="358"/>
        </pc:sldMkLst>
        <pc:spChg chg="mod">
          <ac:chgData name="Joseph Su" userId="547037e20b00b288" providerId="Windows Live" clId="Web-{CCF352E7-C88D-49F5-A94A-022CDFC487D4}" dt="2022-09-22T14:41:05.709" v="4" actId="20577"/>
          <ac:spMkLst>
            <pc:docMk/>
            <pc:sldMk cId="2637329638" sldId="358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A3965CEB-B301-4572-B9B5-E70822F9B9B2}"/>
    <pc:docChg chg="modSld">
      <pc:chgData name="Joseph Su" userId="547037e20b00b288" providerId="Windows Live" clId="Web-{A3965CEB-B301-4572-B9B5-E70822F9B9B2}" dt="2022-06-29T00:57:36.708" v="226" actId="1076"/>
      <pc:docMkLst>
        <pc:docMk/>
      </pc:docMkLst>
      <pc:sldChg chg="modSp">
        <pc:chgData name="Joseph Su" userId="547037e20b00b288" providerId="Windows Live" clId="Web-{A3965CEB-B301-4572-B9B5-E70822F9B9B2}" dt="2022-06-29T00:57:36.708" v="226" actId="1076"/>
        <pc:sldMkLst>
          <pc:docMk/>
          <pc:sldMk cId="3873570725" sldId="279"/>
        </pc:sldMkLst>
        <pc:spChg chg="mod">
          <ac:chgData name="Joseph Su" userId="547037e20b00b288" providerId="Windows Live" clId="Web-{A3965CEB-B301-4572-B9B5-E70822F9B9B2}" dt="2022-06-29T00:57:33.395" v="225" actId="1076"/>
          <ac:spMkLst>
            <pc:docMk/>
            <pc:sldMk cId="3873570725" sldId="279"/>
            <ac:spMk id="4" creationId="{00000000-0000-0000-0000-000000000000}"/>
          </ac:spMkLst>
        </pc:spChg>
        <pc:spChg chg="mod">
          <ac:chgData name="Joseph Su" userId="547037e20b00b288" providerId="Windows Live" clId="Web-{A3965CEB-B301-4572-B9B5-E70822F9B9B2}" dt="2022-06-29T00:57:36.708" v="226" actId="1076"/>
          <ac:spMkLst>
            <pc:docMk/>
            <pc:sldMk cId="3873570725" sldId="279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1:21.149" v="103" actId="20577"/>
        <pc:sldMkLst>
          <pc:docMk/>
          <pc:sldMk cId="2963488897" sldId="338"/>
        </pc:sldMkLst>
        <pc:spChg chg="mod">
          <ac:chgData name="Joseph Su" userId="547037e20b00b288" providerId="Windows Live" clId="Web-{A3965CEB-B301-4572-B9B5-E70822F9B9B2}" dt="2022-06-29T00:51:21.149" v="103" actId="20577"/>
          <ac:spMkLst>
            <pc:docMk/>
            <pc:sldMk cId="2963488897" sldId="338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1:31.118" v="107" actId="20577"/>
        <pc:sldMkLst>
          <pc:docMk/>
          <pc:sldMk cId="4282420245" sldId="339"/>
        </pc:sldMkLst>
        <pc:spChg chg="mod">
          <ac:chgData name="Joseph Su" userId="547037e20b00b288" providerId="Windows Live" clId="Web-{A3965CEB-B301-4572-B9B5-E70822F9B9B2}" dt="2022-06-29T00:51:31.118" v="107" actId="20577"/>
          <ac:spMkLst>
            <pc:docMk/>
            <pc:sldMk cId="4282420245" sldId="339"/>
            <ac:spMk id="10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0:12.334" v="83" actId="20577"/>
        <pc:sldMkLst>
          <pc:docMk/>
          <pc:sldMk cId="3480935363" sldId="340"/>
        </pc:sldMkLst>
        <pc:spChg chg="mod">
          <ac:chgData name="Joseph Su" userId="547037e20b00b288" providerId="Windows Live" clId="Web-{A3965CEB-B301-4572-B9B5-E70822F9B9B2}" dt="2022-06-29T00:50:12.334" v="83" actId="20577"/>
          <ac:spMkLst>
            <pc:docMk/>
            <pc:sldMk cId="3480935363" sldId="340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2:21.604" v="113" actId="20577"/>
        <pc:sldMkLst>
          <pc:docMk/>
          <pc:sldMk cId="586569353" sldId="342"/>
        </pc:sldMkLst>
        <pc:spChg chg="mod">
          <ac:chgData name="Joseph Su" userId="547037e20b00b288" providerId="Windows Live" clId="Web-{A3965CEB-B301-4572-B9B5-E70822F9B9B2}" dt="2022-06-29T00:52:21.604" v="113" actId="20577"/>
          <ac:spMkLst>
            <pc:docMk/>
            <pc:sldMk cId="586569353" sldId="342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2:24.963" v="115" actId="20577"/>
        <pc:sldMkLst>
          <pc:docMk/>
          <pc:sldMk cId="3956847332" sldId="343"/>
        </pc:sldMkLst>
        <pc:spChg chg="mod">
          <ac:chgData name="Joseph Su" userId="547037e20b00b288" providerId="Windows Live" clId="Web-{A3965CEB-B301-4572-B9B5-E70822F9B9B2}" dt="2022-06-29T00:52:24.963" v="115" actId="20577"/>
          <ac:spMkLst>
            <pc:docMk/>
            <pc:sldMk cId="3956847332" sldId="343"/>
            <ac:spMk id="9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2:48.308" v="123" actId="14100"/>
        <pc:sldMkLst>
          <pc:docMk/>
          <pc:sldMk cId="1280310795" sldId="344"/>
        </pc:sldMkLst>
        <pc:spChg chg="mod">
          <ac:chgData name="Joseph Su" userId="547037e20b00b288" providerId="Windows Live" clId="Web-{A3965CEB-B301-4572-B9B5-E70822F9B9B2}" dt="2022-06-29T00:52:48.308" v="123" actId="14100"/>
          <ac:spMkLst>
            <pc:docMk/>
            <pc:sldMk cId="1280310795" sldId="344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3:00.652" v="125" actId="20577"/>
        <pc:sldMkLst>
          <pc:docMk/>
          <pc:sldMk cId="2436354750" sldId="345"/>
        </pc:sldMkLst>
        <pc:spChg chg="mod">
          <ac:chgData name="Joseph Su" userId="547037e20b00b288" providerId="Windows Live" clId="Web-{A3965CEB-B301-4572-B9B5-E70822F9B9B2}" dt="2022-06-29T00:53:00.652" v="125" actId="20577"/>
          <ac:spMkLst>
            <pc:docMk/>
            <pc:sldMk cId="2436354750" sldId="345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4:19.983" v="142" actId="20577"/>
        <pc:sldMkLst>
          <pc:docMk/>
          <pc:sldMk cId="3511579695" sldId="346"/>
        </pc:sldMkLst>
        <pc:spChg chg="mod">
          <ac:chgData name="Joseph Su" userId="547037e20b00b288" providerId="Windows Live" clId="Web-{A3965CEB-B301-4572-B9B5-E70822F9B9B2}" dt="2022-06-29T00:53:36.450" v="130" actId="1076"/>
          <ac:spMkLst>
            <pc:docMk/>
            <pc:sldMk cId="3511579695" sldId="346"/>
            <ac:spMk id="3" creationId="{00000000-0000-0000-0000-000000000000}"/>
          </ac:spMkLst>
        </pc:spChg>
        <pc:spChg chg="mod">
          <ac:chgData name="Joseph Su" userId="547037e20b00b288" providerId="Windows Live" clId="Web-{A3965CEB-B301-4572-B9B5-E70822F9B9B2}" dt="2022-06-29T00:54:19.983" v="142" actId="20577"/>
          <ac:spMkLst>
            <pc:docMk/>
            <pc:sldMk cId="3511579695" sldId="346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4:32.686" v="148" actId="20577"/>
        <pc:sldMkLst>
          <pc:docMk/>
          <pc:sldMk cId="2464817221" sldId="347"/>
        </pc:sldMkLst>
        <pc:spChg chg="mod">
          <ac:chgData name="Joseph Su" userId="547037e20b00b288" providerId="Windows Live" clId="Web-{A3965CEB-B301-4572-B9B5-E70822F9B9B2}" dt="2022-06-29T00:54:32.686" v="148" actId="20577"/>
          <ac:spMkLst>
            <pc:docMk/>
            <pc:sldMk cId="2464817221" sldId="347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4:45.562" v="166" actId="20577"/>
        <pc:sldMkLst>
          <pc:docMk/>
          <pc:sldMk cId="2587863252" sldId="348"/>
        </pc:sldMkLst>
        <pc:spChg chg="mod">
          <ac:chgData name="Joseph Su" userId="547037e20b00b288" providerId="Windows Live" clId="Web-{A3965CEB-B301-4572-B9B5-E70822F9B9B2}" dt="2022-06-29T00:54:45.562" v="166" actId="20577"/>
          <ac:spMkLst>
            <pc:docMk/>
            <pc:sldMk cId="2587863252" sldId="348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4:55.968" v="169" actId="20577"/>
        <pc:sldMkLst>
          <pc:docMk/>
          <pc:sldMk cId="236608213" sldId="349"/>
        </pc:sldMkLst>
        <pc:spChg chg="mod">
          <ac:chgData name="Joseph Su" userId="547037e20b00b288" providerId="Windows Live" clId="Web-{A3965CEB-B301-4572-B9B5-E70822F9B9B2}" dt="2022-06-29T00:54:55.968" v="169" actId="20577"/>
          <ac:spMkLst>
            <pc:docMk/>
            <pc:sldMk cId="236608213" sldId="349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1:01.429" v="94" actId="20577"/>
        <pc:sldMkLst>
          <pc:docMk/>
          <pc:sldMk cId="1609830588" sldId="350"/>
        </pc:sldMkLst>
        <pc:spChg chg="mod">
          <ac:chgData name="Joseph Su" userId="547037e20b00b288" providerId="Windows Live" clId="Web-{A3965CEB-B301-4572-B9B5-E70822F9B9B2}" dt="2022-06-29T00:51:01.429" v="94" actId="20577"/>
          <ac:spMkLst>
            <pc:docMk/>
            <pc:sldMk cId="1609830588" sldId="350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1:09.430" v="100" actId="20577"/>
        <pc:sldMkLst>
          <pc:docMk/>
          <pc:sldMk cId="2813394608" sldId="351"/>
        </pc:sldMkLst>
        <pc:spChg chg="mod">
          <ac:chgData name="Joseph Su" userId="547037e20b00b288" providerId="Windows Live" clId="Web-{A3965CEB-B301-4572-B9B5-E70822F9B9B2}" dt="2022-06-29T00:51:09.430" v="100" actId="20577"/>
          <ac:spMkLst>
            <pc:docMk/>
            <pc:sldMk cId="2813394608" sldId="351"/>
            <ac:spMk id="5" creationId="{00000000-0000-0000-0000-000000000000}"/>
          </ac:spMkLst>
        </pc:spChg>
        <pc:spChg chg="mod">
          <ac:chgData name="Joseph Su" userId="547037e20b00b288" providerId="Windows Live" clId="Web-{A3965CEB-B301-4572-B9B5-E70822F9B9B2}" dt="2022-06-29T00:47:46.954" v="31" actId="1076"/>
          <ac:spMkLst>
            <pc:docMk/>
            <pc:sldMk cId="2813394608" sldId="351"/>
            <ac:spMk id="8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6:56.019" v="208" actId="1076"/>
        <pc:sldMkLst>
          <pc:docMk/>
          <pc:sldMk cId="3737796585" sldId="353"/>
        </pc:sldMkLst>
        <pc:spChg chg="mod">
          <ac:chgData name="Joseph Su" userId="547037e20b00b288" providerId="Windows Live" clId="Web-{A3965CEB-B301-4572-B9B5-E70822F9B9B2}" dt="2022-06-29T00:56:56.019" v="208" actId="1076"/>
          <ac:spMkLst>
            <pc:docMk/>
            <pc:sldMk cId="3737796585" sldId="353"/>
            <ac:spMk id="4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2:12.885" v="109" actId="20577"/>
        <pc:sldMkLst>
          <pc:docMk/>
          <pc:sldMk cId="3867420050" sldId="354"/>
        </pc:sldMkLst>
        <pc:spChg chg="mod">
          <ac:chgData name="Joseph Su" userId="547037e20b00b288" providerId="Windows Live" clId="Web-{A3965CEB-B301-4572-B9B5-E70822F9B9B2}" dt="2022-06-29T00:52:12.885" v="109" actId="20577"/>
          <ac:spMkLst>
            <pc:docMk/>
            <pc:sldMk cId="3867420050" sldId="354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4:22.467" v="145" actId="20577"/>
        <pc:sldMkLst>
          <pc:docMk/>
          <pc:sldMk cId="2185674257" sldId="355"/>
        </pc:sldMkLst>
        <pc:spChg chg="mod">
          <ac:chgData name="Joseph Su" userId="547037e20b00b288" providerId="Windows Live" clId="Web-{A3965CEB-B301-4572-B9B5-E70822F9B9B2}" dt="2022-06-29T00:54:22.467" v="145" actId="20577"/>
          <ac:spMkLst>
            <pc:docMk/>
            <pc:sldMk cId="2185674257" sldId="355"/>
            <ac:spMk id="5" creationId="{00000000-0000-0000-0000-000000000000}"/>
          </ac:spMkLst>
        </pc:spChg>
      </pc:sldChg>
      <pc:sldChg chg="modSp">
        <pc:chgData name="Joseph Su" userId="547037e20b00b288" providerId="Windows Live" clId="Web-{A3965CEB-B301-4572-B9B5-E70822F9B9B2}" dt="2022-06-29T00:52:16.416" v="111" actId="20577"/>
        <pc:sldMkLst>
          <pc:docMk/>
          <pc:sldMk cId="951960386" sldId="357"/>
        </pc:sldMkLst>
        <pc:spChg chg="mod">
          <ac:chgData name="Joseph Su" userId="547037e20b00b288" providerId="Windows Live" clId="Web-{A3965CEB-B301-4572-B9B5-E70822F9B9B2}" dt="2022-06-29T00:52:16.416" v="111" actId="20577"/>
          <ac:spMkLst>
            <pc:docMk/>
            <pc:sldMk cId="951960386" sldId="357"/>
            <ac:spMk id="5" creationId="{00000000-0000-0000-0000-000000000000}"/>
          </ac:spMkLst>
        </pc:spChg>
      </pc:sldChg>
    </pc:docChg>
  </pc:docChgLst>
  <pc:docChgLst>
    <pc:chgData name="Joseph Su" userId="547037e20b00b288" providerId="Windows Live" clId="Web-{081ADD0F-DD67-4F08-852D-45B8D6C30AA5}"/>
    <pc:docChg chg="addSld delSld modSld addMainMaster delMainMaster modMainMaster">
      <pc:chgData name="Joseph Su" userId="547037e20b00b288" providerId="Windows Live" clId="Web-{081ADD0F-DD67-4F08-852D-45B8D6C30AA5}" dt="2021-09-29T02:06:07.587" v="78" actId="20577"/>
      <pc:docMkLst>
        <pc:docMk/>
      </pc:docMkLst>
      <pc:sldChg chg="delSp mod modClrScheme chgLayout">
        <pc:chgData name="Joseph Su" userId="547037e20b00b288" providerId="Windows Live" clId="Web-{081ADD0F-DD67-4F08-852D-45B8D6C30AA5}" dt="2021-09-29T01:57:47.245" v="3"/>
        <pc:sldMkLst>
          <pc:docMk/>
          <pc:sldMk cId="3873570725" sldId="279"/>
        </pc:sldMkLst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3873570725" sldId="279"/>
            <ac:spMk id="7" creationId="{00000000-0000-0000-0000-000000000000}"/>
          </ac:spMkLst>
        </pc:spChg>
      </pc:sldChg>
      <pc:sldChg chg="delSp mod modClrScheme chgLayout">
        <pc:chgData name="Joseph Su" userId="547037e20b00b288" providerId="Windows Live" clId="Web-{081ADD0F-DD67-4F08-852D-45B8D6C30AA5}" dt="2021-09-29T01:57:47.245" v="3"/>
        <pc:sldMkLst>
          <pc:docMk/>
          <pc:sldMk cId="1619898137" sldId="307"/>
        </pc:sldMkLst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1619898137" sldId="30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5:31.180" v="67" actId="20577"/>
        <pc:sldMkLst>
          <pc:docMk/>
          <pc:sldMk cId="3708435335" sldId="313"/>
        </pc:sldMkLst>
        <pc:spChg chg="mod">
          <ac:chgData name="Joseph Su" userId="547037e20b00b288" providerId="Windows Live" clId="Web-{081ADD0F-DD67-4F08-852D-45B8D6C30AA5}" dt="2021-09-29T02:05:31.180" v="67" actId="20577"/>
          <ac:spMkLst>
            <pc:docMk/>
            <pc:sldMk cId="3708435335" sldId="313"/>
            <ac:spMk id="3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3708435335" sldId="31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5:57.227" v="74" actId="20577"/>
        <pc:sldMkLst>
          <pc:docMk/>
          <pc:sldMk cId="904717405" sldId="315"/>
        </pc:sldMkLst>
        <pc:spChg chg="mod">
          <ac:chgData name="Joseph Su" userId="547037e20b00b288" providerId="Windows Live" clId="Web-{081ADD0F-DD67-4F08-852D-45B8D6C30AA5}" dt="2021-09-29T02:05:57.227" v="74" actId="20577"/>
          <ac:spMkLst>
            <pc:docMk/>
            <pc:sldMk cId="904717405" sldId="315"/>
            <ac:spMk id="2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904717405" sldId="315"/>
            <ac:spMk id="7" creationId="{00000000-0000-0000-0000-000000000000}"/>
          </ac:spMkLst>
        </pc:spChg>
      </pc:sldChg>
      <pc:sldChg chg="delSp del mod modClrScheme chgLayout">
        <pc:chgData name="Joseph Su" userId="547037e20b00b288" providerId="Windows Live" clId="Web-{081ADD0F-DD67-4F08-852D-45B8D6C30AA5}" dt="2021-09-29T01:57:59.777" v="6"/>
        <pc:sldMkLst>
          <pc:docMk/>
          <pc:sldMk cId="3134605972" sldId="335"/>
        </pc:sldMkLst>
        <pc:spChg chg="del">
          <ac:chgData name="Joseph Su" userId="547037e20b00b288" providerId="Windows Live" clId="Web-{081ADD0F-DD67-4F08-852D-45B8D6C30AA5}" dt="2021-09-29T01:57:33.745" v="0"/>
          <ac:spMkLst>
            <pc:docMk/>
            <pc:sldMk cId="3134605972" sldId="335"/>
            <ac:spMk id="7" creationId="{00000000-0000-0000-0000-000000000000}"/>
          </ac:spMkLst>
        </pc:spChg>
      </pc:sldChg>
      <pc:sldChg chg="delSp mod modClrScheme chgLayout">
        <pc:chgData name="Joseph Su" userId="547037e20b00b288" providerId="Windows Live" clId="Web-{081ADD0F-DD67-4F08-852D-45B8D6C30AA5}" dt="2021-09-29T01:57:47.245" v="3"/>
        <pc:sldMkLst>
          <pc:docMk/>
          <pc:sldMk cId="2963488897" sldId="338"/>
        </pc:sldMkLst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2963488897" sldId="338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1:59:34.123" v="23" actId="20577"/>
        <pc:sldMkLst>
          <pc:docMk/>
          <pc:sldMk cId="4282420245" sldId="339"/>
        </pc:sldMkLst>
        <pc:spChg chg="mod">
          <ac:chgData name="Joseph Su" userId="547037e20b00b288" providerId="Windows Live" clId="Web-{081ADD0F-DD67-4F08-852D-45B8D6C30AA5}" dt="2021-09-29T01:59:34.123" v="23" actId="20577"/>
          <ac:spMkLst>
            <pc:docMk/>
            <pc:sldMk cId="4282420245" sldId="339"/>
            <ac:spMk id="2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4282420245" sldId="33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1:59:39.545" v="24" actId="20577"/>
        <pc:sldMkLst>
          <pc:docMk/>
          <pc:sldMk cId="3480935363" sldId="340"/>
        </pc:sldMkLst>
        <pc:spChg chg="mod">
          <ac:chgData name="Joseph Su" userId="547037e20b00b288" providerId="Windows Live" clId="Web-{081ADD0F-DD67-4F08-852D-45B8D6C30AA5}" dt="2021-09-29T01:59:39.545" v="24" actId="20577"/>
          <ac:spMkLst>
            <pc:docMk/>
            <pc:sldMk cId="3480935363" sldId="340"/>
            <ac:spMk id="2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3480935363" sldId="34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1:59:47.577" v="25" actId="20577"/>
        <pc:sldMkLst>
          <pc:docMk/>
          <pc:sldMk cId="3560266382" sldId="341"/>
        </pc:sldMkLst>
        <pc:spChg chg="mod">
          <ac:chgData name="Joseph Su" userId="547037e20b00b288" providerId="Windows Live" clId="Web-{081ADD0F-DD67-4F08-852D-45B8D6C30AA5}" dt="2021-09-29T01:59:47.577" v="25" actId="20577"/>
          <ac:spMkLst>
            <pc:docMk/>
            <pc:sldMk cId="3560266382" sldId="341"/>
            <ac:spMk id="2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3560266382" sldId="341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0:26.609" v="35" actId="20577"/>
        <pc:sldMkLst>
          <pc:docMk/>
          <pc:sldMk cId="586569353" sldId="342"/>
        </pc:sldMkLst>
        <pc:spChg chg="mod">
          <ac:chgData name="Joseph Su" userId="547037e20b00b288" providerId="Windows Live" clId="Web-{081ADD0F-DD67-4F08-852D-45B8D6C30AA5}" dt="2021-09-29T02:00:26.609" v="35" actId="20577"/>
          <ac:spMkLst>
            <pc:docMk/>
            <pc:sldMk cId="586569353" sldId="342"/>
            <ac:spMk id="2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586569353" sldId="342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3:06.754" v="48" actId="20577"/>
        <pc:sldMkLst>
          <pc:docMk/>
          <pc:sldMk cId="3956847332" sldId="343"/>
        </pc:sldMkLst>
        <pc:spChg chg="mod">
          <ac:chgData name="Joseph Su" userId="547037e20b00b288" providerId="Windows Live" clId="Web-{081ADD0F-DD67-4F08-852D-45B8D6C30AA5}" dt="2021-09-29T02:03:06.754" v="48" actId="20577"/>
          <ac:spMkLst>
            <pc:docMk/>
            <pc:sldMk cId="3956847332" sldId="343"/>
            <ac:spMk id="3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3956847332" sldId="34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3:10.848" v="49" actId="20577"/>
        <pc:sldMkLst>
          <pc:docMk/>
          <pc:sldMk cId="1280310795" sldId="344"/>
        </pc:sldMkLst>
        <pc:spChg chg="mod">
          <ac:chgData name="Joseph Su" userId="547037e20b00b288" providerId="Windows Live" clId="Web-{081ADD0F-DD67-4F08-852D-45B8D6C30AA5}" dt="2021-09-29T02:03:10.848" v="49" actId="20577"/>
          <ac:spMkLst>
            <pc:docMk/>
            <pc:sldMk cId="1280310795" sldId="344"/>
            <ac:spMk id="2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1280310795" sldId="34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3:15.645" v="50" actId="20577"/>
        <pc:sldMkLst>
          <pc:docMk/>
          <pc:sldMk cId="2436354750" sldId="345"/>
        </pc:sldMkLst>
        <pc:spChg chg="mod">
          <ac:chgData name="Joseph Su" userId="547037e20b00b288" providerId="Windows Live" clId="Web-{081ADD0F-DD67-4F08-852D-45B8D6C30AA5}" dt="2021-09-29T02:03:15.645" v="50" actId="20577"/>
          <ac:spMkLst>
            <pc:docMk/>
            <pc:sldMk cId="2436354750" sldId="345"/>
            <ac:spMk id="2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2436354750" sldId="345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3:22.473" v="51" actId="20577"/>
        <pc:sldMkLst>
          <pc:docMk/>
          <pc:sldMk cId="3511579695" sldId="346"/>
        </pc:sldMkLst>
        <pc:spChg chg="mod">
          <ac:chgData name="Joseph Su" userId="547037e20b00b288" providerId="Windows Live" clId="Web-{081ADD0F-DD67-4F08-852D-45B8D6C30AA5}" dt="2021-09-29T02:03:22.473" v="51" actId="20577"/>
          <ac:spMkLst>
            <pc:docMk/>
            <pc:sldMk cId="3511579695" sldId="346"/>
            <ac:spMk id="3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3511579695" sldId="34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4:25.740" v="61" actId="20577"/>
        <pc:sldMkLst>
          <pc:docMk/>
          <pc:sldMk cId="2464817221" sldId="347"/>
        </pc:sldMkLst>
        <pc:spChg chg="mod">
          <ac:chgData name="Joseph Su" userId="547037e20b00b288" providerId="Windows Live" clId="Web-{081ADD0F-DD67-4F08-852D-45B8D6C30AA5}" dt="2021-09-29T02:04:25.740" v="61" actId="20577"/>
          <ac:spMkLst>
            <pc:docMk/>
            <pc:sldMk cId="2464817221" sldId="347"/>
            <ac:spMk id="3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2464817221" sldId="34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5:04.007" v="62" actId="20577"/>
        <pc:sldMkLst>
          <pc:docMk/>
          <pc:sldMk cId="2587863252" sldId="348"/>
        </pc:sldMkLst>
        <pc:spChg chg="mod">
          <ac:chgData name="Joseph Su" userId="547037e20b00b288" providerId="Windows Live" clId="Web-{081ADD0F-DD67-4F08-852D-45B8D6C30AA5}" dt="2021-09-29T02:05:04.007" v="62" actId="20577"/>
          <ac:spMkLst>
            <pc:docMk/>
            <pc:sldMk cId="2587863252" sldId="348"/>
            <ac:spMk id="3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2587863252" sldId="348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5:13.289" v="63" actId="20577"/>
        <pc:sldMkLst>
          <pc:docMk/>
          <pc:sldMk cId="236608213" sldId="349"/>
        </pc:sldMkLst>
        <pc:spChg chg="mod">
          <ac:chgData name="Joseph Su" userId="547037e20b00b288" providerId="Windows Live" clId="Web-{081ADD0F-DD67-4F08-852D-45B8D6C30AA5}" dt="2021-09-29T02:05:13.289" v="63" actId="20577"/>
          <ac:spMkLst>
            <pc:docMk/>
            <pc:sldMk cId="236608213" sldId="349"/>
            <ac:spMk id="3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236608213" sldId="34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1:58:21.106" v="9" actId="20577"/>
        <pc:sldMkLst>
          <pc:docMk/>
          <pc:sldMk cId="1609830588" sldId="350"/>
        </pc:sldMkLst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1609830588" sldId="350"/>
            <ac:spMk id="7" creationId="{00000000-0000-0000-0000-000000000000}"/>
          </ac:spMkLst>
        </pc:spChg>
        <pc:spChg chg="mod">
          <ac:chgData name="Joseph Su" userId="547037e20b00b288" providerId="Windows Live" clId="Web-{081ADD0F-DD67-4F08-852D-45B8D6C30AA5}" dt="2021-09-29T01:58:21.106" v="9" actId="20577"/>
          <ac:spMkLst>
            <pc:docMk/>
            <pc:sldMk cId="1609830588" sldId="350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1:59:15.201" v="19"/>
        <pc:sldMkLst>
          <pc:docMk/>
          <pc:sldMk cId="2813394608" sldId="351"/>
        </pc:sldMkLst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2813394608" sldId="351"/>
            <ac:spMk id="7" creationId="{00000000-0000-0000-0000-000000000000}"/>
          </ac:spMkLst>
        </pc:spChg>
        <pc:spChg chg="mod">
          <ac:chgData name="Joseph Su" userId="547037e20b00b288" providerId="Windows Live" clId="Web-{081ADD0F-DD67-4F08-852D-45B8D6C30AA5}" dt="2021-09-29T01:58:44.669" v="13" actId="20577"/>
          <ac:spMkLst>
            <pc:docMk/>
            <pc:sldMk cId="2813394608" sldId="351"/>
            <ac:spMk id="8" creationId="{00000000-0000-0000-0000-000000000000}"/>
          </ac:spMkLst>
        </pc:spChg>
        <pc:cxnChg chg="mod">
          <ac:chgData name="Joseph Su" userId="547037e20b00b288" providerId="Windows Live" clId="Web-{081ADD0F-DD67-4F08-852D-45B8D6C30AA5}" dt="2021-09-29T01:58:57.622" v="15"/>
          <ac:cxnSpMkLst>
            <pc:docMk/>
            <pc:sldMk cId="2813394608" sldId="351"/>
            <ac:cxnSpMk id="9" creationId="{00000000-0000-0000-0000-000000000000}"/>
          </ac:cxnSpMkLst>
        </pc:cxnChg>
        <pc:cxnChg chg="mod">
          <ac:chgData name="Joseph Su" userId="547037e20b00b288" providerId="Windows Live" clId="Web-{081ADD0F-DD67-4F08-852D-45B8D6C30AA5}" dt="2021-09-29T01:58:52.107" v="14"/>
          <ac:cxnSpMkLst>
            <pc:docMk/>
            <pc:sldMk cId="2813394608" sldId="351"/>
            <ac:cxnSpMk id="10" creationId="{00000000-0000-0000-0000-000000000000}"/>
          </ac:cxnSpMkLst>
        </pc:cxnChg>
        <pc:cxnChg chg="mod">
          <ac:chgData name="Joseph Su" userId="547037e20b00b288" providerId="Windows Live" clId="Web-{081ADD0F-DD67-4F08-852D-45B8D6C30AA5}" dt="2021-09-29T01:59:05.513" v="17"/>
          <ac:cxnSpMkLst>
            <pc:docMk/>
            <pc:sldMk cId="2813394608" sldId="351"/>
            <ac:cxnSpMk id="11" creationId="{00000000-0000-0000-0000-000000000000}"/>
          </ac:cxnSpMkLst>
        </pc:cxnChg>
        <pc:cxnChg chg="mod">
          <ac:chgData name="Joseph Su" userId="547037e20b00b288" providerId="Windows Live" clId="Web-{081ADD0F-DD67-4F08-852D-45B8D6C30AA5}" dt="2021-09-29T01:59:15.201" v="19"/>
          <ac:cxnSpMkLst>
            <pc:docMk/>
            <pc:sldMk cId="2813394608" sldId="351"/>
            <ac:cxnSpMk id="12" creationId="{00000000-0000-0000-0000-000000000000}"/>
          </ac:cxnSpMkLst>
        </pc:cxnChg>
        <pc:cxnChg chg="mod">
          <ac:chgData name="Joseph Su" userId="547037e20b00b288" providerId="Windows Live" clId="Web-{081ADD0F-DD67-4F08-852D-45B8D6C30AA5}" dt="2021-09-29T01:59:01.779" v="16"/>
          <ac:cxnSpMkLst>
            <pc:docMk/>
            <pc:sldMk cId="2813394608" sldId="351"/>
            <ac:cxnSpMk id="13" creationId="{00000000-0000-0000-0000-000000000000}"/>
          </ac:cxnSpMkLst>
        </pc:cxnChg>
        <pc:cxnChg chg="mod">
          <ac:chgData name="Joseph Su" userId="547037e20b00b288" providerId="Windows Live" clId="Web-{081ADD0F-DD67-4F08-852D-45B8D6C30AA5}" dt="2021-09-29T01:59:10.873" v="18"/>
          <ac:cxnSpMkLst>
            <pc:docMk/>
            <pc:sldMk cId="2813394608" sldId="351"/>
            <ac:cxnSpMk id="14" creationId="{00000000-0000-0000-0000-000000000000}"/>
          </ac:cxnSpMkLst>
        </pc:cxnChg>
      </pc:sldChg>
      <pc:sldChg chg="delSp del mod modClrScheme delDesignElem chgLayout">
        <pc:chgData name="Joseph Su" userId="547037e20b00b288" providerId="Windows Live" clId="Web-{081ADD0F-DD67-4F08-852D-45B8D6C30AA5}" dt="2021-09-29T01:58:02.293" v="7"/>
        <pc:sldMkLst>
          <pc:docMk/>
          <pc:sldMk cId="2013125622" sldId="352"/>
        </pc:sldMkLst>
        <pc:spChg chg="del">
          <ac:chgData name="Joseph Su" userId="547037e20b00b288" providerId="Windows Live" clId="Web-{081ADD0F-DD67-4F08-852D-45B8D6C30AA5}" dt="2021-09-29T01:57:42.620" v="2"/>
          <ac:spMkLst>
            <pc:docMk/>
            <pc:sldMk cId="2013125622" sldId="352"/>
            <ac:spMk id="8" creationId="{CFF66178-3A82-8A46-AA3A-AD2A2F450C9F}"/>
          </ac:spMkLst>
        </pc:spChg>
        <pc:spChg chg="del">
          <ac:chgData name="Joseph Su" userId="547037e20b00b288" providerId="Windows Live" clId="Web-{081ADD0F-DD67-4F08-852D-45B8D6C30AA5}" dt="2021-09-29T01:57:42.620" v="2"/>
          <ac:spMkLst>
            <pc:docMk/>
            <pc:sldMk cId="2013125622" sldId="352"/>
            <ac:spMk id="9" creationId="{B91D9B8F-2C10-F943-A324-4F1EA01403D0}"/>
          </ac:spMkLst>
        </pc:spChg>
        <pc:spChg chg="del">
          <ac:chgData name="Joseph Su" userId="547037e20b00b288" providerId="Windows Live" clId="Web-{081ADD0F-DD67-4F08-852D-45B8D6C30AA5}" dt="2021-09-29T01:57:42.620" v="2"/>
          <ac:spMkLst>
            <pc:docMk/>
            <pc:sldMk cId="2013125622" sldId="352"/>
            <ac:spMk id="10" creationId="{41D2241C-BD73-034A-92DC-8E275928A65F}"/>
          </ac:spMkLst>
        </pc:spChg>
        <pc:spChg chg="del">
          <ac:chgData name="Joseph Su" userId="547037e20b00b288" providerId="Windows Live" clId="Web-{081ADD0F-DD67-4F08-852D-45B8D6C30AA5}" dt="2021-09-29T01:57:42.620" v="2"/>
          <ac:spMkLst>
            <pc:docMk/>
            <pc:sldMk cId="2013125622" sldId="352"/>
            <ac:spMk id="11" creationId="{0C00BA2B-80C8-8443-8E26-B04E1B325622}"/>
          </ac:spMkLst>
        </pc:spChg>
        <pc:spChg chg="del">
          <ac:chgData name="Joseph Su" userId="547037e20b00b288" providerId="Windows Live" clId="Web-{081ADD0F-DD67-4F08-852D-45B8D6C30AA5}" dt="2021-09-29T01:57:42.620" v="2"/>
          <ac:spMkLst>
            <pc:docMk/>
            <pc:sldMk cId="2013125622" sldId="352"/>
            <ac:spMk id="12" creationId="{46FCD29C-DAB9-B44F-98D1-798417031060}"/>
          </ac:spMkLst>
        </pc:spChg>
        <pc:spChg chg="del">
          <ac:chgData name="Joseph Su" userId="547037e20b00b288" providerId="Windows Live" clId="Web-{081ADD0F-DD67-4F08-852D-45B8D6C30AA5}" dt="2021-09-29T01:57:42.620" v="2"/>
          <ac:spMkLst>
            <pc:docMk/>
            <pc:sldMk cId="2013125622" sldId="352"/>
            <ac:spMk id="13" creationId="{B36DA8A8-BABE-D14B-BF04-05617DAB3BF2}"/>
          </ac:spMkLst>
        </pc:spChg>
        <pc:spChg chg="del">
          <ac:chgData name="Joseph Su" userId="547037e20b00b288" providerId="Windows Live" clId="Web-{081ADD0F-DD67-4F08-852D-45B8D6C30AA5}" dt="2021-09-29T01:57:42.620" v="2"/>
          <ac:spMkLst>
            <pc:docMk/>
            <pc:sldMk cId="2013125622" sldId="352"/>
            <ac:spMk id="14" creationId="{F129ECFE-0E70-1E41-B69B-EE20ACC523A7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2013125622" sldId="352"/>
            <ac:spMk id="17" creationId="{758CA5A3-C383-9140-94EC-91CD29ABF2E7}"/>
          </ac:spMkLst>
        </pc:spChg>
      </pc:sldChg>
      <pc:sldChg chg="delSp mod modClrScheme chgLayout">
        <pc:chgData name="Joseph Su" userId="547037e20b00b288" providerId="Windows Live" clId="Web-{081ADD0F-DD67-4F08-852D-45B8D6C30AA5}" dt="2021-09-29T01:57:47.245" v="3"/>
        <pc:sldMkLst>
          <pc:docMk/>
          <pc:sldMk cId="3737796585" sldId="353"/>
        </pc:sldMkLst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3737796585" sldId="35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0:11.218" v="31" actId="20577"/>
        <pc:sldMkLst>
          <pc:docMk/>
          <pc:sldMk cId="3867420050" sldId="354"/>
        </pc:sldMkLst>
        <pc:spChg chg="mod">
          <ac:chgData name="Joseph Su" userId="547037e20b00b288" providerId="Windows Live" clId="Web-{081ADD0F-DD67-4F08-852D-45B8D6C30AA5}" dt="2021-09-29T02:00:11.218" v="31" actId="20577"/>
          <ac:spMkLst>
            <pc:docMk/>
            <pc:sldMk cId="3867420050" sldId="354"/>
            <ac:spMk id="2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3867420050" sldId="35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3:27.739" v="52" actId="20577"/>
        <pc:sldMkLst>
          <pc:docMk/>
          <pc:sldMk cId="2185674257" sldId="355"/>
        </pc:sldMkLst>
        <pc:spChg chg="mod">
          <ac:chgData name="Joseph Su" userId="547037e20b00b288" providerId="Windows Live" clId="Web-{081ADD0F-DD67-4F08-852D-45B8D6C30AA5}" dt="2021-09-29T02:03:27.739" v="52" actId="20577"/>
          <ac:spMkLst>
            <pc:docMk/>
            <pc:sldMk cId="2185674257" sldId="355"/>
            <ac:spMk id="3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2185674257" sldId="355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6:07.587" v="78" actId="20577"/>
        <pc:sldMkLst>
          <pc:docMk/>
          <pc:sldMk cId="4042275837" sldId="356"/>
        </pc:sldMkLst>
        <pc:spChg chg="mod">
          <ac:chgData name="Joseph Su" userId="547037e20b00b288" providerId="Windows Live" clId="Web-{081ADD0F-DD67-4F08-852D-45B8D6C30AA5}" dt="2021-09-29T02:06:07.587" v="78" actId="20577"/>
          <ac:spMkLst>
            <pc:docMk/>
            <pc:sldMk cId="4042275837" sldId="356"/>
            <ac:spMk id="2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4042275837" sldId="35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081ADD0F-DD67-4F08-852D-45B8D6C30AA5}" dt="2021-09-29T02:00:18.343" v="33" actId="20577"/>
        <pc:sldMkLst>
          <pc:docMk/>
          <pc:sldMk cId="951960386" sldId="357"/>
        </pc:sldMkLst>
        <pc:spChg chg="mod">
          <ac:chgData name="Joseph Su" userId="547037e20b00b288" providerId="Windows Live" clId="Web-{081ADD0F-DD67-4F08-852D-45B8D6C30AA5}" dt="2021-09-29T02:00:18.343" v="33" actId="20577"/>
          <ac:spMkLst>
            <pc:docMk/>
            <pc:sldMk cId="951960386" sldId="357"/>
            <ac:spMk id="2" creationId="{00000000-0000-0000-0000-000000000000}"/>
          </ac:spMkLst>
        </pc:spChg>
        <pc:spChg chg="del">
          <ac:chgData name="Joseph Su" userId="547037e20b00b288" providerId="Windows Live" clId="Web-{081ADD0F-DD67-4F08-852D-45B8D6C30AA5}" dt="2021-09-29T01:57:35.714" v="1"/>
          <ac:spMkLst>
            <pc:docMk/>
            <pc:sldMk cId="951960386" sldId="357"/>
            <ac:spMk id="7" creationId="{00000000-0000-0000-0000-000000000000}"/>
          </ac:spMkLst>
        </pc:spChg>
      </pc:sldChg>
      <pc:sldChg chg="add">
        <pc:chgData name="Joseph Su" userId="547037e20b00b288" providerId="Windows Live" clId="Web-{081ADD0F-DD67-4F08-852D-45B8D6C30AA5}" dt="2021-09-29T01:57:57.824" v="4"/>
        <pc:sldMkLst>
          <pc:docMk/>
          <pc:sldMk cId="2637329638" sldId="358"/>
        </pc:sldMkLst>
      </pc:sldChg>
      <pc:sldChg chg="add">
        <pc:chgData name="Joseph Su" userId="547037e20b00b288" providerId="Windows Live" clId="Web-{081ADD0F-DD67-4F08-852D-45B8D6C30AA5}" dt="2021-09-29T01:57:57.855" v="5"/>
        <pc:sldMkLst>
          <pc:docMk/>
          <pc:sldMk cId="3049366173" sldId="359"/>
        </pc:sldMkLst>
      </pc:sldChg>
      <pc:sldMasterChg chg="add del mod addSldLayout delSldLayout modSldLayout">
        <pc:chgData name="Joseph Su" userId="547037e20b00b288" providerId="Windows Live" clId="Web-{081ADD0F-DD67-4F08-852D-45B8D6C30AA5}" dt="2021-09-29T01:57:57.824" v="4"/>
        <pc:sldMasterMkLst>
          <pc:docMk/>
          <pc:sldMasterMk cId="3237799214" sldId="2147483648"/>
        </pc:sldMasterMkLst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 mod">
          <pc:chgData name="Joseph Su" userId="547037e20b00b288" providerId="Windows Live" clId="Web-{081ADD0F-DD67-4F08-852D-45B8D6C30AA5}" dt="2021-09-29T01:57:57.824" v="4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081ADD0F-DD67-4F08-852D-45B8D6C30AA5}" dt="2021-09-29T01:57:47.245" v="3"/>
        <pc:sldMasterMkLst>
          <pc:docMk/>
          <pc:sldMasterMk cId="112770796" sldId="2147483660"/>
        </pc:sldMasterMkLst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133145434" sldId="2147483661"/>
          </pc:sldLayoutMkLst>
        </pc:sldLayoutChg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3076761049" sldId="2147483662"/>
          </pc:sldLayoutMkLst>
        </pc:sldLayoutChg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3538687491" sldId="2147483663"/>
          </pc:sldLayoutMkLst>
        </pc:sldLayoutChg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2756270423" sldId="2147483664"/>
          </pc:sldLayoutMkLst>
        </pc:sldLayoutChg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594869031" sldId="2147483665"/>
          </pc:sldLayoutMkLst>
        </pc:sldLayoutChg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1676582478" sldId="2147483666"/>
          </pc:sldLayoutMkLst>
        </pc:sldLayoutChg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1603392704" sldId="2147483667"/>
          </pc:sldLayoutMkLst>
        </pc:sldLayoutChg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3037163695" sldId="2147483668"/>
          </pc:sldLayoutMkLst>
        </pc:sldLayoutChg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2558104535" sldId="2147483669"/>
          </pc:sldLayoutMkLst>
        </pc:sldLayoutChg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4138730009" sldId="2147483670"/>
          </pc:sldLayoutMkLst>
        </pc:sldLayoutChg>
        <pc:sldLayoutChg chg="add del mod replId">
          <pc:chgData name="Joseph Su" userId="547037e20b00b288" providerId="Windows Live" clId="Web-{081ADD0F-DD67-4F08-852D-45B8D6C30AA5}" dt="2021-09-29T01:57:47.245" v="3"/>
          <pc:sldLayoutMkLst>
            <pc:docMk/>
            <pc:sldMasterMk cId="112770796" sldId="2147483660"/>
            <pc:sldLayoutMk cId="3217692151" sldId="2147483671"/>
          </pc:sldLayoutMkLst>
        </pc:sldLayoutChg>
      </pc:sldMasterChg>
      <pc:sldMasterChg chg="add addSldLayout modSldLayout">
        <pc:chgData name="Joseph Su" userId="547037e20b00b288" providerId="Windows Live" clId="Web-{081ADD0F-DD67-4F08-852D-45B8D6C30AA5}" dt="2021-09-29T01:57:47.245" v="3"/>
        <pc:sldMasterMkLst>
          <pc:docMk/>
          <pc:sldMasterMk cId="4252471676" sldId="2147483672"/>
        </pc:sldMasterMkLst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1228673827" sldId="2147483673"/>
          </pc:sldLayoutMkLst>
        </pc:sldLayoutChg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1036451405" sldId="2147483674"/>
          </pc:sldLayoutMkLst>
        </pc:sldLayoutChg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412734608" sldId="2147483675"/>
          </pc:sldLayoutMkLst>
        </pc:sldLayoutChg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1242164387" sldId="2147483676"/>
          </pc:sldLayoutMkLst>
        </pc:sldLayoutChg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3336357582" sldId="2147483677"/>
          </pc:sldLayoutMkLst>
        </pc:sldLayoutChg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2154691417" sldId="2147483678"/>
          </pc:sldLayoutMkLst>
        </pc:sldLayoutChg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308782145" sldId="2147483679"/>
          </pc:sldLayoutMkLst>
        </pc:sldLayoutChg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3198192285" sldId="2147483680"/>
          </pc:sldLayoutMkLst>
        </pc:sldLayoutChg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1782610706" sldId="2147483681"/>
          </pc:sldLayoutMkLst>
        </pc:sldLayoutChg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938958148" sldId="2147483682"/>
          </pc:sldLayoutMkLst>
        </pc:sldLayoutChg>
        <pc:sldLayoutChg chg="add mod replId">
          <pc:chgData name="Joseph Su" userId="547037e20b00b288" providerId="Windows Live" clId="Web-{081ADD0F-DD67-4F08-852D-45B8D6C30AA5}" dt="2021-09-29T01:57:47.245" v="3"/>
          <pc:sldLayoutMkLst>
            <pc:docMk/>
            <pc:sldMasterMk cId="4252471676" sldId="2147483672"/>
            <pc:sldLayoutMk cId="3331706351" sldId="2147483683"/>
          </pc:sldLayoutMkLst>
        </pc:sldLayoutChg>
      </pc:sldMasterChg>
    </pc:docChg>
  </pc:docChgLst>
  <pc:docChgLst>
    <pc:chgData name="Joseph Su" userId="547037e20b00b288" providerId="Windows Live" clId="Web-{64F285B1-9DAD-4676-9197-0B3C76EA929B}"/>
    <pc:docChg chg="modSld">
      <pc:chgData name="Joseph Su" userId="547037e20b00b288" providerId="Windows Live" clId="Web-{64F285B1-9DAD-4676-9197-0B3C76EA929B}" dt="2022-07-27T03:17:01.321" v="10" actId="20577"/>
      <pc:docMkLst>
        <pc:docMk/>
      </pc:docMkLst>
      <pc:sldChg chg="modSp">
        <pc:chgData name="Joseph Su" userId="547037e20b00b288" providerId="Windows Live" clId="Web-{64F285B1-9DAD-4676-9197-0B3C76EA929B}" dt="2022-07-27T03:17:01.321" v="10" actId="20577"/>
        <pc:sldMkLst>
          <pc:docMk/>
          <pc:sldMk cId="3737796585" sldId="353"/>
        </pc:sldMkLst>
        <pc:spChg chg="mod">
          <ac:chgData name="Joseph Su" userId="547037e20b00b288" providerId="Windows Live" clId="Web-{64F285B1-9DAD-4676-9197-0B3C76EA929B}" dt="2022-07-27T03:17:01.321" v="10" actId="20577"/>
          <ac:spMkLst>
            <pc:docMk/>
            <pc:sldMk cId="3737796585" sldId="353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F5ED72D5-8EF6-4D7C-9023-3555F86C7D00}"/>
    <pc:docChg chg="modSld">
      <pc:chgData name="Joseph Su" userId="547037e20b00b288" providerId="Windows Live" clId="Web-{F5ED72D5-8EF6-4D7C-9023-3555F86C7D00}" dt="2022-10-12T02:22:58.090" v="38" actId="20577"/>
      <pc:docMkLst>
        <pc:docMk/>
      </pc:docMkLst>
      <pc:sldChg chg="modSp">
        <pc:chgData name="Joseph Su" userId="547037e20b00b288" providerId="Windows Live" clId="Web-{F5ED72D5-8EF6-4D7C-9023-3555F86C7D00}" dt="2022-10-12T02:22:58.090" v="38" actId="20577"/>
        <pc:sldMkLst>
          <pc:docMk/>
          <pc:sldMk cId="3737796585" sldId="353"/>
        </pc:sldMkLst>
        <pc:spChg chg="mod">
          <ac:chgData name="Joseph Su" userId="547037e20b00b288" providerId="Windows Live" clId="Web-{F5ED72D5-8EF6-4D7C-9023-3555F86C7D00}" dt="2022-10-12T02:22:58.090" v="38" actId="20577"/>
          <ac:spMkLst>
            <pc:docMk/>
            <pc:sldMk cId="3737796585" sldId="353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F737-F7F0-C547-AAFD-04BEB986ED1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8217-2B6C-2F4A-B188-B7A9726E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8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06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51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6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5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9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9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1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71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lgorithm/lexicographical_compare/" TargetMode="External"/><Relationship Id="rId2" Type="http://schemas.openxmlformats.org/officeDocument/2006/relationships/hyperlink" Target="http://www.cplusplus.com/reference/cstring/strcmp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s://stackoverflow.com/questions/14297185/comparing-strings-lexicographicall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plusplus.com/files/tutorial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6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267549"/>
            <a:ext cx="6344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MORE EXAMPLES: FLOAT &amp; DOUBLE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828" y="1145272"/>
            <a:ext cx="5633122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double 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= 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sqrt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(5);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*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== 5) 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“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squared is 5”;</a:t>
            </a:r>
          </a:p>
          <a:p>
            <a:endParaRPr lang="en-US" sz="2400" dirty="0"/>
          </a:p>
          <a:p>
            <a:r>
              <a:rPr lang="en-US" sz="2400" dirty="0"/>
              <a:t>WHAT IS WRONG?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6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267549"/>
            <a:ext cx="311328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FLOAT &amp; DOUBLE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710" y="1002495"/>
            <a:ext cx="8602823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double 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= 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sqrt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(5);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if (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*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== 5) 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&lt;&lt; “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squared is 5”;</a:t>
            </a:r>
          </a:p>
          <a:p>
            <a:endParaRPr lang="en-US" sz="2200" dirty="0"/>
          </a:p>
          <a:p>
            <a:pPr marL="342900" indent="-342900">
              <a:buFontTx/>
              <a:buChar char="•"/>
            </a:pPr>
            <a:r>
              <a:rPr lang="en-US" sz="2200" dirty="0"/>
              <a:t>We have to make sure 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is actually what we wanted</a:t>
            </a:r>
          </a:p>
          <a:p>
            <a:pPr marL="342900" indent="-342900">
              <a:buFontTx/>
              <a:buChar char="•"/>
            </a:pP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comes out to be </a:t>
            </a:r>
            <a:r>
              <a:rPr lang="en-US" sz="2200" dirty="0">
                <a:latin typeface="Courier New"/>
                <a:cs typeface="Courier New"/>
              </a:rPr>
              <a:t>2.23607</a:t>
            </a:r>
          </a:p>
          <a:p>
            <a:pPr marL="342900" indent="-342900">
              <a:buFontTx/>
              <a:buChar char="•"/>
            </a:pPr>
            <a:r>
              <a:rPr lang="en-US" sz="2200" err="1">
                <a:latin typeface="Courier New"/>
                <a:cs typeface="Courier New"/>
              </a:rPr>
              <a:t>sqrt</a:t>
            </a:r>
            <a:r>
              <a:rPr lang="en-US" sz="2200" dirty="0">
                <a:latin typeface="Courier New"/>
                <a:cs typeface="Courier New"/>
              </a:rPr>
              <a:t>(5)*</a:t>
            </a:r>
            <a:r>
              <a:rPr lang="en-US" sz="2200" err="1">
                <a:latin typeface="Courier New"/>
                <a:cs typeface="Courier New"/>
              </a:rPr>
              <a:t>sqrt</a:t>
            </a:r>
            <a:r>
              <a:rPr lang="en-US" sz="2200" dirty="0">
                <a:latin typeface="Courier New"/>
                <a:cs typeface="Courier New"/>
              </a:rPr>
              <a:t>(5) </a:t>
            </a:r>
            <a:r>
              <a:rPr lang="en-US" sz="2200" dirty="0"/>
              <a:t>is actually </a:t>
            </a:r>
            <a:r>
              <a:rPr lang="en-US" sz="2200" dirty="0">
                <a:latin typeface="Courier New"/>
                <a:cs typeface="Courier New"/>
              </a:rPr>
              <a:t>5.0000000000000004</a:t>
            </a:r>
          </a:p>
          <a:p>
            <a:pPr marL="342900" indent="-342900">
              <a:buFontTx/>
              <a:buChar char="•"/>
            </a:pPr>
            <a:endParaRPr lang="en-US" sz="2200" dirty="0"/>
          </a:p>
          <a:p>
            <a:r>
              <a:rPr lang="en-US" sz="2200" dirty="0"/>
              <a:t>Better solution: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if (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*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&gt; 4.99999999 &amp;&amp; 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*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&lt; 5.00000001)</a:t>
            </a:r>
          </a:p>
          <a:p>
            <a:endParaRPr lang="en-US" sz="2200" dirty="0">
              <a:solidFill>
                <a:srgbClr val="FFFF00"/>
              </a:solidFill>
              <a:cs typeface="Calibri"/>
            </a:endParaRPr>
          </a:p>
          <a:p>
            <a:r>
              <a:rPr lang="en-US" sz="2200" dirty="0"/>
              <a:t>Or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if (abs(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*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– 5) &lt; delta) // for a small delta</a:t>
            </a:r>
          </a:p>
        </p:txBody>
      </p:sp>
    </p:spTree>
    <p:extLst>
      <p:ext uri="{BB962C8B-B14F-4D97-AF65-F5344CB8AC3E}">
        <p14:creationId xmlns:p14="http://schemas.microsoft.com/office/powerpoint/2010/main" val="386742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267549"/>
            <a:ext cx="311328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FLOAT &amp; DOUBLE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710" y="1002495"/>
            <a:ext cx="8649899" cy="31393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200" dirty="0"/>
              <a:t>Which solution is better???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Solution #1: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if (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*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&gt; 4.99999999 &amp;&amp; 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*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&lt; 5.00000001)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b="1" dirty="0"/>
              <a:t>Solution #2: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if (abs(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*</a:t>
            </a:r>
            <a:r>
              <a:rPr lang="en-US" sz="220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– 5) &lt; delta) // for a small delta</a:t>
            </a:r>
          </a:p>
        </p:txBody>
      </p:sp>
    </p:spTree>
    <p:extLst>
      <p:ext uri="{BB962C8B-B14F-4D97-AF65-F5344CB8AC3E}">
        <p14:creationId xmlns:p14="http://schemas.microsoft.com/office/powerpoint/2010/main" val="95196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267549"/>
            <a:ext cx="410920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STRING COMPARISONS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5323" y="877817"/>
            <a:ext cx="8501483" cy="55091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200" dirty="0"/>
              <a:t>C++ strings: the operators &gt;, &lt;, == are OK (they also invoke </a:t>
            </a:r>
            <a:r>
              <a:rPr lang="en-US" sz="2200" err="1"/>
              <a:t>std</a:t>
            </a:r>
            <a:r>
              <a:rPr lang="en-US" sz="2200" dirty="0"/>
              <a:t>::</a:t>
            </a:r>
            <a:r>
              <a:rPr lang="en-US" sz="2200" err="1"/>
              <a:t>string.compare</a:t>
            </a:r>
            <a:r>
              <a:rPr lang="en-US" sz="2200" dirty="0"/>
              <a:t>(string))</a:t>
            </a:r>
          </a:p>
          <a:p>
            <a:pPr marL="342900" indent="-342900">
              <a:buFontTx/>
              <a:buChar char="•"/>
            </a:pPr>
            <a:endParaRPr lang="sk-SK" sz="2200" dirty="0"/>
          </a:p>
          <a:p>
            <a:pPr marL="342900" indent="-342900">
              <a:buFontTx/>
              <a:buChar char="•"/>
            </a:pPr>
            <a:r>
              <a:rPr lang="sk-SK" sz="2200" dirty="0"/>
              <a:t>C string: </a:t>
            </a:r>
            <a:r>
              <a:rPr lang="fr-FR" sz="2200" dirty="0">
                <a:hlinkClick r:id="rId2"/>
              </a:rPr>
              <a:t>http://www.cplusplus.com/reference/cstring/strcmp/</a:t>
            </a:r>
            <a:endParaRPr lang="fr-FR" sz="2200" dirty="0"/>
          </a:p>
          <a:p>
            <a:endParaRPr lang="sk-SK" sz="2200" dirty="0"/>
          </a:p>
          <a:p>
            <a:pPr marL="342900" indent="-342900">
              <a:buFontTx/>
              <a:buChar char="•"/>
            </a:pPr>
            <a:r>
              <a:rPr lang="sk-SK" sz="2200" dirty="0"/>
              <a:t>S</a:t>
            </a:r>
            <a:r>
              <a:rPr lang="en-US" sz="2200" err="1"/>
              <a:t>trings</a:t>
            </a:r>
            <a:r>
              <a:rPr lang="en-US" sz="2200" dirty="0"/>
              <a:t> are sorted in</a:t>
            </a:r>
            <a:r>
              <a:rPr lang="en-US" sz="2200" dirty="0">
                <a:solidFill>
                  <a:srgbClr val="FFFF00"/>
                </a:solidFill>
              </a:rPr>
              <a:t> lexicographic order (SORTING IN DICTIONARY BY ALPHABET)</a:t>
            </a:r>
            <a:endParaRPr lang="en-US" sz="22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endParaRPr lang="en-US" sz="2200" dirty="0"/>
          </a:p>
          <a:p>
            <a:pPr marL="342900" indent="-342900">
              <a:buFontTx/>
              <a:buChar char="•"/>
            </a:pPr>
            <a:r>
              <a:rPr lang="en-US" sz="2200" dirty="0"/>
              <a:t>Lexicographic Order = Dictionary Order = Alphabetical Order</a:t>
            </a:r>
          </a:p>
          <a:p>
            <a:pPr marL="342900" indent="-342900">
              <a:buFontTx/>
              <a:buChar char="•"/>
            </a:pPr>
            <a:endParaRPr lang="fr-FR" sz="22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•"/>
            </a:pPr>
            <a:r>
              <a:rPr lang="fr-FR" sz="2200" dirty="0">
                <a:solidFill>
                  <a:srgbClr val="000000"/>
                </a:solidFill>
                <a:hlinkClick r:id="rId3"/>
              </a:rPr>
              <a:t>http://www.cplusplus.com/reference/algorithm/lexicographical_compare/</a:t>
            </a:r>
            <a:endParaRPr lang="fr-FR" sz="2200" dirty="0">
              <a:solidFill>
                <a:srgbClr val="000000"/>
              </a:solidFill>
            </a:endParaRPr>
          </a:p>
          <a:p>
            <a:endParaRPr lang="en-US" sz="2200" dirty="0"/>
          </a:p>
          <a:p>
            <a:pPr marL="342900" indent="-342900">
              <a:buFontTx/>
              <a:buChar char="•"/>
            </a:pPr>
            <a:r>
              <a:rPr lang="en-US" sz="2200" dirty="0"/>
              <a:t>Comparing sequentially, in ASCII order: digits (numbers) come first, then uppercase letters, then lowercase: </a:t>
            </a:r>
          </a:p>
          <a:p>
            <a:r>
              <a:rPr lang="en-US" sz="2200" dirty="0"/>
              <a:t>	123 -&gt; ABC -&gt; </a:t>
            </a:r>
            <a:r>
              <a:rPr lang="en-US" sz="2200" err="1"/>
              <a:t>abc</a:t>
            </a:r>
            <a:r>
              <a:rPr lang="en-US" sz="2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8656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4222" y="889245"/>
            <a:ext cx="8097894" cy="55091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rgbClr val="FFFF00"/>
                </a:solidFill>
              </a:rPr>
              <a:t>A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FF00"/>
                </a:solidFill>
              </a:rPr>
              <a:t>B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are equivalent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if (!(A&lt;B) &amp;&amp; !(B&lt;A))</a:t>
            </a:r>
            <a:endParaRPr lang="en-US"/>
          </a:p>
          <a:p>
            <a:r>
              <a:rPr lang="nl-NL" sz="2200" dirty="0">
                <a:latin typeface="Courier New"/>
                <a:cs typeface="Courier New"/>
              </a:rPr>
              <a:t>	</a:t>
            </a:r>
          </a:p>
          <a:p>
            <a:r>
              <a:rPr lang="nl-NL" sz="22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nl-NL" sz="2200" dirty="0">
                <a:solidFill>
                  <a:srgbClr val="FFFF00"/>
                </a:solidFill>
                <a:latin typeface="Courier New"/>
                <a:cs typeface="Courier New"/>
              </a:rPr>
              <a:t>string name = “hobbit”;</a:t>
            </a:r>
          </a:p>
          <a:p>
            <a:r>
              <a:rPr lang="hu-HU" sz="2200" dirty="0">
                <a:latin typeface="Courier New"/>
                <a:cs typeface="Courier New"/>
              </a:rPr>
              <a:t>	if (</a:t>
            </a:r>
            <a:r>
              <a:rPr lang="hu-HU" sz="2200" dirty="0">
                <a:solidFill>
                  <a:srgbClr val="FFFF00"/>
                </a:solidFill>
                <a:latin typeface="Courier New"/>
                <a:cs typeface="Courier New"/>
              </a:rPr>
              <a:t>name </a:t>
            </a:r>
            <a:r>
              <a:rPr lang="hu-HU" sz="2200" dirty="0">
                <a:latin typeface="Courier New"/>
                <a:cs typeface="Courier New"/>
              </a:rPr>
              <a:t>== “hobbit”) 	// TRUE</a:t>
            </a:r>
          </a:p>
          <a:p>
            <a:r>
              <a:rPr lang="hu-HU" sz="2200" dirty="0">
                <a:latin typeface="Courier New"/>
                <a:cs typeface="Courier New"/>
              </a:rPr>
              <a:t>	if (</a:t>
            </a:r>
            <a:r>
              <a:rPr lang="hu-HU" sz="2200" dirty="0">
                <a:solidFill>
                  <a:srgbClr val="FFFF00"/>
                </a:solidFill>
                <a:latin typeface="Courier New"/>
                <a:cs typeface="Courier New"/>
              </a:rPr>
              <a:t>name </a:t>
            </a:r>
            <a:r>
              <a:rPr lang="hu-HU" sz="2200" dirty="0">
                <a:latin typeface="Courier New"/>
                <a:cs typeface="Courier New"/>
              </a:rPr>
              <a:t>== “Hobbit”) 	// FALSE</a:t>
            </a:r>
          </a:p>
          <a:p>
            <a:r>
              <a:rPr lang="en-US" sz="2200" dirty="0">
                <a:latin typeface="Courier New"/>
                <a:cs typeface="Courier New"/>
              </a:rPr>
              <a:t>	if (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name </a:t>
            </a:r>
            <a:r>
              <a:rPr lang="en-US" sz="2200" dirty="0">
                <a:latin typeface="Courier New"/>
                <a:cs typeface="Courier New"/>
              </a:rPr>
              <a:t>&lt; “</a:t>
            </a:r>
            <a:r>
              <a:rPr lang="en-US" sz="2200" err="1">
                <a:latin typeface="Courier New"/>
                <a:cs typeface="Courier New"/>
              </a:rPr>
              <a:t>orc</a:t>
            </a:r>
            <a:r>
              <a:rPr lang="en-US" sz="2200" dirty="0">
                <a:latin typeface="Courier New"/>
                <a:cs typeface="Courier New"/>
              </a:rPr>
              <a:t>”) 			// TRUE</a:t>
            </a:r>
          </a:p>
          <a:p>
            <a:r>
              <a:rPr lang="hu-HU" sz="2200" dirty="0">
                <a:latin typeface="Courier New"/>
                <a:cs typeface="Courier New"/>
              </a:rPr>
              <a:t>	if (</a:t>
            </a:r>
            <a:r>
              <a:rPr lang="hu-HU" sz="2200" dirty="0">
                <a:solidFill>
                  <a:srgbClr val="FFFF00"/>
                </a:solidFill>
                <a:latin typeface="Courier New"/>
                <a:cs typeface="Courier New"/>
              </a:rPr>
              <a:t>name </a:t>
            </a:r>
            <a:r>
              <a:rPr lang="hu-HU" sz="2200" dirty="0">
                <a:latin typeface="Courier New"/>
                <a:cs typeface="Courier New"/>
              </a:rPr>
              <a:t>&lt; “hobbits”) 	// TRUE</a:t>
            </a:r>
          </a:p>
          <a:p>
            <a:r>
              <a:rPr lang="en-US" sz="2200" dirty="0">
                <a:latin typeface="Courier New"/>
                <a:cs typeface="Courier New"/>
              </a:rPr>
              <a:t>	if (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name </a:t>
            </a:r>
            <a:r>
              <a:rPr lang="en-US" sz="2200" dirty="0">
                <a:latin typeface="Courier New"/>
                <a:cs typeface="Courier New"/>
              </a:rPr>
              <a:t>&lt; 2) 				// ERROR</a:t>
            </a:r>
          </a:p>
          <a:p>
            <a:endParaRPr lang="en-US" sz="2200" dirty="0"/>
          </a:p>
          <a:p>
            <a:pPr marL="342900" indent="-342900">
              <a:buFontTx/>
              <a:buChar char="•"/>
            </a:pPr>
            <a:r>
              <a:rPr lang="en-US" sz="2200" dirty="0"/>
              <a:t>Comparing sequentially of each character’s ASCII value in the same group (upper </a:t>
            </a:r>
            <a:r>
              <a:rPr lang="en-US" sz="2200" err="1"/>
              <a:t>vs</a:t>
            </a:r>
            <a:r>
              <a:rPr lang="en-US" sz="2200" dirty="0"/>
              <a:t> upper, lower </a:t>
            </a:r>
            <a:r>
              <a:rPr lang="en-US" sz="2200" err="1"/>
              <a:t>vs</a:t>
            </a:r>
            <a:r>
              <a:rPr lang="en-US" sz="2200" dirty="0"/>
              <a:t> lower, digit </a:t>
            </a:r>
            <a:r>
              <a:rPr lang="en-US" sz="2200" err="1"/>
              <a:t>vs</a:t>
            </a:r>
            <a:r>
              <a:rPr lang="en-US" sz="2200" dirty="0"/>
              <a:t> digit)</a:t>
            </a:r>
          </a:p>
          <a:p>
            <a:pPr marL="800100" lvl="1" indent="-342900">
              <a:buFontTx/>
              <a:buChar char="•"/>
            </a:pPr>
            <a:r>
              <a:rPr lang="en-US" sz="2200" dirty="0"/>
              <a:t>Digits (48-57) &lt; uppercase letters (65-90) &lt; lowercase letters (97-122)</a:t>
            </a:r>
          </a:p>
          <a:p>
            <a:pPr marL="342900" indent="-342900">
              <a:buFontTx/>
              <a:buChar char="•"/>
            </a:pPr>
            <a:r>
              <a:rPr lang="en-US" sz="2200" dirty="0"/>
              <a:t>When comparison is of the same group, then use ASCII order</a:t>
            </a:r>
          </a:p>
          <a:p>
            <a:pPr marL="800100" lvl="1" indent="-342900">
              <a:buFontTx/>
              <a:buChar char="•"/>
            </a:pPr>
            <a:r>
              <a:rPr lang="en-US" sz="2200" dirty="0">
                <a:latin typeface="Courier New"/>
                <a:cs typeface="Courier New"/>
              </a:rPr>
              <a:t>“0” &lt; “1”, “h” &lt; “I”</a:t>
            </a:r>
            <a:endParaRPr lang="en-US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222" y="267549"/>
            <a:ext cx="410920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STRING COMPARISONS</a:t>
            </a:r>
          </a:p>
        </p:txBody>
      </p:sp>
    </p:spTree>
    <p:extLst>
      <p:ext uri="{BB962C8B-B14F-4D97-AF65-F5344CB8AC3E}">
        <p14:creationId xmlns:p14="http://schemas.microsoft.com/office/powerpoint/2010/main" val="395684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1" y="96148"/>
            <a:ext cx="77113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/>
              <a:t>CAN YOU CORRECT THE FOLLOWING?</a:t>
            </a:r>
          </a:p>
        </p:txBody>
      </p:sp>
      <p:sp>
        <p:nvSpPr>
          <p:cNvPr id="2" name="Rectangle 1"/>
          <p:cNvSpPr/>
          <p:nvPr/>
        </p:nvSpPr>
        <p:spPr>
          <a:xfrm>
            <a:off x="658191" y="766245"/>
            <a:ext cx="7963195" cy="56323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(x=10)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x;</a:t>
            </a: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(x &lt;= 0) then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x;</a:t>
            </a: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str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==“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pcc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” or “PCC”)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str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(a and b = 10)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&lt;&lt;“Both a and b are ten.”;</a:t>
            </a: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(college == “PCC”)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“Hi PCC!\n”;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“How’s C++ Programming?”;</a:t>
            </a:r>
          </a:p>
        </p:txBody>
      </p:sp>
    </p:spTree>
    <p:extLst>
      <p:ext uri="{BB962C8B-B14F-4D97-AF65-F5344CB8AC3E}">
        <p14:creationId xmlns:p14="http://schemas.microsoft.com/office/powerpoint/2010/main" val="128031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1" y="96148"/>
            <a:ext cx="6988748" cy="5847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/>
              <a:t>CORRECTION ANSWERS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8191" y="766245"/>
            <a:ext cx="7963195" cy="60016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(x==10)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x;</a:t>
            </a: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(x &lt;= 0)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x;</a:t>
            </a: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str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==“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pcc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” || 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str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==“PCC”)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str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(a==10 &amp;&amp; b==10)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&lt;&lt;“Both a and b are ten.”;</a:t>
            </a: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(college == “PCC”) {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“Hi PCC!\n”;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“How’s C++ Programming?”;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35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138" y="366082"/>
            <a:ext cx="52310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LOGICAL OPERATORS: &amp;&amp;, ||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972" y="1245495"/>
            <a:ext cx="8172578" cy="489364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/>
              <a:t>What is wrong with the following code?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string input =“”;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“Do you wish to continue? Yes or No?\n”;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cin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&gt;&gt; input;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(input[0]==“Y” &amp;&amp; input[0]==“y”){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…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7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147030"/>
            <a:ext cx="5231047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LOGICAL OPERATORS: &amp;&amp;, || </a:t>
            </a:r>
            <a:endParaRPr lang="en-US" sz="3200" dirty="0">
              <a:ea typeface="+mn-lt"/>
              <a:cs typeface="+mn-lt"/>
            </a:endParaRPr>
          </a:p>
          <a:p>
            <a:endParaRPr lang="en-US" sz="3200" b="1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139" y="852325"/>
            <a:ext cx="8172578" cy="60016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string input =“”;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&lt;&lt; “Do you wish to continue? Yes or No? \n”;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err="1">
                <a:solidFill>
                  <a:srgbClr val="FFFF00"/>
                </a:solidFill>
                <a:latin typeface="Courier New"/>
                <a:cs typeface="Courier New"/>
              </a:rPr>
              <a:t>cin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&gt;&gt; input;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Wrong: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(input[0]==“Y” &amp;&amp; input[0]==“y”)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…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Correct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if (input[0]==“Y” || input[0]==“y”)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…</a:t>
            </a: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67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147030"/>
            <a:ext cx="5231047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LOGICAL OPERATORS: &amp;&amp;, || </a:t>
            </a:r>
            <a:endParaRPr lang="en-US" sz="3200" dirty="0">
              <a:ea typeface="+mn-lt"/>
              <a:cs typeface="+mn-lt"/>
            </a:endParaRPr>
          </a:p>
          <a:p>
            <a:endParaRPr lang="en-US" sz="3200" b="1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139" y="852325"/>
            <a:ext cx="8172578" cy="56323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/>
              <a:t>De Morgan’s Law:</a:t>
            </a:r>
            <a:endParaRPr lang="en-US" sz="2400" dirty="0">
              <a:cs typeface="Calibri"/>
            </a:endParaRP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/>
              <a:t>Let </a:t>
            </a:r>
            <a:r>
              <a:rPr lang="en-US" sz="2400" dirty="0">
                <a:solidFill>
                  <a:srgbClr val="FFFF00"/>
                </a:solidFill>
              </a:rPr>
              <a:t>A</a:t>
            </a:r>
            <a:r>
              <a:rPr lang="en-US" sz="2400" dirty="0"/>
              <a:t> be the expression (today == “Monday”) and</a:t>
            </a:r>
            <a:r>
              <a:rPr lang="en-US" sz="2400" dirty="0">
                <a:solidFill>
                  <a:srgbClr val="FFFF00"/>
                </a:solidFill>
              </a:rPr>
              <a:t> B </a:t>
            </a:r>
            <a:r>
              <a:rPr lang="en-US" sz="2400" dirty="0"/>
              <a:t>be the expression (today == “Tuesday”)</a:t>
            </a:r>
            <a:endParaRPr lang="en-US" sz="2400">
              <a:cs typeface="Calibri"/>
            </a:endParaRP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	A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FF00"/>
                </a:solidFill>
              </a:rPr>
              <a:t>B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/>
              <a:t>can be expressed as</a:t>
            </a:r>
            <a:endParaRPr lang="en-US" sz="2400">
              <a:cs typeface="Calibri"/>
            </a:endParaRP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	NOT ( NOT A or NOT B )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!(A &amp;&amp; B) </a:t>
            </a:r>
            <a:r>
              <a:rPr lang="en-US" sz="2400" dirty="0"/>
              <a:t>is the same as</a:t>
            </a:r>
            <a:r>
              <a:rPr lang="en-US" sz="2400" dirty="0">
                <a:solidFill>
                  <a:srgbClr val="FFFF00"/>
                </a:solidFill>
              </a:rPr>
              <a:t> (!A || !B)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!(A || B) </a:t>
            </a:r>
            <a:r>
              <a:rPr lang="en-US" sz="2400" dirty="0"/>
              <a:t>is the same as</a:t>
            </a:r>
            <a:r>
              <a:rPr lang="en-US" sz="2400" dirty="0">
                <a:solidFill>
                  <a:srgbClr val="FFFF00"/>
                </a:solidFill>
              </a:rPr>
              <a:t> (!A &amp;&amp; !B)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81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/>
              <a:t>Optional Textbook: </a:t>
            </a:r>
            <a:endParaRPr lang="en-US" sz="1600" b="1" u="sng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</a:t>
            </a:r>
            <a:r>
              <a:rPr lang="en-US" sz="1600" i="1" dirty="0" err="1"/>
              <a:t>Stroustrup</a:t>
            </a:r>
            <a:r>
              <a:rPr lang="en-US" sz="1600" i="1" dirty="0"/>
              <a:t>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</a:t>
            </a:r>
            <a:r>
              <a:rPr lang="en-US" sz="1600" i="1" dirty="0" err="1"/>
              <a:t>Stroustrup</a:t>
            </a:r>
            <a:r>
              <a:rPr lang="en-US" sz="1600" i="1" dirty="0"/>
              <a:t>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err="1"/>
              <a:t>Deitel</a:t>
            </a:r>
            <a:r>
              <a:rPr lang="en-US" sz="1600" i="1" dirty="0"/>
              <a:t> &amp; </a:t>
            </a:r>
            <a:r>
              <a:rPr lang="en-US" sz="1600" i="1" dirty="0" err="1"/>
              <a:t>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263732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147030"/>
            <a:ext cx="672665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LOGICAL OPERATORS: </a:t>
            </a:r>
            <a:r>
              <a:rPr lang="en-US" sz="3200" b="1" dirty="0"/>
              <a:t>SIMPLIFICATION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444" y="1059572"/>
            <a:ext cx="8911551" cy="36009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/>
              <a:t>What is your answer?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(!(a&lt;0) || !(b&gt;=10))</a:t>
            </a:r>
          </a:p>
          <a:p>
            <a:endParaRPr lang="es-ES_tradnl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endParaRPr lang="es-ES_tradnl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!( x!=0 || y!=0 )</a:t>
            </a:r>
          </a:p>
          <a:p>
            <a:endParaRPr lang="es-ES_tradnl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!(semester==“summer” &amp;&amp; college != “PCC” &amp;&amp; class != “CIS 014”)</a:t>
            </a:r>
          </a:p>
          <a:p>
            <a:endParaRPr lang="es-ES_tradnl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endParaRPr lang="es-ES_tradnl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!(x&gt;0 &amp;&amp; y&gt;=0)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786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147030"/>
            <a:ext cx="6726650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LOGICAL OPERATORS: </a:t>
            </a:r>
            <a:r>
              <a:rPr lang="en-US" sz="3200" b="1" dirty="0">
                <a:ea typeface="+mn-lt"/>
                <a:cs typeface="+mn-lt"/>
              </a:rPr>
              <a:t>SIMPLIFICATION</a:t>
            </a:r>
            <a:endParaRPr lang="en-US" sz="3200" dirty="0">
              <a:ea typeface="+mn-lt"/>
              <a:cs typeface="+mn-lt"/>
            </a:endParaRPr>
          </a:p>
          <a:p>
            <a:endParaRPr lang="en-US" sz="3200" b="1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444" y="1067269"/>
            <a:ext cx="8911551" cy="415498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/>
              <a:t>What is your answer?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(!(a&lt;0) || !(b&gt;=10))</a:t>
            </a:r>
          </a:p>
          <a:p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(a&gt;=0 || b&lt;10)</a:t>
            </a:r>
          </a:p>
          <a:p>
            <a:endParaRPr lang="es-ES_tradnl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!( x!=0 || y!=0 )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(x</a:t>
            </a:r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==0 &amp;&amp; y==0)</a:t>
            </a:r>
          </a:p>
          <a:p>
            <a:endParaRPr lang="es-ES_tradnl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!(semester==“summer” &amp;&amp; college != “PCC” &amp;&amp; class != “CIS 014”)</a:t>
            </a:r>
          </a:p>
          <a:p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lang="es-ES_tradnl" err="1">
                <a:solidFill>
                  <a:srgbClr val="FFFF00"/>
                </a:solidFill>
                <a:latin typeface="Courier New"/>
                <a:cs typeface="Courier New"/>
              </a:rPr>
              <a:t>semester</a:t>
            </a:r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!=“</a:t>
            </a:r>
            <a:r>
              <a:rPr lang="es-ES_tradnl" err="1">
                <a:solidFill>
                  <a:srgbClr val="FFFF00"/>
                </a:solidFill>
                <a:latin typeface="Courier New"/>
                <a:cs typeface="Courier New"/>
              </a:rPr>
              <a:t>summer</a:t>
            </a:r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” || </a:t>
            </a:r>
            <a:r>
              <a:rPr lang="es-ES_tradnl" err="1">
                <a:solidFill>
                  <a:srgbClr val="FFFF00"/>
                </a:solidFill>
                <a:latin typeface="Courier New"/>
                <a:cs typeface="Courier New"/>
              </a:rPr>
              <a:t>college</a:t>
            </a:r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==“PCC” || </a:t>
            </a:r>
            <a:r>
              <a:rPr lang="es-ES_tradnl" err="1">
                <a:solidFill>
                  <a:srgbClr val="FFFF00"/>
                </a:solidFill>
                <a:latin typeface="Courier New"/>
                <a:cs typeface="Courier New"/>
              </a:rPr>
              <a:t>class</a:t>
            </a:r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==“CIS 014”)</a:t>
            </a:r>
          </a:p>
          <a:p>
            <a:endParaRPr lang="es-ES_tradnl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s-ES_tradnl" dirty="0">
                <a:solidFill>
                  <a:srgbClr val="FFFF00"/>
                </a:solidFill>
                <a:latin typeface="Courier New"/>
                <a:cs typeface="Courier New"/>
              </a:rPr>
              <a:t>!(x&gt;0 &amp;&amp; y&gt;=0)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(x</a:t>
            </a:r>
            <a:r>
              <a:rPr lang="es-ES_tradnl" dirty="0">
                <a:solidFill>
                  <a:srgbClr val="000000"/>
                </a:solidFill>
                <a:latin typeface="Courier New"/>
                <a:cs typeface="Courier New"/>
              </a:rPr>
              <a:t>&lt;=0 || y&lt;0)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08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78658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SOFTWARE DEVELOPMENT LIFE CYCLE (SDLC)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449" y="1147622"/>
            <a:ext cx="8245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What is SDLC?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Developing a product from inception to launch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Requirement specifications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Implementation 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Quality Assurance (QA)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Deployment/Release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Sustainment/Maintenance</a:t>
            </a:r>
          </a:p>
        </p:txBody>
      </p:sp>
    </p:spTree>
    <p:extLst>
      <p:ext uri="{BB962C8B-B14F-4D97-AF65-F5344CB8AC3E}">
        <p14:creationId xmlns:p14="http://schemas.microsoft.com/office/powerpoint/2010/main" val="161989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213719"/>
            <a:ext cx="78658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SOFTWARE DEVELOPMENT LIFE CYCLE (SDLC)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449" y="956351"/>
            <a:ext cx="8245351" cy="5632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SDLC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Requirement specifications (Functional Spec)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Implementation 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Quality Assurance (QA)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Deployment/Release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/>
              <a:t>Sustainment/Maintenance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Course Objectives: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WHAT </a:t>
            </a:r>
            <a:r>
              <a:rPr lang="en-US" sz="2400" dirty="0"/>
              <a:t>- language syntax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WHY </a:t>
            </a:r>
            <a:r>
              <a:rPr lang="en-US" sz="2400" dirty="0"/>
              <a:t>- language logics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HOW </a:t>
            </a:r>
            <a:r>
              <a:rPr lang="en-US" sz="2400" dirty="0"/>
              <a:t>- programming: integration of knowledge, application of knowledge</a:t>
            </a:r>
          </a:p>
          <a:p>
            <a:r>
              <a:rPr lang="en-US" sz="2400" dirty="0"/>
              <a:t>- writing applications</a:t>
            </a:r>
          </a:p>
          <a:p>
            <a:r>
              <a:rPr lang="en-US" sz="2400" dirty="0"/>
              <a:t>- debugging applications</a:t>
            </a:r>
          </a:p>
          <a:p>
            <a:r>
              <a:rPr lang="en-US" sz="2400" dirty="0"/>
              <a:t>- deploying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08435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4222" y="218146"/>
            <a:ext cx="27464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SDLC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802922"/>
            <a:ext cx="8172578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b="1" dirty="0"/>
              <a:t>Functional Requirements: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Functional I/</a:t>
            </a:r>
            <a:r>
              <a:rPr lang="en-US" sz="2400" err="1"/>
              <a:t>Os</a:t>
            </a:r>
            <a:endParaRPr lang="en-US" sz="2400"/>
          </a:p>
          <a:p>
            <a:pPr marL="800100" lvl="1" indent="-342900">
              <a:buFontTx/>
              <a:buChar char="•"/>
            </a:pPr>
            <a:r>
              <a:rPr lang="en-US" sz="2400" dirty="0"/>
              <a:t>Functional behaviors/logics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b="1" dirty="0"/>
              <a:t>Example:</a:t>
            </a:r>
          </a:p>
          <a:p>
            <a:r>
              <a:rPr lang="en-US" sz="2400" dirty="0"/>
              <a:t>Write a “search and delete” function in Microsoft Word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Efficient function that deletes specific characters from a string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Function prototype:</a:t>
            </a: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string </a:t>
            </a:r>
            <a:r>
              <a:rPr lang="en-US" err="1">
                <a:solidFill>
                  <a:srgbClr val="FFFF00"/>
                </a:solidFill>
                <a:latin typeface="Courier"/>
                <a:cs typeface="Courier"/>
              </a:rPr>
              <a:t>removeChars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 string </a:t>
            </a:r>
            <a:r>
              <a:rPr lang="en-US" err="1">
                <a:solidFill>
                  <a:srgbClr val="FFFF00"/>
                </a:solidFill>
                <a:latin typeface="Courier"/>
                <a:cs typeface="Courier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, string remove );</a:t>
            </a:r>
          </a:p>
          <a:p>
            <a:endParaRPr lang="en-US" sz="2400" b="1" dirty="0"/>
          </a:p>
          <a:p>
            <a:r>
              <a:rPr lang="en-US" sz="2400" dirty="0"/>
              <a:t>where any character existing in </a:t>
            </a:r>
            <a:r>
              <a:rPr lang="en-US" sz="2400" dirty="0">
                <a:solidFill>
                  <a:srgbClr val="FFFF00"/>
                </a:solidFill>
              </a:rPr>
              <a:t>remove </a:t>
            </a:r>
            <a:r>
              <a:rPr lang="en-US" sz="2400" dirty="0"/>
              <a:t>must be deleted from </a:t>
            </a:r>
            <a:r>
              <a:rPr lang="en-US" sz="2400" dirty="0">
                <a:solidFill>
                  <a:srgbClr val="FFFF00"/>
                </a:solidFill>
              </a:rPr>
              <a:t>str</a:t>
            </a:r>
            <a:r>
              <a:rPr lang="en-US" sz="2400" dirty="0"/>
              <a:t>. For example, given a </a:t>
            </a:r>
            <a:r>
              <a:rPr lang="en-US" sz="2400" err="1">
                <a:solidFill>
                  <a:srgbClr val="FFFF00"/>
                </a:solidFill>
              </a:rPr>
              <a:t>str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of “Pasadena City College” and a </a:t>
            </a:r>
            <a:r>
              <a:rPr lang="en-US" sz="2400" dirty="0">
                <a:solidFill>
                  <a:srgbClr val="FFFF00"/>
                </a:solidFill>
              </a:rPr>
              <a:t>remove </a:t>
            </a:r>
            <a:r>
              <a:rPr lang="en-US" sz="2400" dirty="0"/>
              <a:t>of “</a:t>
            </a:r>
            <a:r>
              <a:rPr lang="en-US" sz="2400" err="1"/>
              <a:t>aeiou</a:t>
            </a:r>
            <a:r>
              <a:rPr lang="en-US" sz="2400" dirty="0"/>
              <a:t>”, the function should transform </a:t>
            </a:r>
            <a:r>
              <a:rPr lang="en-US" sz="2400" err="1">
                <a:solidFill>
                  <a:srgbClr val="FFFF00"/>
                </a:solidFill>
              </a:rPr>
              <a:t>str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to “P s d n  C </a:t>
            </a:r>
            <a:r>
              <a:rPr lang="en-US" sz="2400" err="1"/>
              <a:t>ty</a:t>
            </a:r>
            <a:r>
              <a:rPr lang="en-US" sz="2400" dirty="0"/>
              <a:t>  C </a:t>
            </a:r>
            <a:r>
              <a:rPr lang="en-US" sz="2400" err="1"/>
              <a:t>ll</a:t>
            </a:r>
            <a:r>
              <a:rPr lang="en-US" sz="2400" dirty="0"/>
              <a:t> g “.</a:t>
            </a:r>
          </a:p>
        </p:txBody>
      </p:sp>
    </p:spTree>
    <p:extLst>
      <p:ext uri="{BB962C8B-B14F-4D97-AF65-F5344CB8AC3E}">
        <p14:creationId xmlns:p14="http://schemas.microsoft.com/office/powerpoint/2010/main" val="90471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4222" y="218146"/>
            <a:ext cx="17505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7670" y="856358"/>
            <a:ext cx="8172578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b="1" dirty="0"/>
              <a:t>Implementation</a:t>
            </a:r>
          </a:p>
          <a:p>
            <a:endParaRPr lang="en-US" sz="2400" dirty="0"/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string </a:t>
            </a:r>
            <a:r>
              <a:rPr lang="en-US" err="1">
                <a:solidFill>
                  <a:srgbClr val="FFFF00"/>
                </a:solidFill>
                <a:latin typeface="Courier"/>
                <a:cs typeface="Courier"/>
              </a:rPr>
              <a:t>removeChars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 string source, string remove );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b="1" dirty="0"/>
              <a:t>Input: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source </a:t>
            </a:r>
            <a:r>
              <a:rPr lang="en-US" sz="2400" dirty="0"/>
              <a:t>= “Pasadena City College”</a:t>
            </a:r>
          </a:p>
          <a:p>
            <a:r>
              <a:rPr lang="en-US" sz="2400" dirty="0">
                <a:solidFill>
                  <a:srgbClr val="FFFF00"/>
                </a:solidFill>
              </a:rPr>
              <a:t>remove </a:t>
            </a:r>
            <a:r>
              <a:rPr lang="en-US" sz="2400" dirty="0"/>
              <a:t>= “</a:t>
            </a:r>
            <a:r>
              <a:rPr lang="en-US" sz="2400" err="1"/>
              <a:t>aeiou</a:t>
            </a:r>
            <a:r>
              <a:rPr lang="en-US" sz="2400" dirty="0"/>
              <a:t>”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b="1" dirty="0"/>
              <a:t>Output:</a:t>
            </a:r>
          </a:p>
          <a:p>
            <a:r>
              <a:rPr lang="en-US" sz="2400" dirty="0"/>
              <a:t>“P s d n  C </a:t>
            </a:r>
            <a:r>
              <a:rPr lang="en-US" sz="2400" err="1"/>
              <a:t>ty</a:t>
            </a:r>
            <a:r>
              <a:rPr lang="en-US" sz="2400" dirty="0"/>
              <a:t>  C </a:t>
            </a:r>
            <a:r>
              <a:rPr lang="en-US" sz="2400" err="1"/>
              <a:t>ll</a:t>
            </a:r>
            <a:r>
              <a:rPr lang="en-US" sz="2400" dirty="0"/>
              <a:t> g“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227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000" y="818625"/>
            <a:ext cx="8110685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ea typeface="+mn-lt"/>
                <a:cs typeface="+mn-lt"/>
              </a:rPr>
              <a:t>ONLINE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fr-FR" sz="2400" dirty="0">
                <a:ea typeface="+mn-lt"/>
                <a:cs typeface="+mn-lt"/>
                <a:hlinkClick r:id="rId2"/>
              </a:rPr>
              <a:t>Comparing 2 C++ Strings Lexicographically</a:t>
            </a:r>
          </a:p>
          <a:p>
            <a:endParaRPr lang="fr-FR" sz="2400" dirty="0">
              <a:cs typeface="Calibri"/>
            </a:endParaRPr>
          </a:p>
          <a:p>
            <a:r>
              <a:rPr lang="fr-FR" sz="2400" b="1" dirty="0"/>
              <a:t>REFERENCES</a:t>
            </a:r>
            <a:endParaRPr lang="fr-FR" sz="2400" b="1" dirty="0">
              <a:cs typeface="Calibri"/>
            </a:endParaRPr>
          </a:p>
          <a:p>
            <a:endParaRPr lang="fr-FR" sz="2400" b="1" dirty="0">
              <a:cs typeface="Calibri"/>
            </a:endParaRPr>
          </a:p>
          <a:p>
            <a:r>
              <a:rPr lang="fr-FR" sz="2400" b="1" dirty="0"/>
              <a:t>ASCII </a:t>
            </a:r>
            <a:r>
              <a:rPr lang="fr-FR" sz="2400" dirty="0">
                <a:hlinkClick r:id="rId3"/>
              </a:rPr>
              <a:t>http://www.cplusplus.com/doc/ascii/</a:t>
            </a:r>
            <a:endParaRPr lang="fr-FR" sz="2400">
              <a:cs typeface="Calibri"/>
            </a:endParaRPr>
          </a:p>
          <a:p>
            <a:r>
              <a:rPr lang="fr-FR" sz="2400" b="1" dirty="0"/>
              <a:t>BOOLEAN </a:t>
            </a:r>
            <a:r>
              <a:rPr lang="fr-FR" sz="2400" dirty="0">
                <a:hlinkClick r:id="rId3"/>
              </a:rPr>
              <a:t>http://www.cplusplus.com/doc/boolean/</a:t>
            </a:r>
            <a:endParaRPr lang="fr-FR" sz="2400">
              <a:cs typeface="Calibri"/>
            </a:endParaRPr>
          </a:p>
          <a:p>
            <a:r>
              <a:rPr lang="fr-FR" sz="2400" dirty="0">
                <a:hlinkClick r:id="rId3"/>
              </a:rPr>
              <a:t>http://www.cplusplus.com/doc/tutorial/</a:t>
            </a:r>
            <a:endParaRPr lang="fr-FR" sz="2400">
              <a:cs typeface="Calibri"/>
            </a:endParaRPr>
          </a:p>
          <a:p>
            <a:r>
              <a:rPr lang="fr-FR" sz="2400" dirty="0">
                <a:hlinkClick r:id="rId4"/>
              </a:rPr>
              <a:t>http://www.cplusplus.com/files/tutorial.pdf</a:t>
            </a:r>
            <a:endParaRPr lang="fr-FR" sz="240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Program Structure</a:t>
            </a:r>
            <a:endParaRPr lang="fr-FR" sz="240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Structure of a program</a:t>
            </a:r>
            <a:endParaRPr lang="fr-FR" sz="240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Functions</a:t>
            </a:r>
            <a:r>
              <a:rPr lang="fr-FR" sz="2400" dirty="0"/>
              <a:t> (</a:t>
            </a:r>
            <a:r>
              <a:rPr lang="fr-FR" sz="2400" dirty="0" err="1"/>
              <a:t>Functions</a:t>
            </a:r>
            <a:r>
              <a:rPr lang="fr-FR" sz="2400" dirty="0"/>
              <a:t> I)</a:t>
            </a:r>
            <a:endParaRPr lang="fr-FR" sz="240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>
                <a:sym typeface="Zapf Dingbats"/>
              </a:rPr>
              <a:t>Compound Data Types</a:t>
            </a:r>
            <a:endParaRPr lang="fr-FR" sz="240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Arrays</a:t>
            </a:r>
            <a:endParaRPr lang="fr-FR" sz="240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>
                <a:sym typeface="Zapf Dingbats"/>
              </a:rPr>
              <a:t>Character</a:t>
            </a:r>
            <a:r>
              <a:rPr lang="fr-FR" sz="2400" dirty="0">
                <a:sym typeface="Zapf Dingbats"/>
              </a:rPr>
              <a:t> </a:t>
            </a:r>
            <a:r>
              <a:rPr lang="fr-FR" sz="2400" dirty="0" err="1">
                <a:sym typeface="Zapf Dingbats"/>
              </a:rPr>
              <a:t>sequences</a:t>
            </a:r>
            <a:endParaRPr lang="fr-FR" sz="240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779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963" y="812670"/>
            <a:ext cx="8110685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 err="1"/>
              <a:t>Review</a:t>
            </a:r>
            <a:endParaRPr lang="fr-FR" sz="2400" dirty="0"/>
          </a:p>
          <a:p>
            <a:pPr marL="800100" lvl="2" indent="-342900">
              <a:buFontTx/>
              <a:buChar char="•"/>
            </a:pP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 err="1"/>
              <a:t>Declaration</a:t>
            </a:r>
            <a:endParaRPr lang="fr-FR" sz="2400" dirty="0" err="1">
              <a:cs typeface="Calibri" panose="020F0502020204030204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/>
              <a:t>Operations:</a:t>
            </a:r>
            <a:endParaRPr lang="fr-FR" sz="2400" dirty="0">
              <a:cs typeface="Calibri"/>
            </a:endParaRPr>
          </a:p>
          <a:p>
            <a:pPr marL="1257300" lvl="2" indent="-342900">
              <a:buFontTx/>
              <a:buChar char="•"/>
            </a:pPr>
            <a:r>
              <a:rPr lang="fr-FR" sz="2400" dirty="0" err="1"/>
              <a:t>Relational</a:t>
            </a:r>
            <a:r>
              <a:rPr lang="fr-FR" sz="2400" dirty="0"/>
              <a:t> </a:t>
            </a:r>
            <a:endParaRPr lang="fr-FR" sz="2400" dirty="0">
              <a:cs typeface="Calibri"/>
            </a:endParaRPr>
          </a:p>
          <a:p>
            <a:pPr marL="1257300" lvl="2" indent="-342900">
              <a:buFontTx/>
              <a:buChar char="•"/>
            </a:pPr>
            <a:r>
              <a:rPr lang="fr-FR" sz="2400" dirty="0"/>
              <a:t>Boolean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  <a:endParaRPr lang="fr-FR" sz="2400" dirty="0">
              <a:cs typeface="Calibri"/>
            </a:endParaRPr>
          </a:p>
          <a:p>
            <a:pPr marL="1257300" lvl="2" indent="-342900">
              <a:buFontTx/>
              <a:buChar char="•"/>
            </a:pPr>
            <a:r>
              <a:rPr lang="fr-FR" sz="2400" dirty="0"/>
              <a:t>Double &amp; </a:t>
            </a:r>
            <a:r>
              <a:rPr lang="fr-FR" sz="2400" dirty="0" err="1"/>
              <a:t>Float</a:t>
            </a:r>
            <a:endParaRPr lang="fr-FR" sz="2400">
              <a:cs typeface="Calibri"/>
            </a:endParaRPr>
          </a:p>
          <a:p>
            <a:pPr marL="1257300" lvl="2" indent="-342900">
              <a:buFontTx/>
              <a:buChar char="•"/>
            </a:pPr>
            <a:r>
              <a:rPr lang="fr-FR" sz="2400" dirty="0"/>
              <a:t>String </a:t>
            </a:r>
            <a:r>
              <a:rPr lang="fr-FR" sz="2400" dirty="0" err="1"/>
              <a:t>comparisons</a:t>
            </a:r>
            <a:endParaRPr lang="fr-FR" sz="2400" dirty="0" err="1">
              <a:cs typeface="Calibri"/>
            </a:endParaRPr>
          </a:p>
          <a:p>
            <a:pPr marL="1257300" lvl="2" indent="-342900">
              <a:buFont typeface="Arial"/>
              <a:buChar char="•"/>
            </a:pPr>
            <a:r>
              <a:rPr lang="fr-FR" sz="2400" dirty="0" err="1"/>
              <a:t>Logical</a:t>
            </a:r>
            <a:r>
              <a:rPr lang="fr-FR" sz="2400" dirty="0"/>
              <a:t> (&amp;&amp;, ||)</a:t>
            </a:r>
            <a:endParaRPr lang="fr-FR" dirty="0"/>
          </a:p>
          <a:p>
            <a:pPr marL="1257300" lvl="2" indent="-342900">
              <a:buFontTx/>
              <a:buChar char="•"/>
            </a:pPr>
            <a:r>
              <a:rPr lang="fr-FR" sz="2400" dirty="0" err="1"/>
              <a:t>Logical</a:t>
            </a:r>
            <a:r>
              <a:rPr lang="fr-FR" sz="2400" dirty="0"/>
              <a:t> </a:t>
            </a:r>
            <a:r>
              <a:rPr lang="fr-FR" sz="2400" dirty="0" err="1"/>
              <a:t>Operation</a:t>
            </a:r>
            <a:r>
              <a:rPr lang="fr-FR" sz="2400" dirty="0"/>
              <a:t>: Simplification</a:t>
            </a:r>
            <a:endParaRPr lang="fr-FR" sz="2400" dirty="0">
              <a:solidFill>
                <a:srgbClr val="FFFFFF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(Optional) Software Development Life Cycle (SDLC)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Requirements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Development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Quality Assurance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Deployment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Sustainment</a:t>
            </a: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963" y="122217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87357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448629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FUNCTION DECLARATION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6984" y="1209065"/>
            <a:ext cx="8229600" cy="4938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type </a:t>
            </a:r>
            <a:r>
              <a:rPr lang="en-US" sz="2400" err="1">
                <a:solidFill>
                  <a:srgbClr val="FFFF00"/>
                </a:solidFill>
                <a:latin typeface="Courier"/>
                <a:cs typeface="Courier"/>
              </a:rPr>
              <a:t>function_name</a:t>
            </a:r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(parameter1, parameter2, …) 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	// statement</a:t>
            </a:r>
          </a:p>
          <a:p>
            <a:pPr algn="l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}</a:t>
            </a:r>
          </a:p>
          <a:p>
            <a:pPr algn="l"/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Courier"/>
                <a:cs typeface="Courier"/>
              </a:rPr>
              <a:t>Example:</a:t>
            </a:r>
          </a:p>
          <a:p>
            <a:pPr algn="l"/>
            <a:r>
              <a:rPr lang="en-US" sz="240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addition(</a:t>
            </a:r>
            <a:r>
              <a:rPr lang="en-US" sz="240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a, </a:t>
            </a:r>
            <a:r>
              <a:rPr lang="en-US" sz="240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b) 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return (</a:t>
            </a:r>
            <a:r>
              <a:rPr lang="en-US" sz="2400" err="1">
                <a:solidFill>
                  <a:schemeClr val="tx1"/>
                </a:solidFill>
                <a:latin typeface="Courier"/>
                <a:cs typeface="Courier"/>
              </a:rPr>
              <a:t>a+b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574586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FUNCTION / METHOD EXAMPLE: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5814" y="1214682"/>
            <a:ext cx="8229600" cy="4562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The member function (or method),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length()</a:t>
            </a:r>
            <a:r>
              <a:rPr lang="en-US" sz="2400" dirty="0">
                <a:solidFill>
                  <a:schemeClr val="tx1"/>
                </a:solidFill>
              </a:rPr>
              <a:t>, gives us the number of characters in the string: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class   object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string name = “PCC\n”;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data type          a string object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int </a:t>
            </a:r>
            <a:r>
              <a:rPr lang="en-US" sz="2400" dirty="0" err="1">
                <a:solidFill>
                  <a:schemeClr val="tx1"/>
                </a:solidFill>
              </a:rPr>
              <a:t>nameLength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name.length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rgbClr val="FFFF00"/>
                </a:solidFill>
              </a:rPr>
              <a:t>	  variable                     member function in object</a:t>
            </a:r>
            <a:endParaRPr lang="da-DK" sz="24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10463" y="2595796"/>
            <a:ext cx="0" cy="43572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5520" y="2595796"/>
            <a:ext cx="0" cy="43572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0679" y="4283064"/>
            <a:ext cx="0" cy="43572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05736" y="5219404"/>
            <a:ext cx="0" cy="47280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81688" y="4283064"/>
            <a:ext cx="0" cy="43572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92280" y="5171918"/>
            <a:ext cx="0" cy="47280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9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441435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RELATIONAL OPERATORS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80156"/>
              </p:ext>
            </p:extLst>
          </p:nvPr>
        </p:nvGraphicFramePr>
        <p:xfrm>
          <a:off x="1524000" y="1397000"/>
          <a:ext cx="6096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C/C++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(this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is not factorial in math)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48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4222" y="218146"/>
            <a:ext cx="441435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RELATIONAL OPERATORS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222" y="856358"/>
            <a:ext cx="8172578" cy="60016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(! true) is equivalent to (false)</a:t>
            </a:r>
          </a:p>
          <a:p>
            <a:r>
              <a:rPr lang="en-US" sz="2400" dirty="0"/>
              <a:t>(! false) is equivalent to (true)</a:t>
            </a:r>
          </a:p>
          <a:p>
            <a:endParaRPr lang="en-US" sz="2400" dirty="0"/>
          </a:p>
          <a:p>
            <a:r>
              <a:rPr lang="en-US" sz="2400" dirty="0"/>
              <a:t>We don’t write: 						We write: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if (N &lt;&gt; 3)								if (N != 3)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We don’t write: 						We write: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if (! N &gt; 3)								if (N &lt;= 3)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We don’t write:						We write: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if (n=2)									if (n==2)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What does the following mean?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if (n=2) 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42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222" y="397339"/>
            <a:ext cx="649004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 dirty="0"/>
              <a:t>BOOLEAN EXPRESSION (CONTINUED)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7627" y="1176436"/>
            <a:ext cx="5171458" cy="489364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(!0)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(5 + 4 &lt; 3 &amp;&amp; 7 + 3 &lt;= 20 )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tr-TR" sz="2400" dirty="0">
                <a:solidFill>
                  <a:srgbClr val="FFFF00"/>
                </a:solidFill>
                <a:latin typeface="Courier New"/>
                <a:cs typeface="Courier New"/>
              </a:rPr>
              <a:t>( 'a' != 'b' - 1)</a:t>
            </a:r>
          </a:p>
          <a:p>
            <a:endParaRPr lang="tr-TR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 ! (7 == 7 ))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(3 % 2)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 !1 || !0 )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tr-TR" sz="2400" dirty="0">
                <a:solidFill>
                  <a:srgbClr val="FFFF00"/>
                </a:solidFill>
                <a:latin typeface="Courier New"/>
                <a:cs typeface="Courier New"/>
              </a:rPr>
              <a:t>( 'a' == 97 )</a:t>
            </a:r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8093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12760</TotalTime>
  <Words>1825</Words>
  <Application>Microsoft Office PowerPoint</Application>
  <PresentationFormat>On-screen Show (4:3)</PresentationFormat>
  <Paragraphs>359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489</cp:revision>
  <dcterms:created xsi:type="dcterms:W3CDTF">2014-05-27T23:33:29Z</dcterms:created>
  <dcterms:modified xsi:type="dcterms:W3CDTF">2022-10-12T02:25:24Z</dcterms:modified>
</cp:coreProperties>
</file>