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0"/>
  </p:notesMasterIdLst>
  <p:sldIdLst>
    <p:sldId id="754" r:id="rId2"/>
    <p:sldId id="756" r:id="rId3"/>
    <p:sldId id="758" r:id="rId4"/>
    <p:sldId id="761" r:id="rId5"/>
    <p:sldId id="762" r:id="rId6"/>
    <p:sldId id="763" r:id="rId7"/>
    <p:sldId id="816" r:id="rId8"/>
    <p:sldId id="817" r:id="rId9"/>
    <p:sldId id="766" r:id="rId10"/>
    <p:sldId id="820" r:id="rId11"/>
    <p:sldId id="821" r:id="rId12"/>
    <p:sldId id="767" r:id="rId13"/>
    <p:sldId id="768" r:id="rId14"/>
    <p:sldId id="769" r:id="rId15"/>
    <p:sldId id="785" r:id="rId16"/>
    <p:sldId id="770" r:id="rId17"/>
    <p:sldId id="771" r:id="rId18"/>
    <p:sldId id="824" r:id="rId1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  <a:srgbClr val="FFFFD2"/>
    <a:srgbClr val="FFFFD3"/>
    <a:srgbClr val="FFFFDB"/>
    <a:srgbClr val="FFFFAF"/>
    <a:srgbClr val="FFFF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827F0-A4ED-4A2F-A50D-5A79F78333D2}" v="127" dt="2021-09-21T04:37:37.083"/>
    <p1510:client id="{FE443728-068D-439C-A808-88D8225D6EDA}" v="26" dt="2021-09-28T03:29:0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0" autoAdjust="0"/>
  </p:normalViewPr>
  <p:slideViewPr>
    <p:cSldViewPr>
      <p:cViewPr>
        <p:scale>
          <a:sx n="75" d="100"/>
          <a:sy n="75" d="100"/>
        </p:scale>
        <p:origin x="-103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FE443728-068D-439C-A808-88D8225D6EDA}"/>
    <pc:docChg chg="modSld addMainMaster delMainMaster">
      <pc:chgData name="Joseph Su" userId="547037e20b00b288" providerId="Windows Live" clId="Web-{FE443728-068D-439C-A808-88D8225D6EDA}" dt="2021-09-28T03:29:04.960" v="14" actId="1076"/>
      <pc:docMkLst>
        <pc:docMk/>
      </pc:docMkLst>
      <pc:sldChg chg="modSp mod modClrScheme chgLayout">
        <pc:chgData name="Joseph Su" userId="547037e20b00b288" providerId="Windows Live" clId="Web-{FE443728-068D-439C-A808-88D8225D6EDA}" dt="2021-09-28T03:27:41.002" v="8"/>
        <pc:sldMkLst>
          <pc:docMk/>
          <pc:sldMk cId="0" sldId="754"/>
        </pc:sldMkLst>
        <pc:spChg chg="mod">
          <ac:chgData name="Joseph Su" userId="547037e20b00b288" providerId="Windows Live" clId="Web-{FE443728-068D-439C-A808-88D8225D6EDA}" dt="2021-09-28T03:27:41.002" v="8"/>
          <ac:spMkLst>
            <pc:docMk/>
            <pc:sldMk cId="0" sldId="754"/>
            <ac:spMk id="3076" creationId="{183FFFF8-BEEC-4944-8724-70DB05B02203}"/>
          </ac:spMkLst>
        </pc:spChg>
        <pc:spChg chg="mod">
          <ac:chgData name="Joseph Su" userId="547037e20b00b288" providerId="Windows Live" clId="Web-{FE443728-068D-439C-A808-88D8225D6EDA}" dt="2021-09-28T03:27:11.203" v="5" actId="20577"/>
          <ac:spMkLst>
            <pc:docMk/>
            <pc:sldMk cId="0" sldId="754"/>
            <ac:spMk id="3080" creationId="{53E55383-29CA-43A0-80E3-10F50564909C}"/>
          </ac:spMkLst>
        </pc:spChg>
        <pc:spChg chg="mod">
          <ac:chgData name="Joseph Su" userId="547037e20b00b288" providerId="Windows Live" clId="Web-{FE443728-068D-439C-A808-88D8225D6EDA}" dt="2021-09-28T03:27:05.781" v="4" actId="20577"/>
          <ac:spMkLst>
            <pc:docMk/>
            <pc:sldMk cId="0" sldId="754"/>
            <ac:spMk id="690181" creationId="{B6DABE2C-03E8-499A-B294-C44543921D9A}"/>
          </ac:spMkLst>
        </pc:spChg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56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58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1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2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3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6"/>
        </pc:sldMkLst>
      </pc:sldChg>
      <pc:sldChg chg="modSp mod modClrScheme chgLayout">
        <pc:chgData name="Joseph Su" userId="547037e20b00b288" providerId="Windows Live" clId="Web-{FE443728-068D-439C-A808-88D8225D6EDA}" dt="2021-09-28T03:29:04.960" v="14" actId="1076"/>
        <pc:sldMkLst>
          <pc:docMk/>
          <pc:sldMk cId="0" sldId="767"/>
        </pc:sldMkLst>
        <pc:spChg chg="mod">
          <ac:chgData name="Joseph Su" userId="547037e20b00b288" providerId="Windows Live" clId="Web-{FE443728-068D-439C-A808-88D8225D6EDA}" dt="2021-09-28T03:27:52.080" v="9"/>
          <ac:spMkLst>
            <pc:docMk/>
            <pc:sldMk cId="0" sldId="767"/>
            <ac:spMk id="14340" creationId="{3D83184D-BE2E-474C-94AF-3E65D191497A}"/>
          </ac:spMkLst>
        </pc:spChg>
        <pc:spChg chg="mod">
          <ac:chgData name="Joseph Su" userId="547037e20b00b288" providerId="Windows Live" clId="Web-{FE443728-068D-439C-A808-88D8225D6EDA}" dt="2021-09-28T03:28:59.178" v="13" actId="20577"/>
          <ac:spMkLst>
            <pc:docMk/>
            <pc:sldMk cId="0" sldId="767"/>
            <ac:spMk id="14344" creationId="{DE5571B9-8F2B-477F-AFFC-3485BE44F94B}"/>
          </ac:spMkLst>
        </pc:spChg>
        <pc:spChg chg="mod">
          <ac:chgData name="Joseph Su" userId="547037e20b00b288" providerId="Windows Live" clId="Web-{FE443728-068D-439C-A808-88D8225D6EDA}" dt="2021-09-28T03:29:04.960" v="14" actId="1076"/>
          <ac:spMkLst>
            <pc:docMk/>
            <pc:sldMk cId="0" sldId="767"/>
            <ac:spMk id="703493" creationId="{45B05AD3-B55C-4BA4-BB5B-EC251F68F096}"/>
          </ac:spMkLst>
        </pc:spChg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8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69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70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71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785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816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817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820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821"/>
        </pc:sldMkLst>
      </pc:sldChg>
      <pc:sldChg chg="mod modClrScheme chgLayout">
        <pc:chgData name="Joseph Su" userId="547037e20b00b288" providerId="Windows Live" clId="Web-{FE443728-068D-439C-A808-88D8225D6EDA}" dt="2021-09-28T03:27:32.626" v="7"/>
        <pc:sldMkLst>
          <pc:docMk/>
          <pc:sldMk cId="0" sldId="824"/>
        </pc:sldMkLst>
      </pc:sldChg>
      <pc:sldMasterChg chg="del delSldLayout">
        <pc:chgData name="Joseph Su" userId="547037e20b00b288" providerId="Windows Live" clId="Web-{FE443728-068D-439C-A808-88D8225D6EDA}" dt="2021-09-28T03:27:21.813" v="6"/>
        <pc:sldMasterMkLst>
          <pc:docMk/>
          <pc:sldMasterMk cId="0" sldId="2147483649"/>
        </pc:sldMasterMkLst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997077954" sldId="2147483662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968718042" sldId="2147483663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2891386465" sldId="2147483664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506138093" sldId="2147483665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2793777391" sldId="2147483666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311418652" sldId="2147483667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959921012" sldId="2147483668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45079635" sldId="2147483669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3524739014" sldId="2147483670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1967748872" sldId="2147483671"/>
          </pc:sldLayoutMkLst>
        </pc:sldLayoutChg>
        <pc:sldLayoutChg chg="del">
          <pc:chgData name="Joseph Su" userId="547037e20b00b288" providerId="Windows Live" clId="Web-{FE443728-068D-439C-A808-88D8225D6EDA}" dt="2021-09-28T03:27:21.813" v="6"/>
          <pc:sldLayoutMkLst>
            <pc:docMk/>
            <pc:sldMasterMk cId="0" sldId="2147483649"/>
            <pc:sldLayoutMk cId="993025671" sldId="2147483672"/>
          </pc:sldLayoutMkLst>
        </pc:sldLayoutChg>
      </pc:sldMasterChg>
      <pc:sldMasterChg chg="add del addSldLayout delSldLayout modSldLayout">
        <pc:chgData name="Joseph Su" userId="547037e20b00b288" providerId="Windows Live" clId="Web-{FE443728-068D-439C-A808-88D8225D6EDA}" dt="2021-09-28T03:27:32.626" v="7"/>
        <pc:sldMasterMkLst>
          <pc:docMk/>
          <pc:sldMasterMk cId="83502281" sldId="2147483673"/>
        </pc:sldMasterMkLst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2332819397" sldId="2147483674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4157379085" sldId="2147483675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386271610" sldId="2147483676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2327746145" sldId="2147483677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2626621487" sldId="2147483678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1832386498" sldId="2147483679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611508663" sldId="2147483680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1616637313" sldId="2147483681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670304695" sldId="2147483682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3350618469" sldId="2147483683"/>
          </pc:sldLayoutMkLst>
        </pc:sldLayoutChg>
        <pc:sldLayoutChg chg="add del mod replId">
          <pc:chgData name="Joseph Su" userId="547037e20b00b288" providerId="Windows Live" clId="Web-{FE443728-068D-439C-A808-88D8225D6EDA}" dt="2021-09-28T03:27:32.626" v="7"/>
          <pc:sldLayoutMkLst>
            <pc:docMk/>
            <pc:sldMasterMk cId="83502281" sldId="2147483673"/>
            <pc:sldLayoutMk cId="2676799702" sldId="2147483684"/>
          </pc:sldLayoutMkLst>
        </pc:sldLayoutChg>
      </pc:sldMasterChg>
      <pc:sldMasterChg chg="add addSldLayout modSldLayout">
        <pc:chgData name="Joseph Su" userId="547037e20b00b288" providerId="Windows Live" clId="Web-{FE443728-068D-439C-A808-88D8225D6EDA}" dt="2021-09-28T03:27:32.626" v="7"/>
        <pc:sldMasterMkLst>
          <pc:docMk/>
          <pc:sldMasterMk cId="907088014" sldId="2147483685"/>
        </pc:sldMasterMkLst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3513578532" sldId="2147483686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1895191200" sldId="2147483687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4254285678" sldId="2147483688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59783626" sldId="2147483689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1611519808" sldId="2147483690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1593585200" sldId="2147483691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3256527616" sldId="2147483692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843714031" sldId="2147483693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3622892519" sldId="2147483694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384109036" sldId="2147483695"/>
          </pc:sldLayoutMkLst>
        </pc:sldLayoutChg>
        <pc:sldLayoutChg chg="add mod replId">
          <pc:chgData name="Joseph Su" userId="547037e20b00b288" providerId="Windows Live" clId="Web-{FE443728-068D-439C-A808-88D8225D6EDA}" dt="2021-09-28T03:27:32.626" v="7"/>
          <pc:sldLayoutMkLst>
            <pc:docMk/>
            <pc:sldMasterMk cId="907088014" sldId="2147483685"/>
            <pc:sldLayoutMk cId="2532993820" sldId="2147483696"/>
          </pc:sldLayoutMkLst>
        </pc:sldLayoutChg>
      </pc:sldMasterChg>
    </pc:docChg>
  </pc:docChgLst>
  <pc:docChgLst>
    <pc:chgData name="Joseph Su" userId="547037e20b00b288" providerId="Windows Live" clId="Web-{184827F0-A4ED-4A2F-A50D-5A79F78333D2}"/>
    <pc:docChg chg="modSld modMainMaster">
      <pc:chgData name="Joseph Su" userId="547037e20b00b288" providerId="Windows Live" clId="Web-{184827F0-A4ED-4A2F-A50D-5A79F78333D2}" dt="2021-09-21T04:37:36.598" v="107" actId="20577"/>
      <pc:docMkLst>
        <pc:docMk/>
      </pc:docMkLst>
      <pc:sldChg chg="delSp modSp">
        <pc:chgData name="Joseph Su" userId="547037e20b00b288" providerId="Windows Live" clId="Web-{184827F0-A4ED-4A2F-A50D-5A79F78333D2}" dt="2021-09-21T04:37:36.598" v="107" actId="20577"/>
        <pc:sldMkLst>
          <pc:docMk/>
          <pc:sldMk cId="0" sldId="754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54"/>
            <ac:spMk id="8" creationId="{2E260C7A-9DA5-4B61-950E-C53B0D95D7C3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54"/>
            <ac:spMk id="9" creationId="{8D60E84E-9B6E-4316-869B-AD9CDFE0DEC8}"/>
          </ac:spMkLst>
        </pc:spChg>
        <pc:spChg chg="mod">
          <ac:chgData name="Joseph Su" userId="547037e20b00b288" providerId="Windows Live" clId="Web-{184827F0-A4ED-4A2F-A50D-5A79F78333D2}" dt="2021-09-21T04:37:36.598" v="107" actId="20577"/>
          <ac:spMkLst>
            <pc:docMk/>
            <pc:sldMk cId="0" sldId="754"/>
            <ac:spMk id="3077" creationId="{B14B1F57-AD88-45E0-A637-B38CB04253AB}"/>
          </ac:spMkLst>
        </pc:spChg>
        <pc:spChg chg="mod">
          <ac:chgData name="Joseph Su" userId="547037e20b00b288" providerId="Windows Live" clId="Web-{184827F0-A4ED-4A2F-A50D-5A79F78333D2}" dt="2021-09-21T04:34:17.616" v="4" actId="20577"/>
          <ac:spMkLst>
            <pc:docMk/>
            <pc:sldMk cId="0" sldId="754"/>
            <ac:spMk id="3080" creationId="{53E55383-29CA-43A0-80E3-10F50564909C}"/>
          </ac:spMkLst>
        </pc:spChg>
      </pc:sldChg>
      <pc:sldChg chg="delSp modSp">
        <pc:chgData name="Joseph Su" userId="547037e20b00b288" providerId="Windows Live" clId="Web-{184827F0-A4ED-4A2F-A50D-5A79F78333D2}" dt="2021-09-21T04:34:45.868" v="48"/>
        <pc:sldMkLst>
          <pc:docMk/>
          <pc:sldMk cId="0" sldId="756"/>
        </pc:sldMkLst>
        <pc:spChg chg="del">
          <ac:chgData name="Joseph Su" userId="547037e20b00b288" providerId="Windows Live" clId="Web-{184827F0-A4ED-4A2F-A50D-5A79F78333D2}" dt="2021-09-21T04:34:45.134" v="47"/>
          <ac:spMkLst>
            <pc:docMk/>
            <pc:sldMk cId="0" sldId="756"/>
            <ac:spMk id="9" creationId="{8BEA4E51-170B-44AD-A408-39E40B05972D}"/>
          </ac:spMkLst>
        </pc:spChg>
        <pc:spChg chg="del">
          <ac:chgData name="Joseph Su" userId="547037e20b00b288" providerId="Windows Live" clId="Web-{184827F0-A4ED-4A2F-A50D-5A79F78333D2}" dt="2021-09-21T04:34:45.868" v="48"/>
          <ac:spMkLst>
            <pc:docMk/>
            <pc:sldMk cId="0" sldId="756"/>
            <ac:spMk id="10" creationId="{D93408F8-5E31-416B-A29C-32B0728AE322}"/>
          </ac:spMkLst>
        </pc:spChg>
        <pc:spChg chg="mod">
          <ac:chgData name="Joseph Su" userId="547037e20b00b288" providerId="Windows Live" clId="Web-{184827F0-A4ED-4A2F-A50D-5A79F78333D2}" dt="2021-09-21T04:34:39.290" v="46" actId="20577"/>
          <ac:spMkLst>
            <pc:docMk/>
            <pc:sldMk cId="0" sldId="756"/>
            <ac:spMk id="4101" creationId="{0AD3D101-9472-4F66-A353-E12218862EBB}"/>
          </ac:spMkLst>
        </pc:spChg>
      </pc:sldChg>
      <pc:sldChg chg="delSp modSp">
        <pc:chgData name="Joseph Su" userId="547037e20b00b288" providerId="Windows Live" clId="Web-{184827F0-A4ED-4A2F-A50D-5A79F78333D2}" dt="2021-09-21T04:34:54.681" v="51" actId="1076"/>
        <pc:sldMkLst>
          <pc:docMk/>
          <pc:sldMk cId="0" sldId="758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58"/>
            <ac:spMk id="5" creationId="{8932E707-9374-4F35-BFFF-2368E7476478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58"/>
            <ac:spMk id="6" creationId="{772B4425-9A1A-4CD8-807E-A41B77AC6020}"/>
          </ac:spMkLst>
        </pc:spChg>
        <pc:spChg chg="del">
          <ac:chgData name="Joseph Su" userId="547037e20b00b288" providerId="Windows Live" clId="Web-{184827F0-A4ED-4A2F-A50D-5A79F78333D2}" dt="2021-09-21T04:34:50.759" v="50"/>
          <ac:spMkLst>
            <pc:docMk/>
            <pc:sldMk cId="0" sldId="758"/>
            <ac:spMk id="5124" creationId="{700AD337-7B36-4D3A-A7D6-D7D9C6FFA52D}"/>
          </ac:spMkLst>
        </pc:spChg>
        <pc:spChg chg="mod">
          <ac:chgData name="Joseph Su" userId="547037e20b00b288" providerId="Windows Live" clId="Web-{184827F0-A4ED-4A2F-A50D-5A79F78333D2}" dt="2021-09-21T04:34:54.681" v="51" actId="1076"/>
          <ac:spMkLst>
            <pc:docMk/>
            <pc:sldMk cId="0" sldId="758"/>
            <ac:spMk id="5125" creationId="{6FB8C6FE-4623-45B0-BF42-F1F0FF85912B}"/>
          </ac:spMkLst>
        </pc:spChg>
      </pc:sldChg>
      <pc:sldChg chg="delSp modSp">
        <pc:chgData name="Joseph Su" userId="547037e20b00b288" providerId="Windows Live" clId="Web-{184827F0-A4ED-4A2F-A50D-5A79F78333D2}" dt="2021-09-21T04:35:00.916" v="53"/>
        <pc:sldMkLst>
          <pc:docMk/>
          <pc:sldMk cId="0" sldId="761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1"/>
            <ac:spMk id="5" creationId="{AD5A90C2-D1E1-4AF4-AD08-3808F671E43F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1"/>
            <ac:spMk id="6" creationId="{0F0D13EE-DCDD-49C9-A02A-03A588E7AD4E}"/>
          </ac:spMkLst>
        </pc:spChg>
        <pc:spChg chg="del">
          <ac:chgData name="Joseph Su" userId="547037e20b00b288" providerId="Windows Live" clId="Web-{184827F0-A4ED-4A2F-A50D-5A79F78333D2}" dt="2021-09-21T04:35:00.916" v="53"/>
          <ac:spMkLst>
            <pc:docMk/>
            <pc:sldMk cId="0" sldId="761"/>
            <ac:spMk id="6148" creationId="{215E0030-88C7-4DB1-AE0A-F6A799579011}"/>
          </ac:spMkLst>
        </pc:spChg>
        <pc:spChg chg="mod">
          <ac:chgData name="Joseph Su" userId="547037e20b00b288" providerId="Windows Live" clId="Web-{184827F0-A4ED-4A2F-A50D-5A79F78333D2}" dt="2021-09-21T04:34:58.916" v="52" actId="1076"/>
          <ac:spMkLst>
            <pc:docMk/>
            <pc:sldMk cId="0" sldId="761"/>
            <ac:spMk id="6149" creationId="{053EA09E-28B5-4B89-80CD-22D941155B89}"/>
          </ac:spMkLst>
        </pc:spChg>
      </pc:sldChg>
      <pc:sldChg chg="delSp">
        <pc:chgData name="Joseph Su" userId="547037e20b00b288" providerId="Windows Live" clId="Web-{184827F0-A4ED-4A2F-A50D-5A79F78333D2}" dt="2021-09-21T04:35:05.276" v="54"/>
        <pc:sldMkLst>
          <pc:docMk/>
          <pc:sldMk cId="0" sldId="762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2"/>
            <ac:spMk id="5" creationId="{16057E66-4F8C-4302-90FB-4AB4996A5305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2"/>
            <ac:spMk id="6" creationId="{4B854570-E326-4798-91D1-99B9F5969064}"/>
          </ac:spMkLst>
        </pc:spChg>
        <pc:spChg chg="del">
          <ac:chgData name="Joseph Su" userId="547037e20b00b288" providerId="Windows Live" clId="Web-{184827F0-A4ED-4A2F-A50D-5A79F78333D2}" dt="2021-09-21T04:35:05.276" v="54"/>
          <ac:spMkLst>
            <pc:docMk/>
            <pc:sldMk cId="0" sldId="762"/>
            <ac:spMk id="7172" creationId="{4187EA3F-CF67-4A80-B5F2-0D5A740D8266}"/>
          </ac:spMkLst>
        </pc:spChg>
      </pc:sldChg>
      <pc:sldChg chg="delSp modSp">
        <pc:chgData name="Joseph Su" userId="547037e20b00b288" providerId="Windows Live" clId="Web-{184827F0-A4ED-4A2F-A50D-5A79F78333D2}" dt="2021-09-21T04:35:19.449" v="60"/>
        <pc:sldMkLst>
          <pc:docMk/>
          <pc:sldMk cId="0" sldId="763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3"/>
            <ac:spMk id="7" creationId="{52CE9342-138A-401B-886D-5836FAB70DF6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3"/>
            <ac:spMk id="8" creationId="{6FA8A2ED-4107-45F9-8879-D117D629F29F}"/>
          </ac:spMkLst>
        </pc:spChg>
        <pc:spChg chg="del">
          <ac:chgData name="Joseph Su" userId="547037e20b00b288" providerId="Windows Live" clId="Web-{184827F0-A4ED-4A2F-A50D-5A79F78333D2}" dt="2021-09-21T04:35:19.449" v="60"/>
          <ac:spMkLst>
            <pc:docMk/>
            <pc:sldMk cId="0" sldId="763"/>
            <ac:spMk id="8196" creationId="{62433C87-4988-46FA-B7A0-1E8F1C4F50C3}"/>
          </ac:spMkLst>
        </pc:spChg>
        <pc:spChg chg="mod">
          <ac:chgData name="Joseph Su" userId="547037e20b00b288" providerId="Windows Live" clId="Web-{184827F0-A4ED-4A2F-A50D-5A79F78333D2}" dt="2021-09-21T04:35:17.855" v="59" actId="1076"/>
          <ac:spMkLst>
            <pc:docMk/>
            <pc:sldMk cId="0" sldId="763"/>
            <ac:spMk id="8197" creationId="{26BBFA6A-9355-4652-892F-60E504EA9428}"/>
          </ac:spMkLst>
        </pc:spChg>
      </pc:sldChg>
      <pc:sldChg chg="delSp modSp">
        <pc:chgData name="Joseph Su" userId="547037e20b00b288" providerId="Windows Live" clId="Web-{184827F0-A4ED-4A2F-A50D-5A79F78333D2}" dt="2021-09-21T04:35:35.231" v="64"/>
        <pc:sldMkLst>
          <pc:docMk/>
          <pc:sldMk cId="0" sldId="766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6"/>
            <ac:spMk id="5" creationId="{49E454D7-0ED7-49AA-B481-CFBDA4A0C58C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6"/>
            <ac:spMk id="6" creationId="{DFC79BB4-D779-44F5-98CF-23A42A97D66F}"/>
          </ac:spMkLst>
        </pc:spChg>
        <pc:spChg chg="del">
          <ac:chgData name="Joseph Su" userId="547037e20b00b288" providerId="Windows Live" clId="Web-{184827F0-A4ED-4A2F-A50D-5A79F78333D2}" dt="2021-09-21T04:35:35.231" v="64"/>
          <ac:spMkLst>
            <pc:docMk/>
            <pc:sldMk cId="0" sldId="766"/>
            <ac:spMk id="11268" creationId="{62D868C5-2F8C-437D-A725-E2BF7F101B37}"/>
          </ac:spMkLst>
        </pc:spChg>
        <pc:spChg chg="mod">
          <ac:chgData name="Joseph Su" userId="547037e20b00b288" providerId="Windows Live" clId="Web-{184827F0-A4ED-4A2F-A50D-5A79F78333D2}" dt="2021-09-21T04:35:33.231" v="63" actId="1076"/>
          <ac:spMkLst>
            <pc:docMk/>
            <pc:sldMk cId="0" sldId="766"/>
            <ac:spMk id="11269" creationId="{6D959EE5-5A4B-41B3-BED5-34400ACB44E0}"/>
          </ac:spMkLst>
        </pc:spChg>
      </pc:sldChg>
      <pc:sldChg chg="delSp modSp">
        <pc:chgData name="Joseph Su" userId="547037e20b00b288" providerId="Windows Live" clId="Web-{184827F0-A4ED-4A2F-A50D-5A79F78333D2}" dt="2021-09-21T04:35:59.779" v="72" actId="20577"/>
        <pc:sldMkLst>
          <pc:docMk/>
          <pc:sldMk cId="0" sldId="767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7"/>
            <ac:spMk id="8" creationId="{257D277B-E9C3-40DD-A7D7-979357367A2A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7"/>
            <ac:spMk id="9" creationId="{6C73633E-644C-4AE0-A894-328D79B4326E}"/>
          </ac:spMkLst>
        </pc:spChg>
        <pc:spChg chg="mod">
          <ac:chgData name="Joseph Su" userId="547037e20b00b288" providerId="Windows Live" clId="Web-{184827F0-A4ED-4A2F-A50D-5A79F78333D2}" dt="2021-09-21T04:35:53.045" v="70" actId="20577"/>
          <ac:spMkLst>
            <pc:docMk/>
            <pc:sldMk cId="0" sldId="767"/>
            <ac:spMk id="14341" creationId="{716CBB7A-61A7-43AC-A281-3221CE1101FF}"/>
          </ac:spMkLst>
        </pc:spChg>
        <pc:spChg chg="mod">
          <ac:chgData name="Joseph Su" userId="547037e20b00b288" providerId="Windows Live" clId="Web-{184827F0-A4ED-4A2F-A50D-5A79F78333D2}" dt="2021-09-21T04:35:59.779" v="72" actId="20577"/>
          <ac:spMkLst>
            <pc:docMk/>
            <pc:sldMk cId="0" sldId="767"/>
            <ac:spMk id="14344" creationId="{DE5571B9-8F2B-477F-AFFC-3485BE44F94B}"/>
          </ac:spMkLst>
        </pc:spChg>
      </pc:sldChg>
      <pc:sldChg chg="delSp modSp">
        <pc:chgData name="Joseph Su" userId="547037e20b00b288" providerId="Windows Live" clId="Web-{184827F0-A4ED-4A2F-A50D-5A79F78333D2}" dt="2021-09-21T04:36:21.125" v="76" actId="20577"/>
        <pc:sldMkLst>
          <pc:docMk/>
          <pc:sldMk cId="0" sldId="768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8"/>
            <ac:spMk id="9" creationId="{0C29EEB3-89E1-4DC8-A830-9EB5F15CABD0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8"/>
            <ac:spMk id="10" creationId="{FDD84EC6-A160-4FD1-B2DE-20BA2325FB93}"/>
          </ac:spMkLst>
        </pc:spChg>
        <pc:spChg chg="mod">
          <ac:chgData name="Joseph Su" userId="547037e20b00b288" providerId="Windows Live" clId="Web-{184827F0-A4ED-4A2F-A50D-5A79F78333D2}" dt="2021-09-21T04:36:21.125" v="76" actId="20577"/>
          <ac:spMkLst>
            <pc:docMk/>
            <pc:sldMk cId="0" sldId="768"/>
            <ac:spMk id="15365" creationId="{D7F348E6-8C30-408B-9BA3-5F41C116CCBE}"/>
          </ac:spMkLst>
        </pc:spChg>
      </pc:sldChg>
      <pc:sldChg chg="delSp modSp">
        <pc:chgData name="Joseph Su" userId="547037e20b00b288" providerId="Windows Live" clId="Web-{184827F0-A4ED-4A2F-A50D-5A79F78333D2}" dt="2021-09-21T04:36:09.749" v="74" actId="1076"/>
        <pc:sldMkLst>
          <pc:docMk/>
          <pc:sldMk cId="0" sldId="769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9"/>
            <ac:spMk id="6" creationId="{561EB4A5-CD19-4406-802B-4E9BD935DC07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69"/>
            <ac:spMk id="7" creationId="{E47B83D0-D0F3-41C6-AC0D-1E07B2310740}"/>
          </ac:spMkLst>
        </pc:spChg>
        <pc:spChg chg="del">
          <ac:chgData name="Joseph Su" userId="547037e20b00b288" providerId="Windows Live" clId="Web-{184827F0-A4ED-4A2F-A50D-5A79F78333D2}" dt="2021-09-21T04:36:06.624" v="73"/>
          <ac:spMkLst>
            <pc:docMk/>
            <pc:sldMk cId="0" sldId="769"/>
            <ac:spMk id="16388" creationId="{D6BC8A1D-F06D-4425-9365-1BF762993D20}"/>
          </ac:spMkLst>
        </pc:spChg>
        <pc:spChg chg="mod">
          <ac:chgData name="Joseph Su" userId="547037e20b00b288" providerId="Windows Live" clId="Web-{184827F0-A4ED-4A2F-A50D-5A79F78333D2}" dt="2021-09-21T04:36:09.749" v="74" actId="1076"/>
          <ac:spMkLst>
            <pc:docMk/>
            <pc:sldMk cId="0" sldId="769"/>
            <ac:spMk id="16389" creationId="{AD26EB71-37DC-4F76-9836-0D65CF28AB85}"/>
          </ac:spMkLst>
        </pc:spChg>
      </pc:sldChg>
      <pc:sldChg chg="delSp modSp">
        <pc:chgData name="Joseph Su" userId="547037e20b00b288" providerId="Windows Live" clId="Web-{184827F0-A4ED-4A2F-A50D-5A79F78333D2}" dt="2021-09-21T04:36:39.485" v="80" actId="1076"/>
        <pc:sldMkLst>
          <pc:docMk/>
          <pc:sldMk cId="0" sldId="770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70"/>
            <ac:spMk id="5" creationId="{ADAAC2F7-EBA6-4664-9534-5E55D7E46A32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70"/>
            <ac:spMk id="6" creationId="{1C20FE01-9214-4B77-AA2C-3E8797EE50CC}"/>
          </ac:spMkLst>
        </pc:spChg>
        <pc:spChg chg="del">
          <ac:chgData name="Joseph Su" userId="547037e20b00b288" providerId="Windows Live" clId="Web-{184827F0-A4ED-4A2F-A50D-5A79F78333D2}" dt="2021-09-21T04:36:35.704" v="79"/>
          <ac:spMkLst>
            <pc:docMk/>
            <pc:sldMk cId="0" sldId="770"/>
            <ac:spMk id="18436" creationId="{2653A567-2265-4415-BDF3-0F30DBEE6D77}"/>
          </ac:spMkLst>
        </pc:spChg>
        <pc:spChg chg="mod">
          <ac:chgData name="Joseph Su" userId="547037e20b00b288" providerId="Windows Live" clId="Web-{184827F0-A4ED-4A2F-A50D-5A79F78333D2}" dt="2021-09-21T04:36:39.485" v="80" actId="1076"/>
          <ac:spMkLst>
            <pc:docMk/>
            <pc:sldMk cId="0" sldId="770"/>
            <ac:spMk id="18437" creationId="{DAAD42F1-854F-4AD8-AF48-3756FBE6EE3C}"/>
          </ac:spMkLst>
        </pc:spChg>
      </pc:sldChg>
      <pc:sldChg chg="delSp">
        <pc:chgData name="Joseph Su" userId="547037e20b00b288" providerId="Windows Live" clId="Web-{184827F0-A4ED-4A2F-A50D-5A79F78333D2}" dt="2021-09-21T04:36:47.830" v="81"/>
        <pc:sldMkLst>
          <pc:docMk/>
          <pc:sldMk cId="0" sldId="771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71"/>
            <ac:spMk id="5" creationId="{F1408722-31A4-4D7D-85D7-1389F8AA4E2D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71"/>
            <ac:spMk id="6" creationId="{E23626CC-39BD-4D0C-A035-B5F33925B50C}"/>
          </ac:spMkLst>
        </pc:spChg>
        <pc:spChg chg="del">
          <ac:chgData name="Joseph Su" userId="547037e20b00b288" providerId="Windows Live" clId="Web-{184827F0-A4ED-4A2F-A50D-5A79F78333D2}" dt="2021-09-21T04:36:47.830" v="81"/>
          <ac:spMkLst>
            <pc:docMk/>
            <pc:sldMk cId="0" sldId="771"/>
            <ac:spMk id="19460" creationId="{52C2C759-E83B-4C96-9E61-ED51B03402CA}"/>
          </ac:spMkLst>
        </pc:spChg>
      </pc:sldChg>
      <pc:sldChg chg="delSp modSp">
        <pc:chgData name="Joseph Su" userId="547037e20b00b288" providerId="Windows Live" clId="Web-{184827F0-A4ED-4A2F-A50D-5A79F78333D2}" dt="2021-09-21T04:36:31.360" v="78" actId="1076"/>
        <pc:sldMkLst>
          <pc:docMk/>
          <pc:sldMk cId="0" sldId="785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85"/>
            <ac:spMk id="5" creationId="{440E7784-FE46-4F0A-84F5-72268AD3BD92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785"/>
            <ac:spMk id="6" creationId="{6D78A57E-69ED-4154-B128-67C88B0054A4}"/>
          </ac:spMkLst>
        </pc:spChg>
        <pc:spChg chg="del">
          <ac:chgData name="Joseph Su" userId="547037e20b00b288" providerId="Windows Live" clId="Web-{184827F0-A4ED-4A2F-A50D-5A79F78333D2}" dt="2021-09-21T04:36:26.750" v="77"/>
          <ac:spMkLst>
            <pc:docMk/>
            <pc:sldMk cId="0" sldId="785"/>
            <ac:spMk id="17412" creationId="{44F7A283-A073-4F00-9629-D13074DD10C6}"/>
          </ac:spMkLst>
        </pc:spChg>
        <pc:spChg chg="mod">
          <ac:chgData name="Joseph Su" userId="547037e20b00b288" providerId="Windows Live" clId="Web-{184827F0-A4ED-4A2F-A50D-5A79F78333D2}" dt="2021-09-21T04:36:31.360" v="78" actId="1076"/>
          <ac:spMkLst>
            <pc:docMk/>
            <pc:sldMk cId="0" sldId="785"/>
            <ac:spMk id="17413" creationId="{8F73AF77-5C14-44F6-9978-E6DE68E93FCA}"/>
          </ac:spMkLst>
        </pc:spChg>
      </pc:sldChg>
      <pc:sldChg chg="delSp modSp">
        <pc:chgData name="Joseph Su" userId="547037e20b00b288" providerId="Windows Live" clId="Web-{184827F0-A4ED-4A2F-A50D-5A79F78333D2}" dt="2021-09-21T04:35:25.449" v="62" actId="1076"/>
        <pc:sldMkLst>
          <pc:docMk/>
          <pc:sldMk cId="0" sldId="816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16"/>
            <ac:spMk id="5" creationId="{F53E9AB6-7F0E-471C-A4DF-8460E8841748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16"/>
            <ac:spMk id="6" creationId="{ADA7B77B-28BE-40C5-93DC-A84241535BD7}"/>
          </ac:spMkLst>
        </pc:spChg>
        <pc:spChg chg="del">
          <ac:chgData name="Joseph Su" userId="547037e20b00b288" providerId="Windows Live" clId="Web-{184827F0-A4ED-4A2F-A50D-5A79F78333D2}" dt="2021-09-21T04:35:21.589" v="61"/>
          <ac:spMkLst>
            <pc:docMk/>
            <pc:sldMk cId="0" sldId="816"/>
            <ac:spMk id="9220" creationId="{02627848-D64F-4935-B7C2-4ECBC4FDD534}"/>
          </ac:spMkLst>
        </pc:spChg>
        <pc:spChg chg="mod">
          <ac:chgData name="Joseph Su" userId="547037e20b00b288" providerId="Windows Live" clId="Web-{184827F0-A4ED-4A2F-A50D-5A79F78333D2}" dt="2021-09-21T04:35:25.449" v="62" actId="1076"/>
          <ac:spMkLst>
            <pc:docMk/>
            <pc:sldMk cId="0" sldId="816"/>
            <ac:spMk id="9221" creationId="{D76D7A16-C5C3-4343-8994-3AE71873B255}"/>
          </ac:spMkLst>
        </pc:spChg>
      </pc:sldChg>
      <pc:sldChg chg="delSp modSp">
        <pc:chgData name="Joseph Su" userId="547037e20b00b288" providerId="Windows Live" clId="Web-{184827F0-A4ED-4A2F-A50D-5A79F78333D2}" dt="2021-09-21T04:35:14.917" v="58" actId="1076"/>
        <pc:sldMkLst>
          <pc:docMk/>
          <pc:sldMk cId="0" sldId="817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17"/>
            <ac:spMk id="5" creationId="{CE8F7D26-5BF0-496E-92D8-2E56FD395DE7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17"/>
            <ac:spMk id="6" creationId="{98CC97E3-52C0-4AF7-BC35-DBD029DED52A}"/>
          </ac:spMkLst>
        </pc:spChg>
        <pc:spChg chg="del mod">
          <ac:chgData name="Joseph Su" userId="547037e20b00b288" providerId="Windows Live" clId="Web-{184827F0-A4ED-4A2F-A50D-5A79F78333D2}" dt="2021-09-21T04:35:11.886" v="57"/>
          <ac:spMkLst>
            <pc:docMk/>
            <pc:sldMk cId="0" sldId="817"/>
            <ac:spMk id="10244" creationId="{0120ACF4-2B03-4A05-A115-B7F5F504C77A}"/>
          </ac:spMkLst>
        </pc:spChg>
        <pc:spChg chg="mod">
          <ac:chgData name="Joseph Su" userId="547037e20b00b288" providerId="Windows Live" clId="Web-{184827F0-A4ED-4A2F-A50D-5A79F78333D2}" dt="2021-09-21T04:35:14.917" v="58" actId="1076"/>
          <ac:spMkLst>
            <pc:docMk/>
            <pc:sldMk cId="0" sldId="817"/>
            <ac:spMk id="10245" creationId="{1C3FDF2A-771C-47D4-B714-CCC6C41FC4BC}"/>
          </ac:spMkLst>
        </pc:spChg>
      </pc:sldChg>
      <pc:sldChg chg="delSp modSp">
        <pc:chgData name="Joseph Su" userId="547037e20b00b288" providerId="Windows Live" clId="Web-{184827F0-A4ED-4A2F-A50D-5A79F78333D2}" dt="2021-09-21T04:35:41.981" v="66" actId="1076"/>
        <pc:sldMkLst>
          <pc:docMk/>
          <pc:sldMk cId="0" sldId="820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0"/>
            <ac:spMk id="5" creationId="{23A18078-7976-4439-B7C6-987F26C0A24A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0"/>
            <ac:spMk id="6" creationId="{620416D0-CEB2-4507-B5A7-741BF412D2D0}"/>
          </ac:spMkLst>
        </pc:spChg>
        <pc:spChg chg="del">
          <ac:chgData name="Joseph Su" userId="547037e20b00b288" providerId="Windows Live" clId="Web-{184827F0-A4ED-4A2F-A50D-5A79F78333D2}" dt="2021-09-21T04:35:38.012" v="65"/>
          <ac:spMkLst>
            <pc:docMk/>
            <pc:sldMk cId="0" sldId="820"/>
            <ac:spMk id="12292" creationId="{25E3422A-6CD9-4E2D-9EA2-0F082DF101A4}"/>
          </ac:spMkLst>
        </pc:spChg>
        <pc:spChg chg="mod">
          <ac:chgData name="Joseph Su" userId="547037e20b00b288" providerId="Windows Live" clId="Web-{184827F0-A4ED-4A2F-A50D-5A79F78333D2}" dt="2021-09-21T04:35:41.981" v="66" actId="1076"/>
          <ac:spMkLst>
            <pc:docMk/>
            <pc:sldMk cId="0" sldId="820"/>
            <ac:spMk id="12293" creationId="{0016C452-4699-4BDD-86E2-EC182AD49D48}"/>
          </ac:spMkLst>
        </pc:spChg>
      </pc:sldChg>
      <pc:sldChg chg="delSp modSp">
        <pc:chgData name="Joseph Su" userId="547037e20b00b288" providerId="Windows Live" clId="Web-{184827F0-A4ED-4A2F-A50D-5A79F78333D2}" dt="2021-09-21T04:35:48.669" v="68"/>
        <pc:sldMkLst>
          <pc:docMk/>
          <pc:sldMk cId="0" sldId="821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1"/>
            <ac:spMk id="5" creationId="{E09574C7-E911-4001-9C36-594DB8267DB2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1"/>
            <ac:spMk id="6" creationId="{BE6DEEEA-9107-49B8-9BB9-30CA8E0F4D26}"/>
          </ac:spMkLst>
        </pc:spChg>
        <pc:spChg chg="del">
          <ac:chgData name="Joseph Su" userId="547037e20b00b288" providerId="Windows Live" clId="Web-{184827F0-A4ED-4A2F-A50D-5A79F78333D2}" dt="2021-09-21T04:35:48.669" v="68"/>
          <ac:spMkLst>
            <pc:docMk/>
            <pc:sldMk cId="0" sldId="821"/>
            <ac:spMk id="13316" creationId="{710F81C4-84BA-472C-9EF1-5E1E6626A435}"/>
          </ac:spMkLst>
        </pc:spChg>
        <pc:spChg chg="mod">
          <ac:chgData name="Joseph Su" userId="547037e20b00b288" providerId="Windows Live" clId="Web-{184827F0-A4ED-4A2F-A50D-5A79F78333D2}" dt="2021-09-21T04:35:46.888" v="67" actId="1076"/>
          <ac:spMkLst>
            <pc:docMk/>
            <pc:sldMk cId="0" sldId="821"/>
            <ac:spMk id="13317" creationId="{CA4B32CE-2E80-425E-B6AA-31385F70E6ED}"/>
          </ac:spMkLst>
        </pc:spChg>
      </pc:sldChg>
      <pc:sldChg chg="delSp modSp">
        <pc:chgData name="Joseph Su" userId="547037e20b00b288" providerId="Windows Live" clId="Web-{184827F0-A4ED-4A2F-A50D-5A79F78333D2}" dt="2021-09-21T04:36:55.049" v="84"/>
        <pc:sldMkLst>
          <pc:docMk/>
          <pc:sldMk cId="0" sldId="824"/>
        </pc:sldMkLst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4"/>
            <ac:spMk id="5" creationId="{D25E660C-1B62-4927-B426-43C038125852}"/>
          </ac:spMkLst>
        </pc:spChg>
        <pc:spChg chg="del">
          <ac:chgData name="Joseph Su" userId="547037e20b00b288" providerId="Windows Live" clId="Web-{184827F0-A4ED-4A2F-A50D-5A79F78333D2}" dt="2021-09-21T04:34:48.587" v="49"/>
          <ac:spMkLst>
            <pc:docMk/>
            <pc:sldMk cId="0" sldId="824"/>
            <ac:spMk id="6" creationId="{B31FA1A8-F723-419C-A639-8A831B378587}"/>
          </ac:spMkLst>
        </pc:spChg>
        <pc:spChg chg="del mod">
          <ac:chgData name="Joseph Su" userId="547037e20b00b288" providerId="Windows Live" clId="Web-{184827F0-A4ED-4A2F-A50D-5A79F78333D2}" dt="2021-09-21T04:36:55.049" v="84"/>
          <ac:spMkLst>
            <pc:docMk/>
            <pc:sldMk cId="0" sldId="824"/>
            <ac:spMk id="20484" creationId="{6CF4BFB4-B4CF-40DA-88BD-97603002259F}"/>
          </ac:spMkLst>
        </pc:spChg>
      </pc:sldChg>
      <pc:sldMasterChg chg="mod modSldLayout">
        <pc:chgData name="Joseph Su" userId="547037e20b00b288" providerId="Windows Live" clId="Web-{184827F0-A4ED-4A2F-A50D-5A79F78333D2}" dt="2021-09-21T04:34:48.587" v="49"/>
        <pc:sldMasterMkLst>
          <pc:docMk/>
          <pc:sldMasterMk cId="0" sldId="2147483649"/>
        </pc:sldMasterMkLst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997077954" sldId="2147483662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968718042" sldId="2147483663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2891386465" sldId="2147483664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506138093" sldId="2147483665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2793777391" sldId="2147483666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311418652" sldId="2147483667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959921012" sldId="2147483668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45079635" sldId="2147483669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3524739014" sldId="2147483670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1967748872" sldId="2147483671"/>
          </pc:sldLayoutMkLst>
        </pc:sldLayoutChg>
        <pc:sldLayoutChg chg="mod">
          <pc:chgData name="Joseph Su" userId="547037e20b00b288" providerId="Windows Live" clId="Web-{184827F0-A4ED-4A2F-A50D-5A79F78333D2}" dt="2021-09-21T04:34:48.587" v="49"/>
          <pc:sldLayoutMkLst>
            <pc:docMk/>
            <pc:sldMasterMk cId="0" sldId="2147483649"/>
            <pc:sldLayoutMk cId="993025671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CF64AAD0-959E-47D1-A7E8-02FFFEC20C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A248F7CD-E786-4E07-8B0F-6F8966D436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FAE115B-A251-4A88-8F93-F3BDEEC5854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21CAAC45-0266-421E-9409-5799F28C64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A2BD399D-13A8-49EC-B81E-E8110EC59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C2DAD9ED-B1BC-48C3-A60B-843FF0A26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F1A1B66A-C3C9-4928-BA07-FB8CCD7227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7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2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1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8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183FFFF8-BEEC-4944-8724-70DB05B0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B14B1F57-AD88-45E0-A637-B38CB042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1157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Switch-Case Statements</a:t>
            </a:r>
            <a:endParaRPr lang="en-US" dirty="0"/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275244C3-05E0-413C-B70D-CF0AEC8C5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690181" name="Rectangle 5">
            <a:extLst>
              <a:ext uri="{FF2B5EF4-FFF2-40B4-BE49-F238E27FC236}">
                <a16:creationId xmlns:a16="http://schemas.microsoft.com/office/drawing/2014/main" id="{B6DABE2C-03E8-499A-B294-C4454392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63576"/>
            <a:ext cx="8229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Most programming languages provide a selection concept known as multiway selection. Multiway selection chooses among several alternatives. C has two different ways to implement multiway selection: the switch statement and else-if construct.</a:t>
            </a: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53E55383-29CA-43A0-80E3-10F505649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21275"/>
            <a:ext cx="571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lang="en-US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switch </a:t>
            </a: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Statement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algn="l"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lang="fr-FR" altLang="en-US" i="1" dirty="0">
                <a:solidFill>
                  <a:srgbClr val="FFFF00"/>
                </a:solidFill>
                <a:latin typeface="Times New Roman"/>
                <a:cs typeface="Times New Roman"/>
              </a:rPr>
              <a:t>else-if</a:t>
            </a:r>
            <a:endParaRPr lang="en-US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690183" name="Text Box 7">
            <a:extLst>
              <a:ext uri="{FF2B5EF4-FFF2-40B4-BE49-F238E27FC236}">
                <a16:creationId xmlns:a16="http://schemas.microsoft.com/office/drawing/2014/main" id="{8217A053-B271-485D-9A5B-787D7404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61645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>
            <a:extLst>
              <a:ext uri="{FF2B5EF4-FFF2-40B4-BE49-F238E27FC236}">
                <a16:creationId xmlns:a16="http://schemas.microsoft.com/office/drawing/2014/main" id="{0016C452-4699-4BDD-86E2-EC182AD4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031" y="169985"/>
            <a:ext cx="277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Convert Score to Grade</a:t>
            </a:r>
          </a:p>
        </p:txBody>
      </p:sp>
      <p:pic>
        <p:nvPicPr>
          <p:cNvPr id="12294" name="Picture 4">
            <a:extLst>
              <a:ext uri="{FF2B5EF4-FFF2-40B4-BE49-F238E27FC236}">
                <a16:creationId xmlns:a16="http://schemas.microsoft.com/office/drawing/2014/main" id="{2DB15559-F756-4E77-A72E-D2CE8583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6738"/>
            <a:ext cx="8345488" cy="575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3">
            <a:extLst>
              <a:ext uri="{FF2B5EF4-FFF2-40B4-BE49-F238E27FC236}">
                <a16:creationId xmlns:a16="http://schemas.microsoft.com/office/drawing/2014/main" id="{CA4B32CE-2E80-425E-B6AA-31385F70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46" y="152400"/>
            <a:ext cx="277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Convert Score to Grade</a:t>
            </a:r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CD747929-D9B5-466C-9F69-D7FF286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2000"/>
            <a:ext cx="8291512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3D83184D-BE2E-474C-94AF-3E65D191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716CBB7A-61A7-43AC-A281-3221CE11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3658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More Standard Functions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6DA274AF-134E-4D20-8AF0-4021B5517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703493" name="Rectangle 5">
            <a:extLst>
              <a:ext uri="{FF2B5EF4-FFF2-40B4-BE49-F238E27FC236}">
                <a16:creationId xmlns:a16="http://schemas.microsoft.com/office/drawing/2014/main" id="{45B05AD3-B55C-4BA4-BB5B-EC251F68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17" y="1715921"/>
            <a:ext cx="822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One of the assets of the C language is its rich set of standard functions that make programming much easier. For example, C99 has two parallel but separate header files for manipulating characters: </a:t>
            </a:r>
            <a:r>
              <a:rPr lang="en-US" dirty="0" err="1">
                <a:solidFill>
                  <a:srgbClr val="FFFF00"/>
                </a:solidFill>
                <a:latin typeface="Times New Roman"/>
                <a:cs typeface="Times New Roman"/>
              </a:rPr>
              <a:t>ctype.h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 err="1">
                <a:solidFill>
                  <a:srgbClr val="FFFF00"/>
                </a:solidFill>
                <a:latin typeface="Times New Roman"/>
                <a:cs typeface="Times New Roman"/>
              </a:rPr>
              <a:t>wctype.h</a:t>
            </a:r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4344" name="Rectangle 6">
            <a:extLst>
              <a:ext uri="{FF2B5EF4-FFF2-40B4-BE49-F238E27FC236}">
                <a16:creationId xmlns:a16="http://schemas.microsoft.com/office/drawing/2014/main" id="{DE5571B9-8F2B-477F-AFFC-3485BE44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56150"/>
            <a:ext cx="571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Standard Characters Functions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A Classification Program</a:t>
            </a: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Handling Major Errors</a:t>
            </a:r>
          </a:p>
        </p:txBody>
      </p:sp>
      <p:sp>
        <p:nvSpPr>
          <p:cNvPr id="703495" name="Text Box 7">
            <a:extLst>
              <a:ext uri="{FF2B5EF4-FFF2-40B4-BE49-F238E27FC236}">
                <a16:creationId xmlns:a16="http://schemas.microsoft.com/office/drawing/2014/main" id="{D32E5290-DE63-4AA5-BEF1-F185CEAAB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799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>
            <a:extLst>
              <a:ext uri="{FF2B5EF4-FFF2-40B4-BE49-F238E27FC236}">
                <a16:creationId xmlns:a16="http://schemas.microsoft.com/office/drawing/2014/main" id="{6C4E3961-4F83-4F9C-BAEB-AC7B55520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7F348E6-8C30-408B-9BA3-5F41C116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226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Classifications of the Character Type</a:t>
            </a:r>
          </a:p>
        </p:txBody>
      </p:sp>
      <p:grpSp>
        <p:nvGrpSpPr>
          <p:cNvPr id="15366" name="Group 4">
            <a:extLst>
              <a:ext uri="{FF2B5EF4-FFF2-40B4-BE49-F238E27FC236}">
                <a16:creationId xmlns:a16="http://schemas.microsoft.com/office/drawing/2014/main" id="{8CA6D0D8-2E88-4A0A-80D6-53045B5F1BC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5368" name="Line 5">
              <a:extLst>
                <a:ext uri="{FF2B5EF4-FFF2-40B4-BE49-F238E27FC236}">
                  <a16:creationId xmlns:a16="http://schemas.microsoft.com/office/drawing/2014/main" id="{F8907BE4-DFFA-4906-8554-F50FF1DE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6">
              <a:extLst>
                <a:ext uri="{FF2B5EF4-FFF2-40B4-BE49-F238E27FC236}">
                  <a16:creationId xmlns:a16="http://schemas.microsoft.com/office/drawing/2014/main" id="{6FEDD91D-414E-4CDD-8834-F8F6877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749A6AB7-D57F-4318-9AD1-6EB1ACEA2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67" name="Picture 8">
            <a:extLst>
              <a:ext uri="{FF2B5EF4-FFF2-40B4-BE49-F238E27FC236}">
                <a16:creationId xmlns:a16="http://schemas.microsoft.com/office/drawing/2014/main" id="{939FD659-090E-431A-AEB2-D034D0FD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601663"/>
            <a:ext cx="6307137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>
            <a:extLst>
              <a:ext uri="{FF2B5EF4-FFF2-40B4-BE49-F238E27FC236}">
                <a16:creationId xmlns:a16="http://schemas.microsoft.com/office/drawing/2014/main" id="{AD26EB71-37DC-4F76-9836-0D65CF28A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5187462"/>
            <a:ext cx="2516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Classifying Functions</a:t>
            </a:r>
          </a:p>
        </p:txBody>
      </p:sp>
      <p:pic>
        <p:nvPicPr>
          <p:cNvPr id="16390" name="Picture 5">
            <a:extLst>
              <a:ext uri="{FF2B5EF4-FFF2-40B4-BE49-F238E27FC236}">
                <a16:creationId xmlns:a16="http://schemas.microsoft.com/office/drawing/2014/main" id="{9D017A7A-573F-4434-BBA6-26ADCACA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03325"/>
            <a:ext cx="72771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32B3F56D-D2D6-4437-ADF8-81B0CF2C5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838200"/>
            <a:ext cx="122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i="1"/>
              <a:t>continued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8F73AF77-5C14-44F6-9978-E6DE68E93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342" y="5166946"/>
            <a:ext cx="379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Classifying Functions </a:t>
            </a:r>
            <a:r>
              <a:rPr lang="en-US" altLang="en-US" sz="2000" i="1"/>
              <a:t>(continued)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3DC92EFB-1E2B-4302-B876-C28F610F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33588"/>
            <a:ext cx="7277100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>
            <a:extLst>
              <a:ext uri="{FF2B5EF4-FFF2-40B4-BE49-F238E27FC236}">
                <a16:creationId xmlns:a16="http://schemas.microsoft.com/office/drawing/2014/main" id="{DAAD42F1-854F-4AD8-AF48-3756FBE6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452" y="4459410"/>
            <a:ext cx="2560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Conversion Functions</a:t>
            </a:r>
          </a:p>
        </p:txBody>
      </p:sp>
      <p:pic>
        <p:nvPicPr>
          <p:cNvPr id="18438" name="Picture 5">
            <a:extLst>
              <a:ext uri="{FF2B5EF4-FFF2-40B4-BE49-F238E27FC236}">
                <a16:creationId xmlns:a16="http://schemas.microsoft.com/office/drawing/2014/main" id="{C18ED32D-C5D0-4A3E-960B-23F33E7D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438400"/>
            <a:ext cx="7331075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>
            <a:extLst>
              <a:ext uri="{FF2B5EF4-FFF2-40B4-BE49-F238E27FC236}">
                <a16:creationId xmlns:a16="http://schemas.microsoft.com/office/drawing/2014/main" id="{E9C2A593-E33D-425A-8E44-FD1F9622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152400"/>
            <a:ext cx="424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Classification Functions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A7C365EE-5767-49AF-AB1D-D7AE5EEC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555625"/>
            <a:ext cx="8291512" cy="58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64EBDD01-3B41-411A-8354-1DBD6508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152400"/>
            <a:ext cx="424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Classification Functions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10A209B3-A427-471A-B63F-508D2E26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724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C22FDEE8-9510-45D4-B2FB-F3A864ED4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AD3D101-9472-4F66-A353-E1221886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8456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1" dirty="0">
                <a:latin typeface="Times New Roman"/>
                <a:cs typeface="Times New Roman"/>
              </a:rPr>
              <a:t>switch</a:t>
            </a:r>
            <a:r>
              <a:rPr lang="en-US" altLang="en-US" sz="2000" dirty="0">
                <a:latin typeface="Times New Roman"/>
                <a:cs typeface="Times New Roman"/>
              </a:rPr>
              <a:t> Statement Syntax</a:t>
            </a:r>
          </a:p>
        </p:txBody>
      </p:sp>
      <p:grpSp>
        <p:nvGrpSpPr>
          <p:cNvPr id="4102" name="Group 4">
            <a:extLst>
              <a:ext uri="{FF2B5EF4-FFF2-40B4-BE49-F238E27FC236}">
                <a16:creationId xmlns:a16="http://schemas.microsoft.com/office/drawing/2014/main" id="{F7E81950-E89E-4AAA-A37C-E5D3AC04ECC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104" name="Line 5">
              <a:extLst>
                <a:ext uri="{FF2B5EF4-FFF2-40B4-BE49-F238E27FC236}">
                  <a16:creationId xmlns:a16="http://schemas.microsoft.com/office/drawing/2014/main" id="{B602A14A-0FC3-46B8-B790-45329270B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6">
              <a:extLst>
                <a:ext uri="{FF2B5EF4-FFF2-40B4-BE49-F238E27FC236}">
                  <a16:creationId xmlns:a16="http://schemas.microsoft.com/office/drawing/2014/main" id="{6FCEBB21-286A-4367-918D-651B5C016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7">
              <a:extLst>
                <a:ext uri="{FF2B5EF4-FFF2-40B4-BE49-F238E27FC236}">
                  <a16:creationId xmlns:a16="http://schemas.microsoft.com/office/drawing/2014/main" id="{FE8FF922-4C82-4B81-A9A0-45DCF676C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3" name="Picture 8">
            <a:extLst>
              <a:ext uri="{FF2B5EF4-FFF2-40B4-BE49-F238E27FC236}">
                <a16:creationId xmlns:a16="http://schemas.microsoft.com/office/drawing/2014/main" id="{1E323C54-544D-4E70-8D6B-9DC65F83B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27088"/>
            <a:ext cx="5475287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3">
            <a:extLst>
              <a:ext uri="{FF2B5EF4-FFF2-40B4-BE49-F238E27FC236}">
                <a16:creationId xmlns:a16="http://schemas.microsoft.com/office/drawing/2014/main" id="{6FB8C6FE-4623-45B0-BF42-F1F0FF859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6186" y="134815"/>
            <a:ext cx="3868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the </a:t>
            </a:r>
            <a:r>
              <a:rPr lang="en-US" altLang="en-US" sz="2000" i="1"/>
              <a:t>switch</a:t>
            </a:r>
            <a:r>
              <a:rPr lang="en-US" altLang="en-US" sz="2000"/>
              <a:t> Statement</a:t>
            </a:r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B0E10393-7C89-423B-AC57-315E8BB7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185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3">
            <a:extLst>
              <a:ext uri="{FF2B5EF4-FFF2-40B4-BE49-F238E27FC236}">
                <a16:creationId xmlns:a16="http://schemas.microsoft.com/office/drawing/2014/main" id="{053EA09E-28B5-4B89-80CD-22D941155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769" y="152400"/>
            <a:ext cx="328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Multivalued </a:t>
            </a:r>
            <a:r>
              <a:rPr lang="en-US" altLang="en-US" sz="2000" i="1"/>
              <a:t>case</a:t>
            </a:r>
            <a:r>
              <a:rPr lang="en-US" altLang="en-US" sz="2000"/>
              <a:t> Statements</a:t>
            </a:r>
          </a:p>
        </p:txBody>
      </p:sp>
      <p:pic>
        <p:nvPicPr>
          <p:cNvPr id="6150" name="Picture 5">
            <a:extLst>
              <a:ext uri="{FF2B5EF4-FFF2-40B4-BE49-F238E27FC236}">
                <a16:creationId xmlns:a16="http://schemas.microsoft.com/office/drawing/2014/main" id="{3DDE3153-7C08-4475-8DDF-C059B19F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09600"/>
            <a:ext cx="83185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>
            <a:extLst>
              <a:ext uri="{FF2B5EF4-FFF2-40B4-BE49-F238E27FC236}">
                <a16:creationId xmlns:a16="http://schemas.microsoft.com/office/drawing/2014/main" id="{4BFCF9DA-00E3-4AC8-828A-41822E68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5257800"/>
            <a:ext cx="4087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Summary of </a:t>
            </a:r>
            <a:r>
              <a:rPr lang="en-US" altLang="en-US" sz="2000" i="1"/>
              <a:t>switch</a:t>
            </a:r>
            <a:r>
              <a:rPr lang="en-US" altLang="en-US" sz="2000"/>
              <a:t> Statement Rules</a:t>
            </a: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D71DDE3D-50ED-41AD-BC7E-AD58B7B2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0163"/>
            <a:ext cx="7304088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3">
            <a:extLst>
              <a:ext uri="{FF2B5EF4-FFF2-40B4-BE49-F238E27FC236}">
                <a16:creationId xmlns:a16="http://schemas.microsoft.com/office/drawing/2014/main" id="{26BBFA6A-9355-4652-892F-60E504EA9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592" y="152400"/>
            <a:ext cx="200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Student Grading</a:t>
            </a:r>
          </a:p>
        </p:txBody>
      </p:sp>
      <p:grpSp>
        <p:nvGrpSpPr>
          <p:cNvPr id="8198" name="Group 7">
            <a:extLst>
              <a:ext uri="{FF2B5EF4-FFF2-40B4-BE49-F238E27FC236}">
                <a16:creationId xmlns:a16="http://schemas.microsoft.com/office/drawing/2014/main" id="{C0FC0E48-6FB2-420E-BCB0-58FE96B3DB19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609600"/>
            <a:ext cx="8345487" cy="5816600"/>
            <a:chOff x="119" y="384"/>
            <a:chExt cx="5257" cy="3664"/>
          </a:xfrm>
        </p:grpSpPr>
        <p:pic>
          <p:nvPicPr>
            <p:cNvPr id="8199" name="Picture 5">
              <a:extLst>
                <a:ext uri="{FF2B5EF4-FFF2-40B4-BE49-F238E27FC236}">
                  <a16:creationId xmlns:a16="http://schemas.microsoft.com/office/drawing/2014/main" id="{D967F016-EA85-4173-8E31-4A6F869EA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" y="384"/>
              <a:ext cx="5257" cy="2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0" name="Picture 6">
              <a:extLst>
                <a:ext uri="{FF2B5EF4-FFF2-40B4-BE49-F238E27FC236}">
                  <a16:creationId xmlns:a16="http://schemas.microsoft.com/office/drawing/2014/main" id="{42317B64-F855-4A73-941F-E94A383A3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2688"/>
              <a:ext cx="5240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3">
            <a:extLst>
              <a:ext uri="{FF2B5EF4-FFF2-40B4-BE49-F238E27FC236}">
                <a16:creationId xmlns:a16="http://schemas.microsoft.com/office/drawing/2014/main" id="{D76D7A16-C5C3-4343-8994-3AE71873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5" y="169985"/>
            <a:ext cx="200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Student Grading</a:t>
            </a:r>
          </a:p>
        </p:txBody>
      </p:sp>
      <p:pic>
        <p:nvPicPr>
          <p:cNvPr id="9222" name="Picture 4">
            <a:extLst>
              <a:ext uri="{FF2B5EF4-FFF2-40B4-BE49-F238E27FC236}">
                <a16:creationId xmlns:a16="http://schemas.microsoft.com/office/drawing/2014/main" id="{8A110385-643D-48B4-A5CD-BAC8C0C8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46113"/>
            <a:ext cx="8318500" cy="56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3">
            <a:extLst>
              <a:ext uri="{FF2B5EF4-FFF2-40B4-BE49-F238E27FC236}">
                <a16:creationId xmlns:a16="http://schemas.microsoft.com/office/drawing/2014/main" id="{1C3FDF2A-771C-47D4-B714-CCC6C41F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723" y="134815"/>
            <a:ext cx="200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Student Grading</a:t>
            </a:r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B74B35CC-3274-4A94-8F3C-97E60492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09600"/>
            <a:ext cx="8318500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>
            <a:extLst>
              <a:ext uri="{FF2B5EF4-FFF2-40B4-BE49-F238E27FC236}">
                <a16:creationId xmlns:a16="http://schemas.microsoft.com/office/drawing/2014/main" id="{6D959EE5-5A4B-41B3-BED5-34400ACB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213946"/>
            <a:ext cx="277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Convert Score to Grade</a:t>
            </a:r>
          </a:p>
        </p:txBody>
      </p:sp>
      <p:pic>
        <p:nvPicPr>
          <p:cNvPr id="11270" name="Picture 5">
            <a:extLst>
              <a:ext uri="{FF2B5EF4-FFF2-40B4-BE49-F238E27FC236}">
                <a16:creationId xmlns:a16="http://schemas.microsoft.com/office/drawing/2014/main" id="{3E64E450-36CC-4312-870B-BD416248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739775"/>
            <a:ext cx="8372475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381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chip</cp:lastModifiedBy>
  <cp:revision>199</cp:revision>
  <dcterms:created xsi:type="dcterms:W3CDTF">2000-01-15T04:50:39Z</dcterms:created>
  <dcterms:modified xsi:type="dcterms:W3CDTF">2021-09-28T03:29:08Z</dcterms:modified>
</cp:coreProperties>
</file>