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18"/>
  </p:notesMasterIdLst>
  <p:sldIdLst>
    <p:sldId id="721" r:id="rId2"/>
    <p:sldId id="722" r:id="rId3"/>
    <p:sldId id="723" r:id="rId4"/>
    <p:sldId id="726" r:id="rId5"/>
    <p:sldId id="727" r:id="rId6"/>
    <p:sldId id="728" r:id="rId7"/>
    <p:sldId id="771" r:id="rId8"/>
    <p:sldId id="772" r:id="rId9"/>
    <p:sldId id="729" r:id="rId10"/>
    <p:sldId id="775" r:id="rId11"/>
    <p:sldId id="776" r:id="rId12"/>
    <p:sldId id="777" r:id="rId13"/>
    <p:sldId id="730" r:id="rId14"/>
    <p:sldId id="779" r:id="rId15"/>
    <p:sldId id="780" r:id="rId16"/>
    <p:sldId id="781" r:id="rId17"/>
  </p:sldIdLst>
  <p:sldSz cx="9144000" cy="6858000" type="screen4x3"/>
  <p:notesSz cx="6858000" cy="9144000"/>
  <p:defaultTextStyle>
    <a:defPPr>
      <a:defRPr lang="en-US"/>
    </a:defPPr>
    <a:lvl1pPr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660066"/>
    <a:srgbClr val="949494"/>
    <a:srgbClr val="339966"/>
    <a:srgbClr val="D7EB15"/>
    <a:srgbClr val="33CC33"/>
    <a:srgbClr val="99FF33"/>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99EEC-B308-4941-AF40-2F0169522FFC}" v="57" dt="2021-09-21T04:00:02.346"/>
    <p1510:client id="{ABBA7B28-47FB-4901-BFE1-989551DC1DF4}" v="20" dt="2021-09-28T03:16:42.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80" autoAdjust="0"/>
  </p:normalViewPr>
  <p:slideViewPr>
    <p:cSldViewPr>
      <p:cViewPr>
        <p:scale>
          <a:sx n="75" d="100"/>
          <a:sy n="75" d="100"/>
        </p:scale>
        <p:origin x="-1038"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Su" userId="547037e20b00b288" providerId="Windows Live" clId="Web-{5D599EEC-B308-4941-AF40-2F0169522FFC}"/>
    <pc:docChg chg="modSld modMainMaster">
      <pc:chgData name="Joseph Su" userId="547037e20b00b288" providerId="Windows Live" clId="Web-{5D599EEC-B308-4941-AF40-2F0169522FFC}" dt="2021-09-21T04:00:02.346" v="35" actId="20577"/>
      <pc:docMkLst>
        <pc:docMk/>
      </pc:docMkLst>
      <pc:sldChg chg="delSp modSp">
        <pc:chgData name="Joseph Su" userId="547037e20b00b288" providerId="Windows Live" clId="Web-{5D599EEC-B308-4941-AF40-2F0169522FFC}" dt="2021-09-21T03:57:30.311" v="6" actId="20577"/>
        <pc:sldMkLst>
          <pc:docMk/>
          <pc:sldMk cId="0" sldId="721"/>
        </pc:sldMkLst>
        <pc:spChg chg="del">
          <ac:chgData name="Joseph Su" userId="547037e20b00b288" providerId="Windows Live" clId="Web-{5D599EEC-B308-4941-AF40-2F0169522FFC}" dt="2021-09-21T03:57:15.342" v="0"/>
          <ac:spMkLst>
            <pc:docMk/>
            <pc:sldMk cId="0" sldId="721"/>
            <ac:spMk id="8" creationId="{ED10C71E-95BD-4AA6-9863-EC0E9080D567}"/>
          </ac:spMkLst>
        </pc:spChg>
        <pc:spChg chg="del">
          <ac:chgData name="Joseph Su" userId="547037e20b00b288" providerId="Windows Live" clId="Web-{5D599EEC-B308-4941-AF40-2F0169522FFC}" dt="2021-09-21T03:57:16.108" v="1"/>
          <ac:spMkLst>
            <pc:docMk/>
            <pc:sldMk cId="0" sldId="721"/>
            <ac:spMk id="9" creationId="{5E564FEC-6079-4E23-AE55-3AE1AE3125A1}"/>
          </ac:spMkLst>
        </pc:spChg>
        <pc:spChg chg="mod">
          <ac:chgData name="Joseph Su" userId="547037e20b00b288" providerId="Windows Live" clId="Web-{5D599EEC-B308-4941-AF40-2F0169522FFC}" dt="2021-09-21T03:57:20.264" v="4" actId="20577"/>
          <ac:spMkLst>
            <pc:docMk/>
            <pc:sldMk cId="0" sldId="721"/>
            <ac:spMk id="3077" creationId="{43372BBC-4AF5-4C23-91B1-7242472873DF}"/>
          </ac:spMkLst>
        </pc:spChg>
        <pc:spChg chg="mod">
          <ac:chgData name="Joseph Su" userId="547037e20b00b288" providerId="Windows Live" clId="Web-{5D599EEC-B308-4941-AF40-2F0169522FFC}" dt="2021-09-21T03:57:30.311" v="6" actId="20577"/>
          <ac:spMkLst>
            <pc:docMk/>
            <pc:sldMk cId="0" sldId="721"/>
            <ac:spMk id="3080" creationId="{E70C0A55-79A3-49DD-B64D-9CDA39E4A1DB}"/>
          </ac:spMkLst>
        </pc:spChg>
      </pc:sldChg>
      <pc:sldChg chg="delSp modSp">
        <pc:chgData name="Joseph Su" userId="547037e20b00b288" providerId="Windows Live" clId="Web-{5D599EEC-B308-4941-AF40-2F0169522FFC}" dt="2021-09-21T03:57:40.905" v="8" actId="20577"/>
        <pc:sldMkLst>
          <pc:docMk/>
          <pc:sldMk cId="0" sldId="722"/>
        </pc:sldMkLst>
        <pc:spChg chg="del">
          <ac:chgData name="Joseph Su" userId="547037e20b00b288" providerId="Windows Live" clId="Web-{5D599EEC-B308-4941-AF40-2F0169522FFC}" dt="2021-09-21T03:57:19.124" v="2"/>
          <ac:spMkLst>
            <pc:docMk/>
            <pc:sldMk cId="0" sldId="722"/>
            <ac:spMk id="9" creationId="{610760B9-60AF-46D2-A78C-02573A8E2740}"/>
          </ac:spMkLst>
        </pc:spChg>
        <pc:spChg chg="del">
          <ac:chgData name="Joseph Su" userId="547037e20b00b288" providerId="Windows Live" clId="Web-{5D599EEC-B308-4941-AF40-2F0169522FFC}" dt="2021-09-21T03:57:19.124" v="2"/>
          <ac:spMkLst>
            <pc:docMk/>
            <pc:sldMk cId="0" sldId="722"/>
            <ac:spMk id="10" creationId="{58546623-D721-46CB-9A6E-49F4C5333BD3}"/>
          </ac:spMkLst>
        </pc:spChg>
        <pc:spChg chg="mod">
          <ac:chgData name="Joseph Su" userId="547037e20b00b288" providerId="Windows Live" clId="Web-{5D599EEC-B308-4941-AF40-2F0169522FFC}" dt="2021-09-21T03:57:40.905" v="8" actId="20577"/>
          <ac:spMkLst>
            <pc:docMk/>
            <pc:sldMk cId="0" sldId="722"/>
            <ac:spMk id="4101" creationId="{1E5F018E-BC14-4055-ACA6-40D6C115D30A}"/>
          </ac:spMkLst>
        </pc:spChg>
      </pc:sldChg>
      <pc:sldChg chg="delSp">
        <pc:chgData name="Joseph Su" userId="547037e20b00b288" providerId="Windows Live" clId="Web-{5D599EEC-B308-4941-AF40-2F0169522FFC}" dt="2021-09-21T03:57:19.124" v="2"/>
        <pc:sldMkLst>
          <pc:docMk/>
          <pc:sldMk cId="0" sldId="723"/>
        </pc:sldMkLst>
        <pc:spChg chg="del">
          <ac:chgData name="Joseph Su" userId="547037e20b00b288" providerId="Windows Live" clId="Web-{5D599EEC-B308-4941-AF40-2F0169522FFC}" dt="2021-09-21T03:57:19.124" v="2"/>
          <ac:spMkLst>
            <pc:docMk/>
            <pc:sldMk cId="0" sldId="723"/>
            <ac:spMk id="6" creationId="{14F48E73-6C39-4B4C-95A4-1B8974693372}"/>
          </ac:spMkLst>
        </pc:spChg>
        <pc:spChg chg="del">
          <ac:chgData name="Joseph Su" userId="547037e20b00b288" providerId="Windows Live" clId="Web-{5D599EEC-B308-4941-AF40-2F0169522FFC}" dt="2021-09-21T03:57:19.124" v="2"/>
          <ac:spMkLst>
            <pc:docMk/>
            <pc:sldMk cId="0" sldId="723"/>
            <ac:spMk id="7" creationId="{9A347408-4A4B-423B-8727-35BD5C09CD58}"/>
          </ac:spMkLst>
        </pc:spChg>
      </pc:sldChg>
      <pc:sldChg chg="delSp modSp">
        <pc:chgData name="Joseph Su" userId="547037e20b00b288" providerId="Windows Live" clId="Web-{5D599EEC-B308-4941-AF40-2F0169522FFC}" dt="2021-09-21T04:00:02.346" v="35" actId="20577"/>
        <pc:sldMkLst>
          <pc:docMk/>
          <pc:sldMk cId="0" sldId="726"/>
        </pc:sldMkLst>
        <pc:spChg chg="del">
          <ac:chgData name="Joseph Su" userId="547037e20b00b288" providerId="Windows Live" clId="Web-{5D599EEC-B308-4941-AF40-2F0169522FFC}" dt="2021-09-21T03:57:19.124" v="2"/>
          <ac:spMkLst>
            <pc:docMk/>
            <pc:sldMk cId="0" sldId="726"/>
            <ac:spMk id="8" creationId="{AFAA58FC-21A1-4A20-A4E7-21853B15C522}"/>
          </ac:spMkLst>
        </pc:spChg>
        <pc:spChg chg="del">
          <ac:chgData name="Joseph Su" userId="547037e20b00b288" providerId="Windows Live" clId="Web-{5D599EEC-B308-4941-AF40-2F0169522FFC}" dt="2021-09-21T03:57:19.124" v="2"/>
          <ac:spMkLst>
            <pc:docMk/>
            <pc:sldMk cId="0" sldId="726"/>
            <ac:spMk id="9" creationId="{474980A6-3F8C-41AD-B96C-4B28D7E4E240}"/>
          </ac:spMkLst>
        </pc:spChg>
        <pc:spChg chg="mod">
          <ac:chgData name="Joseph Su" userId="547037e20b00b288" providerId="Windows Live" clId="Web-{5D599EEC-B308-4941-AF40-2F0169522FFC}" dt="2021-09-21T03:59:18.204" v="28" actId="20577"/>
          <ac:spMkLst>
            <pc:docMk/>
            <pc:sldMk cId="0" sldId="726"/>
            <ac:spMk id="6149" creationId="{A29F254E-7284-41BA-9B93-6EDC3D195CD2}"/>
          </ac:spMkLst>
        </pc:spChg>
        <pc:spChg chg="mod">
          <ac:chgData name="Joseph Su" userId="547037e20b00b288" providerId="Windows Live" clId="Web-{5D599EEC-B308-4941-AF40-2F0169522FFC}" dt="2021-09-21T04:00:02.346" v="35" actId="20577"/>
          <ac:spMkLst>
            <pc:docMk/>
            <pc:sldMk cId="0" sldId="726"/>
            <ac:spMk id="6152" creationId="{11EF89E6-355F-459B-B971-116C74F3AB86}"/>
          </ac:spMkLst>
        </pc:spChg>
      </pc:sldChg>
      <pc:sldChg chg="delSp modSp">
        <pc:chgData name="Joseph Su" userId="547037e20b00b288" providerId="Windows Live" clId="Web-{5D599EEC-B308-4941-AF40-2F0169522FFC}" dt="2021-09-21T03:59:11.345" v="27" actId="20577"/>
        <pc:sldMkLst>
          <pc:docMk/>
          <pc:sldMk cId="0" sldId="727"/>
        </pc:sldMkLst>
        <pc:spChg chg="del">
          <ac:chgData name="Joseph Su" userId="547037e20b00b288" providerId="Windows Live" clId="Web-{5D599EEC-B308-4941-AF40-2F0169522FFC}" dt="2021-09-21T03:57:19.124" v="2"/>
          <ac:spMkLst>
            <pc:docMk/>
            <pc:sldMk cId="0" sldId="727"/>
            <ac:spMk id="9" creationId="{5FAABBF3-5CE2-4E8B-A51A-941A12F86130}"/>
          </ac:spMkLst>
        </pc:spChg>
        <pc:spChg chg="del">
          <ac:chgData name="Joseph Su" userId="547037e20b00b288" providerId="Windows Live" clId="Web-{5D599EEC-B308-4941-AF40-2F0169522FFC}" dt="2021-09-21T03:57:19.124" v="2"/>
          <ac:spMkLst>
            <pc:docMk/>
            <pc:sldMk cId="0" sldId="727"/>
            <ac:spMk id="10" creationId="{FCA8F1AE-01D7-4C11-ABDC-903A51ACE983}"/>
          </ac:spMkLst>
        </pc:spChg>
        <pc:spChg chg="mod">
          <ac:chgData name="Joseph Su" userId="547037e20b00b288" providerId="Windows Live" clId="Web-{5D599EEC-B308-4941-AF40-2F0169522FFC}" dt="2021-09-21T03:59:11.345" v="27" actId="20577"/>
          <ac:spMkLst>
            <pc:docMk/>
            <pc:sldMk cId="0" sldId="727"/>
            <ac:spMk id="7173" creationId="{E87EDD0E-061E-44EA-BF37-BA34AFE48646}"/>
          </ac:spMkLst>
        </pc:spChg>
      </pc:sldChg>
      <pc:sldChg chg="delSp">
        <pc:chgData name="Joseph Su" userId="547037e20b00b288" providerId="Windows Live" clId="Web-{5D599EEC-B308-4941-AF40-2F0169522FFC}" dt="2021-09-21T03:59:05.454" v="25"/>
        <pc:sldMkLst>
          <pc:docMk/>
          <pc:sldMk cId="0" sldId="728"/>
        </pc:sldMkLst>
        <pc:spChg chg="del">
          <ac:chgData name="Joseph Su" userId="547037e20b00b288" providerId="Windows Live" clId="Web-{5D599EEC-B308-4941-AF40-2F0169522FFC}" dt="2021-09-21T03:57:19.124" v="2"/>
          <ac:spMkLst>
            <pc:docMk/>
            <pc:sldMk cId="0" sldId="728"/>
            <ac:spMk id="5" creationId="{F2712F6E-5897-4A75-921A-A5D3926262F3}"/>
          </ac:spMkLst>
        </pc:spChg>
        <pc:spChg chg="del">
          <ac:chgData name="Joseph Su" userId="547037e20b00b288" providerId="Windows Live" clId="Web-{5D599EEC-B308-4941-AF40-2F0169522FFC}" dt="2021-09-21T03:57:19.124" v="2"/>
          <ac:spMkLst>
            <pc:docMk/>
            <pc:sldMk cId="0" sldId="728"/>
            <ac:spMk id="6" creationId="{7C7DC49E-CD45-4FA0-ACB6-32A2308CB61A}"/>
          </ac:spMkLst>
        </pc:spChg>
        <pc:spChg chg="del">
          <ac:chgData name="Joseph Su" userId="547037e20b00b288" providerId="Windows Live" clId="Web-{5D599EEC-B308-4941-AF40-2F0169522FFC}" dt="2021-09-21T03:59:05.454" v="25"/>
          <ac:spMkLst>
            <pc:docMk/>
            <pc:sldMk cId="0" sldId="728"/>
            <ac:spMk id="8196" creationId="{18AC723D-8CEF-4A22-899E-FD2FC70C62C6}"/>
          </ac:spMkLst>
        </pc:spChg>
      </pc:sldChg>
      <pc:sldChg chg="delSp">
        <pc:chgData name="Joseph Su" userId="547037e20b00b288" providerId="Windows Live" clId="Web-{5D599EEC-B308-4941-AF40-2F0169522FFC}" dt="2021-09-21T03:58:50.672" v="20"/>
        <pc:sldMkLst>
          <pc:docMk/>
          <pc:sldMk cId="0" sldId="729"/>
        </pc:sldMkLst>
        <pc:spChg chg="del">
          <ac:chgData name="Joseph Su" userId="547037e20b00b288" providerId="Windows Live" clId="Web-{5D599EEC-B308-4941-AF40-2F0169522FFC}" dt="2021-09-21T03:57:19.124" v="2"/>
          <ac:spMkLst>
            <pc:docMk/>
            <pc:sldMk cId="0" sldId="729"/>
            <ac:spMk id="7" creationId="{7EDD6039-9302-4BA9-90B1-6028FD142287}"/>
          </ac:spMkLst>
        </pc:spChg>
        <pc:spChg chg="del">
          <ac:chgData name="Joseph Su" userId="547037e20b00b288" providerId="Windows Live" clId="Web-{5D599EEC-B308-4941-AF40-2F0169522FFC}" dt="2021-09-21T03:57:19.124" v="2"/>
          <ac:spMkLst>
            <pc:docMk/>
            <pc:sldMk cId="0" sldId="729"/>
            <ac:spMk id="8" creationId="{96574372-7957-4C49-9ADA-7FF34E22BD31}"/>
          </ac:spMkLst>
        </pc:spChg>
        <pc:spChg chg="del">
          <ac:chgData name="Joseph Su" userId="547037e20b00b288" providerId="Windows Live" clId="Web-{5D599EEC-B308-4941-AF40-2F0169522FFC}" dt="2021-09-21T03:58:50.672" v="20"/>
          <ac:spMkLst>
            <pc:docMk/>
            <pc:sldMk cId="0" sldId="729"/>
            <ac:spMk id="11268" creationId="{5296AABA-1DBD-42E6-AA98-ECC9B74FE8A3}"/>
          </ac:spMkLst>
        </pc:spChg>
      </pc:sldChg>
      <pc:sldChg chg="delSp">
        <pc:chgData name="Joseph Su" userId="547037e20b00b288" providerId="Windows Live" clId="Web-{5D599EEC-B308-4941-AF40-2F0169522FFC}" dt="2021-09-21T03:58:31.859" v="14"/>
        <pc:sldMkLst>
          <pc:docMk/>
          <pc:sldMk cId="0" sldId="730"/>
        </pc:sldMkLst>
        <pc:spChg chg="del">
          <ac:chgData name="Joseph Su" userId="547037e20b00b288" providerId="Windows Live" clId="Web-{5D599EEC-B308-4941-AF40-2F0169522FFC}" dt="2021-09-21T03:57:19.124" v="2"/>
          <ac:spMkLst>
            <pc:docMk/>
            <pc:sldMk cId="0" sldId="730"/>
            <ac:spMk id="5" creationId="{22ACC3DE-ABA9-4C53-912C-D2541344BDC1}"/>
          </ac:spMkLst>
        </pc:spChg>
        <pc:spChg chg="del">
          <ac:chgData name="Joseph Su" userId="547037e20b00b288" providerId="Windows Live" clId="Web-{5D599EEC-B308-4941-AF40-2F0169522FFC}" dt="2021-09-21T03:57:19.124" v="2"/>
          <ac:spMkLst>
            <pc:docMk/>
            <pc:sldMk cId="0" sldId="730"/>
            <ac:spMk id="6" creationId="{E9CD3A59-6372-42F2-B762-A5B52A8024AF}"/>
          </ac:spMkLst>
        </pc:spChg>
        <pc:spChg chg="del">
          <ac:chgData name="Joseph Su" userId="547037e20b00b288" providerId="Windows Live" clId="Web-{5D599EEC-B308-4941-AF40-2F0169522FFC}" dt="2021-09-21T03:58:31.859" v="14"/>
          <ac:spMkLst>
            <pc:docMk/>
            <pc:sldMk cId="0" sldId="730"/>
            <ac:spMk id="15364" creationId="{329E8877-05E6-41B3-B5CC-E99949392C0E}"/>
          </ac:spMkLst>
        </pc:spChg>
      </pc:sldChg>
      <pc:sldChg chg="delSp">
        <pc:chgData name="Joseph Su" userId="547037e20b00b288" providerId="Windows Live" clId="Web-{5D599EEC-B308-4941-AF40-2F0169522FFC}" dt="2021-09-21T03:59:00.251" v="24"/>
        <pc:sldMkLst>
          <pc:docMk/>
          <pc:sldMk cId="0" sldId="771"/>
        </pc:sldMkLst>
        <pc:spChg chg="del">
          <ac:chgData name="Joseph Su" userId="547037e20b00b288" providerId="Windows Live" clId="Web-{5D599EEC-B308-4941-AF40-2F0169522FFC}" dt="2021-09-21T03:57:19.124" v="2"/>
          <ac:spMkLst>
            <pc:docMk/>
            <pc:sldMk cId="0" sldId="771"/>
            <ac:spMk id="6" creationId="{2B1C0C3E-D91C-4A61-9250-CE3B141D74A8}"/>
          </ac:spMkLst>
        </pc:spChg>
        <pc:spChg chg="del">
          <ac:chgData name="Joseph Su" userId="547037e20b00b288" providerId="Windows Live" clId="Web-{5D599EEC-B308-4941-AF40-2F0169522FFC}" dt="2021-09-21T03:57:19.124" v="2"/>
          <ac:spMkLst>
            <pc:docMk/>
            <pc:sldMk cId="0" sldId="771"/>
            <ac:spMk id="7" creationId="{52F32405-E22F-4328-8609-B8928DC6BD49}"/>
          </ac:spMkLst>
        </pc:spChg>
        <pc:spChg chg="del">
          <ac:chgData name="Joseph Su" userId="547037e20b00b288" providerId="Windows Live" clId="Web-{5D599EEC-B308-4941-AF40-2F0169522FFC}" dt="2021-09-21T03:59:00.251" v="24"/>
          <ac:spMkLst>
            <pc:docMk/>
            <pc:sldMk cId="0" sldId="771"/>
            <ac:spMk id="9220" creationId="{E90ECE7B-B4E5-4F6F-8137-6DE0AE9376DA}"/>
          </ac:spMkLst>
        </pc:spChg>
      </pc:sldChg>
      <pc:sldChg chg="delSp modSp">
        <pc:chgData name="Joseph Su" userId="547037e20b00b288" providerId="Windows Live" clId="Web-{5D599EEC-B308-4941-AF40-2F0169522FFC}" dt="2021-09-21T03:58:57.594" v="23"/>
        <pc:sldMkLst>
          <pc:docMk/>
          <pc:sldMk cId="0" sldId="772"/>
        </pc:sldMkLst>
        <pc:spChg chg="del">
          <ac:chgData name="Joseph Su" userId="547037e20b00b288" providerId="Windows Live" clId="Web-{5D599EEC-B308-4941-AF40-2F0169522FFC}" dt="2021-09-21T03:57:19.124" v="2"/>
          <ac:spMkLst>
            <pc:docMk/>
            <pc:sldMk cId="0" sldId="772"/>
            <ac:spMk id="5" creationId="{2A18B21A-BCAC-4A6A-A40B-EECDC450F417}"/>
          </ac:spMkLst>
        </pc:spChg>
        <pc:spChg chg="del">
          <ac:chgData name="Joseph Su" userId="547037e20b00b288" providerId="Windows Live" clId="Web-{5D599EEC-B308-4941-AF40-2F0169522FFC}" dt="2021-09-21T03:57:19.124" v="2"/>
          <ac:spMkLst>
            <pc:docMk/>
            <pc:sldMk cId="0" sldId="772"/>
            <ac:spMk id="6" creationId="{1500FCC8-A0FB-457E-B039-09EFE69A9224}"/>
          </ac:spMkLst>
        </pc:spChg>
        <pc:spChg chg="del mod">
          <ac:chgData name="Joseph Su" userId="547037e20b00b288" providerId="Windows Live" clId="Web-{5D599EEC-B308-4941-AF40-2F0169522FFC}" dt="2021-09-21T03:58:57.594" v="23"/>
          <ac:spMkLst>
            <pc:docMk/>
            <pc:sldMk cId="0" sldId="772"/>
            <ac:spMk id="10244" creationId="{2AAE7E36-A861-43EF-98FB-50E9F00BC758}"/>
          </ac:spMkLst>
        </pc:spChg>
      </pc:sldChg>
      <pc:sldChg chg="delSp">
        <pc:chgData name="Joseph Su" userId="547037e20b00b288" providerId="Windows Live" clId="Web-{5D599EEC-B308-4941-AF40-2F0169522FFC}" dt="2021-09-21T03:58:47.829" v="19"/>
        <pc:sldMkLst>
          <pc:docMk/>
          <pc:sldMk cId="0" sldId="775"/>
        </pc:sldMkLst>
        <pc:spChg chg="del">
          <ac:chgData name="Joseph Su" userId="547037e20b00b288" providerId="Windows Live" clId="Web-{5D599EEC-B308-4941-AF40-2F0169522FFC}" dt="2021-09-21T03:57:19.124" v="2"/>
          <ac:spMkLst>
            <pc:docMk/>
            <pc:sldMk cId="0" sldId="775"/>
            <ac:spMk id="5" creationId="{324177F4-E643-4BBF-AF2D-A2B737133FA2}"/>
          </ac:spMkLst>
        </pc:spChg>
        <pc:spChg chg="del">
          <ac:chgData name="Joseph Su" userId="547037e20b00b288" providerId="Windows Live" clId="Web-{5D599EEC-B308-4941-AF40-2F0169522FFC}" dt="2021-09-21T03:57:19.124" v="2"/>
          <ac:spMkLst>
            <pc:docMk/>
            <pc:sldMk cId="0" sldId="775"/>
            <ac:spMk id="6" creationId="{9FF00A20-0F65-41F4-B185-8FDD33C7C4D4}"/>
          </ac:spMkLst>
        </pc:spChg>
        <pc:spChg chg="del">
          <ac:chgData name="Joseph Su" userId="547037e20b00b288" providerId="Windows Live" clId="Web-{5D599EEC-B308-4941-AF40-2F0169522FFC}" dt="2021-09-21T03:58:47.829" v="19"/>
          <ac:spMkLst>
            <pc:docMk/>
            <pc:sldMk cId="0" sldId="775"/>
            <ac:spMk id="12292" creationId="{45444B63-26BE-4BA2-87E2-541DC2376425}"/>
          </ac:spMkLst>
        </pc:spChg>
      </pc:sldChg>
      <pc:sldChg chg="delSp">
        <pc:chgData name="Joseph Su" userId="547037e20b00b288" providerId="Windows Live" clId="Web-{5D599EEC-B308-4941-AF40-2F0169522FFC}" dt="2021-09-21T03:58:42.516" v="18"/>
        <pc:sldMkLst>
          <pc:docMk/>
          <pc:sldMk cId="0" sldId="776"/>
        </pc:sldMkLst>
        <pc:spChg chg="del">
          <ac:chgData name="Joseph Su" userId="547037e20b00b288" providerId="Windows Live" clId="Web-{5D599EEC-B308-4941-AF40-2F0169522FFC}" dt="2021-09-21T03:57:19.124" v="2"/>
          <ac:spMkLst>
            <pc:docMk/>
            <pc:sldMk cId="0" sldId="776"/>
            <ac:spMk id="6" creationId="{199EFF5D-C4D4-4378-84A4-E82A2EF2264A}"/>
          </ac:spMkLst>
        </pc:spChg>
        <pc:spChg chg="del">
          <ac:chgData name="Joseph Su" userId="547037e20b00b288" providerId="Windows Live" clId="Web-{5D599EEC-B308-4941-AF40-2F0169522FFC}" dt="2021-09-21T03:57:19.124" v="2"/>
          <ac:spMkLst>
            <pc:docMk/>
            <pc:sldMk cId="0" sldId="776"/>
            <ac:spMk id="7" creationId="{0079C046-4A05-4E7F-8863-5939626366A2}"/>
          </ac:spMkLst>
        </pc:spChg>
        <pc:spChg chg="del">
          <ac:chgData name="Joseph Su" userId="547037e20b00b288" providerId="Windows Live" clId="Web-{5D599EEC-B308-4941-AF40-2F0169522FFC}" dt="2021-09-21T03:58:42.516" v="18"/>
          <ac:spMkLst>
            <pc:docMk/>
            <pc:sldMk cId="0" sldId="776"/>
            <ac:spMk id="13316" creationId="{A9AE162B-680C-4330-A973-4CB44EC619EB}"/>
          </ac:spMkLst>
        </pc:spChg>
      </pc:sldChg>
      <pc:sldChg chg="delSp modSp">
        <pc:chgData name="Joseph Su" userId="547037e20b00b288" providerId="Windows Live" clId="Web-{5D599EEC-B308-4941-AF40-2F0169522FFC}" dt="2021-09-21T03:58:38.781" v="17"/>
        <pc:sldMkLst>
          <pc:docMk/>
          <pc:sldMk cId="0" sldId="777"/>
        </pc:sldMkLst>
        <pc:spChg chg="del">
          <ac:chgData name="Joseph Su" userId="547037e20b00b288" providerId="Windows Live" clId="Web-{5D599EEC-B308-4941-AF40-2F0169522FFC}" dt="2021-09-21T03:57:19.124" v="2"/>
          <ac:spMkLst>
            <pc:docMk/>
            <pc:sldMk cId="0" sldId="777"/>
            <ac:spMk id="5" creationId="{96CA13AF-5DEE-4FAE-B0C3-F550FA7796E0}"/>
          </ac:spMkLst>
        </pc:spChg>
        <pc:spChg chg="del">
          <ac:chgData name="Joseph Su" userId="547037e20b00b288" providerId="Windows Live" clId="Web-{5D599EEC-B308-4941-AF40-2F0169522FFC}" dt="2021-09-21T03:57:19.124" v="2"/>
          <ac:spMkLst>
            <pc:docMk/>
            <pc:sldMk cId="0" sldId="777"/>
            <ac:spMk id="6" creationId="{CF393184-ED83-47A5-8812-AFAC40AE37DC}"/>
          </ac:spMkLst>
        </pc:spChg>
        <pc:spChg chg="del mod">
          <ac:chgData name="Joseph Su" userId="547037e20b00b288" providerId="Windows Live" clId="Web-{5D599EEC-B308-4941-AF40-2F0169522FFC}" dt="2021-09-21T03:58:38.781" v="17"/>
          <ac:spMkLst>
            <pc:docMk/>
            <pc:sldMk cId="0" sldId="777"/>
            <ac:spMk id="14340" creationId="{8DA32409-DC55-4E4C-A57B-898A52DEEF3E}"/>
          </ac:spMkLst>
        </pc:spChg>
      </pc:sldChg>
      <pc:sldChg chg="delSp">
        <pc:chgData name="Joseph Su" userId="547037e20b00b288" providerId="Windows Live" clId="Web-{5D599EEC-B308-4941-AF40-2F0169522FFC}" dt="2021-09-21T03:58:21.812" v="13"/>
        <pc:sldMkLst>
          <pc:docMk/>
          <pc:sldMk cId="0" sldId="779"/>
        </pc:sldMkLst>
        <pc:spChg chg="del">
          <ac:chgData name="Joseph Su" userId="547037e20b00b288" providerId="Windows Live" clId="Web-{5D599EEC-B308-4941-AF40-2F0169522FFC}" dt="2021-09-21T03:57:19.124" v="2"/>
          <ac:spMkLst>
            <pc:docMk/>
            <pc:sldMk cId="0" sldId="779"/>
            <ac:spMk id="5" creationId="{D492B2F6-CB76-4950-A0AA-17E2B078A1E1}"/>
          </ac:spMkLst>
        </pc:spChg>
        <pc:spChg chg="del">
          <ac:chgData name="Joseph Su" userId="547037e20b00b288" providerId="Windows Live" clId="Web-{5D599EEC-B308-4941-AF40-2F0169522FFC}" dt="2021-09-21T03:57:19.124" v="2"/>
          <ac:spMkLst>
            <pc:docMk/>
            <pc:sldMk cId="0" sldId="779"/>
            <ac:spMk id="6" creationId="{21E52291-97B8-4A4A-BFE3-E8408A45A985}"/>
          </ac:spMkLst>
        </pc:spChg>
        <pc:spChg chg="del">
          <ac:chgData name="Joseph Su" userId="547037e20b00b288" providerId="Windows Live" clId="Web-{5D599EEC-B308-4941-AF40-2F0169522FFC}" dt="2021-09-21T03:58:21.812" v="13"/>
          <ac:spMkLst>
            <pc:docMk/>
            <pc:sldMk cId="0" sldId="779"/>
            <ac:spMk id="16388" creationId="{E9F832CD-D6B1-47A9-970C-A704F6DC5CD1}"/>
          </ac:spMkLst>
        </pc:spChg>
      </pc:sldChg>
      <pc:sldChg chg="delSp">
        <pc:chgData name="Joseph Su" userId="547037e20b00b288" providerId="Windows Live" clId="Web-{5D599EEC-B308-4941-AF40-2F0169522FFC}" dt="2021-09-21T03:58:17.875" v="12"/>
        <pc:sldMkLst>
          <pc:docMk/>
          <pc:sldMk cId="0" sldId="780"/>
        </pc:sldMkLst>
        <pc:spChg chg="del">
          <ac:chgData name="Joseph Su" userId="547037e20b00b288" providerId="Windows Live" clId="Web-{5D599EEC-B308-4941-AF40-2F0169522FFC}" dt="2021-09-21T03:57:19.124" v="2"/>
          <ac:spMkLst>
            <pc:docMk/>
            <pc:sldMk cId="0" sldId="780"/>
            <ac:spMk id="5" creationId="{DD5306D9-DFB6-4FA3-848A-1F979264F944}"/>
          </ac:spMkLst>
        </pc:spChg>
        <pc:spChg chg="del">
          <ac:chgData name="Joseph Su" userId="547037e20b00b288" providerId="Windows Live" clId="Web-{5D599EEC-B308-4941-AF40-2F0169522FFC}" dt="2021-09-21T03:57:19.124" v="2"/>
          <ac:spMkLst>
            <pc:docMk/>
            <pc:sldMk cId="0" sldId="780"/>
            <ac:spMk id="6" creationId="{5557F776-C18D-4795-9256-B13173189FD5}"/>
          </ac:spMkLst>
        </pc:spChg>
        <pc:spChg chg="del">
          <ac:chgData name="Joseph Su" userId="547037e20b00b288" providerId="Windows Live" clId="Web-{5D599EEC-B308-4941-AF40-2F0169522FFC}" dt="2021-09-21T03:58:17.875" v="12"/>
          <ac:spMkLst>
            <pc:docMk/>
            <pc:sldMk cId="0" sldId="780"/>
            <ac:spMk id="17412" creationId="{96E8CE6F-66E1-4395-9551-783B91A297EC}"/>
          </ac:spMkLst>
        </pc:spChg>
      </pc:sldChg>
      <pc:sldChg chg="delSp">
        <pc:chgData name="Joseph Su" userId="547037e20b00b288" providerId="Windows Live" clId="Web-{5D599EEC-B308-4941-AF40-2F0169522FFC}" dt="2021-09-21T03:58:13.781" v="11"/>
        <pc:sldMkLst>
          <pc:docMk/>
          <pc:sldMk cId="0" sldId="781"/>
        </pc:sldMkLst>
        <pc:spChg chg="del">
          <ac:chgData name="Joseph Su" userId="547037e20b00b288" providerId="Windows Live" clId="Web-{5D599EEC-B308-4941-AF40-2F0169522FFC}" dt="2021-09-21T03:57:19.124" v="2"/>
          <ac:spMkLst>
            <pc:docMk/>
            <pc:sldMk cId="0" sldId="781"/>
            <ac:spMk id="6" creationId="{3BFD1694-FC5E-489B-8500-7CD7286F6150}"/>
          </ac:spMkLst>
        </pc:spChg>
        <pc:spChg chg="del">
          <ac:chgData name="Joseph Su" userId="547037e20b00b288" providerId="Windows Live" clId="Web-{5D599EEC-B308-4941-AF40-2F0169522FFC}" dt="2021-09-21T03:57:19.124" v="2"/>
          <ac:spMkLst>
            <pc:docMk/>
            <pc:sldMk cId="0" sldId="781"/>
            <ac:spMk id="7" creationId="{C72F895F-C141-4EC6-99F6-AF59BBC32B16}"/>
          </ac:spMkLst>
        </pc:spChg>
        <pc:spChg chg="del">
          <ac:chgData name="Joseph Su" userId="547037e20b00b288" providerId="Windows Live" clId="Web-{5D599EEC-B308-4941-AF40-2F0169522FFC}" dt="2021-09-21T03:58:13.781" v="11"/>
          <ac:spMkLst>
            <pc:docMk/>
            <pc:sldMk cId="0" sldId="781"/>
            <ac:spMk id="18436" creationId="{19FE3F88-C7E6-49F6-8EE3-0C3500CA5E81}"/>
          </ac:spMkLst>
        </pc:spChg>
      </pc:sldChg>
      <pc:sldMasterChg chg="mod modSldLayout">
        <pc:chgData name="Joseph Su" userId="547037e20b00b288" providerId="Windows Live" clId="Web-{5D599EEC-B308-4941-AF40-2F0169522FFC}" dt="2021-09-21T03:57:19.124" v="2"/>
        <pc:sldMasterMkLst>
          <pc:docMk/>
          <pc:sldMasterMk cId="0" sldId="2147483649"/>
        </pc:sldMasterMkLst>
        <pc:sldLayoutChg chg="mod">
          <pc:chgData name="Joseph Su" userId="547037e20b00b288" providerId="Windows Live" clId="Web-{5D599EEC-B308-4941-AF40-2F0169522FFC}" dt="2021-09-21T03:57:19.124" v="2"/>
          <pc:sldLayoutMkLst>
            <pc:docMk/>
            <pc:sldMasterMk cId="0" sldId="2147483649"/>
            <pc:sldLayoutMk cId="3204738369" sldId="2147483662"/>
          </pc:sldLayoutMkLst>
        </pc:sldLayoutChg>
        <pc:sldLayoutChg chg="mod">
          <pc:chgData name="Joseph Su" userId="547037e20b00b288" providerId="Windows Live" clId="Web-{5D599EEC-B308-4941-AF40-2F0169522FFC}" dt="2021-09-21T03:57:19.124" v="2"/>
          <pc:sldLayoutMkLst>
            <pc:docMk/>
            <pc:sldMasterMk cId="0" sldId="2147483649"/>
            <pc:sldLayoutMk cId="2487166514" sldId="2147483663"/>
          </pc:sldLayoutMkLst>
        </pc:sldLayoutChg>
        <pc:sldLayoutChg chg="mod">
          <pc:chgData name="Joseph Su" userId="547037e20b00b288" providerId="Windows Live" clId="Web-{5D599EEC-B308-4941-AF40-2F0169522FFC}" dt="2021-09-21T03:57:19.124" v="2"/>
          <pc:sldLayoutMkLst>
            <pc:docMk/>
            <pc:sldMasterMk cId="0" sldId="2147483649"/>
            <pc:sldLayoutMk cId="1123454344" sldId="2147483664"/>
          </pc:sldLayoutMkLst>
        </pc:sldLayoutChg>
        <pc:sldLayoutChg chg="mod">
          <pc:chgData name="Joseph Su" userId="547037e20b00b288" providerId="Windows Live" clId="Web-{5D599EEC-B308-4941-AF40-2F0169522FFC}" dt="2021-09-21T03:57:19.124" v="2"/>
          <pc:sldLayoutMkLst>
            <pc:docMk/>
            <pc:sldMasterMk cId="0" sldId="2147483649"/>
            <pc:sldLayoutMk cId="2644563249" sldId="2147483665"/>
          </pc:sldLayoutMkLst>
        </pc:sldLayoutChg>
        <pc:sldLayoutChg chg="mod">
          <pc:chgData name="Joseph Su" userId="547037e20b00b288" providerId="Windows Live" clId="Web-{5D599EEC-B308-4941-AF40-2F0169522FFC}" dt="2021-09-21T03:57:19.124" v="2"/>
          <pc:sldLayoutMkLst>
            <pc:docMk/>
            <pc:sldMasterMk cId="0" sldId="2147483649"/>
            <pc:sldLayoutMk cId="1725556435" sldId="2147483666"/>
          </pc:sldLayoutMkLst>
        </pc:sldLayoutChg>
        <pc:sldLayoutChg chg="mod">
          <pc:chgData name="Joseph Su" userId="547037e20b00b288" providerId="Windows Live" clId="Web-{5D599EEC-B308-4941-AF40-2F0169522FFC}" dt="2021-09-21T03:57:19.124" v="2"/>
          <pc:sldLayoutMkLst>
            <pc:docMk/>
            <pc:sldMasterMk cId="0" sldId="2147483649"/>
            <pc:sldLayoutMk cId="353289397" sldId="2147483667"/>
          </pc:sldLayoutMkLst>
        </pc:sldLayoutChg>
        <pc:sldLayoutChg chg="mod">
          <pc:chgData name="Joseph Su" userId="547037e20b00b288" providerId="Windows Live" clId="Web-{5D599EEC-B308-4941-AF40-2F0169522FFC}" dt="2021-09-21T03:57:19.124" v="2"/>
          <pc:sldLayoutMkLst>
            <pc:docMk/>
            <pc:sldMasterMk cId="0" sldId="2147483649"/>
            <pc:sldLayoutMk cId="3063825884" sldId="2147483668"/>
          </pc:sldLayoutMkLst>
        </pc:sldLayoutChg>
        <pc:sldLayoutChg chg="mod">
          <pc:chgData name="Joseph Su" userId="547037e20b00b288" providerId="Windows Live" clId="Web-{5D599EEC-B308-4941-AF40-2F0169522FFC}" dt="2021-09-21T03:57:19.124" v="2"/>
          <pc:sldLayoutMkLst>
            <pc:docMk/>
            <pc:sldMasterMk cId="0" sldId="2147483649"/>
            <pc:sldLayoutMk cId="1811185159" sldId="2147483669"/>
          </pc:sldLayoutMkLst>
        </pc:sldLayoutChg>
        <pc:sldLayoutChg chg="mod">
          <pc:chgData name="Joseph Su" userId="547037e20b00b288" providerId="Windows Live" clId="Web-{5D599EEC-B308-4941-AF40-2F0169522FFC}" dt="2021-09-21T03:57:19.124" v="2"/>
          <pc:sldLayoutMkLst>
            <pc:docMk/>
            <pc:sldMasterMk cId="0" sldId="2147483649"/>
            <pc:sldLayoutMk cId="827766107" sldId="2147483670"/>
          </pc:sldLayoutMkLst>
        </pc:sldLayoutChg>
        <pc:sldLayoutChg chg="mod">
          <pc:chgData name="Joseph Su" userId="547037e20b00b288" providerId="Windows Live" clId="Web-{5D599EEC-B308-4941-AF40-2F0169522FFC}" dt="2021-09-21T03:57:19.124" v="2"/>
          <pc:sldLayoutMkLst>
            <pc:docMk/>
            <pc:sldMasterMk cId="0" sldId="2147483649"/>
            <pc:sldLayoutMk cId="2702052604" sldId="2147483671"/>
          </pc:sldLayoutMkLst>
        </pc:sldLayoutChg>
        <pc:sldLayoutChg chg="mod">
          <pc:chgData name="Joseph Su" userId="547037e20b00b288" providerId="Windows Live" clId="Web-{5D599EEC-B308-4941-AF40-2F0169522FFC}" dt="2021-09-21T03:57:19.124" v="2"/>
          <pc:sldLayoutMkLst>
            <pc:docMk/>
            <pc:sldMasterMk cId="0" sldId="2147483649"/>
            <pc:sldLayoutMk cId="1218130113" sldId="2147483672"/>
          </pc:sldLayoutMkLst>
        </pc:sldLayoutChg>
      </pc:sldMasterChg>
    </pc:docChg>
  </pc:docChgLst>
  <pc:docChgLst>
    <pc:chgData name="Joseph Su" userId="547037e20b00b288" providerId="Windows Live" clId="Web-{ABBA7B28-47FB-4901-BFE1-989551DC1DF4}"/>
    <pc:docChg chg="modSld addMainMaster delMainMaster">
      <pc:chgData name="Joseph Su" userId="547037e20b00b288" providerId="Windows Live" clId="Web-{ABBA7B28-47FB-4901-BFE1-989551DC1DF4}" dt="2021-09-28T03:16:42.581" v="10"/>
      <pc:docMkLst>
        <pc:docMk/>
      </pc:docMkLst>
      <pc:sldChg chg="modSp mod modClrScheme chgLayout">
        <pc:chgData name="Joseph Su" userId="547037e20b00b288" providerId="Windows Live" clId="Web-{ABBA7B28-47FB-4901-BFE1-989551DC1DF4}" dt="2021-09-28T03:15:40.393" v="4" actId="20577"/>
        <pc:sldMkLst>
          <pc:docMk/>
          <pc:sldMk cId="0" sldId="721"/>
        </pc:sldMkLst>
        <pc:spChg chg="mod">
          <ac:chgData name="Joseph Su" userId="547037e20b00b288" providerId="Windows Live" clId="Web-{ABBA7B28-47FB-4901-BFE1-989551DC1DF4}" dt="2021-09-28T03:15:35.643" v="3"/>
          <ac:spMkLst>
            <pc:docMk/>
            <pc:sldMk cId="0" sldId="721"/>
            <ac:spMk id="3076" creationId="{9597F175-8F22-4E86-80B9-8C0863EAA7C5}"/>
          </ac:spMkLst>
        </pc:spChg>
        <pc:spChg chg="mod">
          <ac:chgData name="Joseph Su" userId="547037e20b00b288" providerId="Windows Live" clId="Web-{ABBA7B28-47FB-4901-BFE1-989551DC1DF4}" dt="2021-09-28T03:15:40.393" v="4" actId="20577"/>
          <ac:spMkLst>
            <pc:docMk/>
            <pc:sldMk cId="0" sldId="721"/>
            <ac:spMk id="3080" creationId="{E70C0A55-79A3-49DD-B64D-9CDA39E4A1DB}"/>
          </ac:spMkLst>
        </pc:spChg>
        <pc:spChg chg="mod">
          <ac:chgData name="Joseph Su" userId="547037e20b00b288" providerId="Windows Live" clId="Web-{ABBA7B28-47FB-4901-BFE1-989551DC1DF4}" dt="2021-09-28T03:15:29.908" v="2"/>
          <ac:spMkLst>
            <pc:docMk/>
            <pc:sldMk cId="0" sldId="721"/>
            <ac:spMk id="643077" creationId="{E48E82DC-9EEA-48AF-A079-EDE892766ED8}"/>
          </ac:spMkLst>
        </pc:spChg>
      </pc:sldChg>
      <pc:sldChg chg="mod modClrScheme chgLayout">
        <pc:chgData name="Joseph Su" userId="547037e20b00b288" providerId="Windows Live" clId="Web-{ABBA7B28-47FB-4901-BFE1-989551DC1DF4}" dt="2021-09-28T03:15:19.642" v="1"/>
        <pc:sldMkLst>
          <pc:docMk/>
          <pc:sldMk cId="0" sldId="722"/>
        </pc:sldMkLst>
      </pc:sldChg>
      <pc:sldChg chg="modSp mod modClrScheme chgLayout">
        <pc:chgData name="Joseph Su" userId="547037e20b00b288" providerId="Windows Live" clId="Web-{ABBA7B28-47FB-4901-BFE1-989551DC1DF4}" dt="2021-09-28T03:15:49.768" v="5"/>
        <pc:sldMkLst>
          <pc:docMk/>
          <pc:sldMk cId="0" sldId="723"/>
        </pc:sldMkLst>
        <pc:spChg chg="mod">
          <ac:chgData name="Joseph Su" userId="547037e20b00b288" providerId="Windows Live" clId="Web-{ABBA7B28-47FB-4901-BFE1-989551DC1DF4}" dt="2021-09-28T03:15:49.768" v="5"/>
          <ac:spMkLst>
            <pc:docMk/>
            <pc:sldMk cId="0" sldId="723"/>
            <ac:spMk id="5126" creationId="{DAA77AA3-8D81-4583-8503-A9C90DC75BB6}"/>
          </ac:spMkLst>
        </pc:spChg>
      </pc:sldChg>
      <pc:sldChg chg="modSp mod modClrScheme chgLayout">
        <pc:chgData name="Joseph Su" userId="547037e20b00b288" providerId="Windows Live" clId="Web-{ABBA7B28-47FB-4901-BFE1-989551DC1DF4}" dt="2021-09-28T03:16:42.581" v="10"/>
        <pc:sldMkLst>
          <pc:docMk/>
          <pc:sldMk cId="0" sldId="726"/>
        </pc:sldMkLst>
        <pc:spChg chg="mod">
          <ac:chgData name="Joseph Su" userId="547037e20b00b288" providerId="Windows Live" clId="Web-{ABBA7B28-47FB-4901-BFE1-989551DC1DF4}" dt="2021-09-28T03:15:58.362" v="6"/>
          <ac:spMkLst>
            <pc:docMk/>
            <pc:sldMk cId="0" sldId="726"/>
            <ac:spMk id="6148" creationId="{C3E656EE-7D93-4B8B-9711-CE942C7BB593}"/>
          </ac:spMkLst>
        </pc:spChg>
        <pc:spChg chg="mod">
          <ac:chgData name="Joseph Su" userId="547037e20b00b288" providerId="Windows Live" clId="Web-{ABBA7B28-47FB-4901-BFE1-989551DC1DF4}" dt="2021-09-28T03:16:34.691" v="9" actId="20577"/>
          <ac:spMkLst>
            <pc:docMk/>
            <pc:sldMk cId="0" sldId="726"/>
            <ac:spMk id="6149" creationId="{A29F254E-7284-41BA-9B93-6EDC3D195CD2}"/>
          </ac:spMkLst>
        </pc:spChg>
        <pc:spChg chg="mod">
          <ac:chgData name="Joseph Su" userId="547037e20b00b288" providerId="Windows Live" clId="Web-{ABBA7B28-47FB-4901-BFE1-989551DC1DF4}" dt="2021-09-28T03:16:04.128" v="7" actId="20577"/>
          <ac:spMkLst>
            <pc:docMk/>
            <pc:sldMk cId="0" sldId="726"/>
            <ac:spMk id="6152" creationId="{11EF89E6-355F-459B-B971-116C74F3AB86}"/>
          </ac:spMkLst>
        </pc:spChg>
        <pc:spChg chg="mod">
          <ac:chgData name="Joseph Su" userId="547037e20b00b288" providerId="Windows Live" clId="Web-{ABBA7B28-47FB-4901-BFE1-989551DC1DF4}" dt="2021-09-28T03:16:42.581" v="10"/>
          <ac:spMkLst>
            <pc:docMk/>
            <pc:sldMk cId="0" sldId="726"/>
            <ac:spMk id="648197" creationId="{3C6E4989-D451-4396-A9E0-631CD0D8059E}"/>
          </ac:spMkLst>
        </pc:spChg>
      </pc:sldChg>
      <pc:sldChg chg="mod modClrScheme chgLayout">
        <pc:chgData name="Joseph Su" userId="547037e20b00b288" providerId="Windows Live" clId="Web-{ABBA7B28-47FB-4901-BFE1-989551DC1DF4}" dt="2021-09-28T03:15:19.642" v="1"/>
        <pc:sldMkLst>
          <pc:docMk/>
          <pc:sldMk cId="0" sldId="727"/>
        </pc:sldMkLst>
      </pc:sldChg>
      <pc:sldChg chg="mod modClrScheme chgLayout">
        <pc:chgData name="Joseph Su" userId="547037e20b00b288" providerId="Windows Live" clId="Web-{ABBA7B28-47FB-4901-BFE1-989551DC1DF4}" dt="2021-09-28T03:15:19.642" v="1"/>
        <pc:sldMkLst>
          <pc:docMk/>
          <pc:sldMk cId="0" sldId="728"/>
        </pc:sldMkLst>
      </pc:sldChg>
      <pc:sldChg chg="mod modClrScheme chgLayout">
        <pc:chgData name="Joseph Su" userId="547037e20b00b288" providerId="Windows Live" clId="Web-{ABBA7B28-47FB-4901-BFE1-989551DC1DF4}" dt="2021-09-28T03:15:19.642" v="1"/>
        <pc:sldMkLst>
          <pc:docMk/>
          <pc:sldMk cId="0" sldId="729"/>
        </pc:sldMkLst>
      </pc:sldChg>
      <pc:sldChg chg="mod modClrScheme chgLayout">
        <pc:chgData name="Joseph Su" userId="547037e20b00b288" providerId="Windows Live" clId="Web-{ABBA7B28-47FB-4901-BFE1-989551DC1DF4}" dt="2021-09-28T03:15:19.642" v="1"/>
        <pc:sldMkLst>
          <pc:docMk/>
          <pc:sldMk cId="0" sldId="730"/>
        </pc:sldMkLst>
      </pc:sldChg>
      <pc:sldChg chg="mod modClrScheme chgLayout">
        <pc:chgData name="Joseph Su" userId="547037e20b00b288" providerId="Windows Live" clId="Web-{ABBA7B28-47FB-4901-BFE1-989551DC1DF4}" dt="2021-09-28T03:15:19.642" v="1"/>
        <pc:sldMkLst>
          <pc:docMk/>
          <pc:sldMk cId="0" sldId="771"/>
        </pc:sldMkLst>
      </pc:sldChg>
      <pc:sldChg chg="mod modClrScheme chgLayout">
        <pc:chgData name="Joseph Su" userId="547037e20b00b288" providerId="Windows Live" clId="Web-{ABBA7B28-47FB-4901-BFE1-989551DC1DF4}" dt="2021-09-28T03:15:19.642" v="1"/>
        <pc:sldMkLst>
          <pc:docMk/>
          <pc:sldMk cId="0" sldId="772"/>
        </pc:sldMkLst>
      </pc:sldChg>
      <pc:sldChg chg="mod modClrScheme chgLayout">
        <pc:chgData name="Joseph Su" userId="547037e20b00b288" providerId="Windows Live" clId="Web-{ABBA7B28-47FB-4901-BFE1-989551DC1DF4}" dt="2021-09-28T03:15:19.642" v="1"/>
        <pc:sldMkLst>
          <pc:docMk/>
          <pc:sldMk cId="0" sldId="775"/>
        </pc:sldMkLst>
      </pc:sldChg>
      <pc:sldChg chg="mod modClrScheme chgLayout">
        <pc:chgData name="Joseph Su" userId="547037e20b00b288" providerId="Windows Live" clId="Web-{ABBA7B28-47FB-4901-BFE1-989551DC1DF4}" dt="2021-09-28T03:15:19.642" v="1"/>
        <pc:sldMkLst>
          <pc:docMk/>
          <pc:sldMk cId="0" sldId="776"/>
        </pc:sldMkLst>
      </pc:sldChg>
      <pc:sldChg chg="mod modClrScheme chgLayout">
        <pc:chgData name="Joseph Su" userId="547037e20b00b288" providerId="Windows Live" clId="Web-{ABBA7B28-47FB-4901-BFE1-989551DC1DF4}" dt="2021-09-28T03:15:19.642" v="1"/>
        <pc:sldMkLst>
          <pc:docMk/>
          <pc:sldMk cId="0" sldId="777"/>
        </pc:sldMkLst>
      </pc:sldChg>
      <pc:sldChg chg="mod modClrScheme chgLayout">
        <pc:chgData name="Joseph Su" userId="547037e20b00b288" providerId="Windows Live" clId="Web-{ABBA7B28-47FB-4901-BFE1-989551DC1DF4}" dt="2021-09-28T03:15:19.642" v="1"/>
        <pc:sldMkLst>
          <pc:docMk/>
          <pc:sldMk cId="0" sldId="779"/>
        </pc:sldMkLst>
      </pc:sldChg>
      <pc:sldChg chg="mod modClrScheme chgLayout">
        <pc:chgData name="Joseph Su" userId="547037e20b00b288" providerId="Windows Live" clId="Web-{ABBA7B28-47FB-4901-BFE1-989551DC1DF4}" dt="2021-09-28T03:15:19.642" v="1"/>
        <pc:sldMkLst>
          <pc:docMk/>
          <pc:sldMk cId="0" sldId="780"/>
        </pc:sldMkLst>
      </pc:sldChg>
      <pc:sldChg chg="mod modClrScheme chgLayout">
        <pc:chgData name="Joseph Su" userId="547037e20b00b288" providerId="Windows Live" clId="Web-{ABBA7B28-47FB-4901-BFE1-989551DC1DF4}" dt="2021-09-28T03:15:19.642" v="1"/>
        <pc:sldMkLst>
          <pc:docMk/>
          <pc:sldMk cId="0" sldId="781"/>
        </pc:sldMkLst>
      </pc:sldChg>
      <pc:sldMasterChg chg="del delSldLayout">
        <pc:chgData name="Joseph Su" userId="547037e20b00b288" providerId="Windows Live" clId="Web-{ABBA7B28-47FB-4901-BFE1-989551DC1DF4}" dt="2021-09-28T03:15:10.548" v="0"/>
        <pc:sldMasterMkLst>
          <pc:docMk/>
          <pc:sldMasterMk cId="0" sldId="2147483649"/>
        </pc:sldMasterMkLst>
        <pc:sldLayoutChg chg="del">
          <pc:chgData name="Joseph Su" userId="547037e20b00b288" providerId="Windows Live" clId="Web-{ABBA7B28-47FB-4901-BFE1-989551DC1DF4}" dt="2021-09-28T03:15:10.548" v="0"/>
          <pc:sldLayoutMkLst>
            <pc:docMk/>
            <pc:sldMasterMk cId="0" sldId="2147483649"/>
            <pc:sldLayoutMk cId="3204738369" sldId="2147483662"/>
          </pc:sldLayoutMkLst>
        </pc:sldLayoutChg>
        <pc:sldLayoutChg chg="del">
          <pc:chgData name="Joseph Su" userId="547037e20b00b288" providerId="Windows Live" clId="Web-{ABBA7B28-47FB-4901-BFE1-989551DC1DF4}" dt="2021-09-28T03:15:10.548" v="0"/>
          <pc:sldLayoutMkLst>
            <pc:docMk/>
            <pc:sldMasterMk cId="0" sldId="2147483649"/>
            <pc:sldLayoutMk cId="2487166514" sldId="2147483663"/>
          </pc:sldLayoutMkLst>
        </pc:sldLayoutChg>
        <pc:sldLayoutChg chg="del">
          <pc:chgData name="Joseph Su" userId="547037e20b00b288" providerId="Windows Live" clId="Web-{ABBA7B28-47FB-4901-BFE1-989551DC1DF4}" dt="2021-09-28T03:15:10.548" v="0"/>
          <pc:sldLayoutMkLst>
            <pc:docMk/>
            <pc:sldMasterMk cId="0" sldId="2147483649"/>
            <pc:sldLayoutMk cId="1123454344" sldId="2147483664"/>
          </pc:sldLayoutMkLst>
        </pc:sldLayoutChg>
        <pc:sldLayoutChg chg="del">
          <pc:chgData name="Joseph Su" userId="547037e20b00b288" providerId="Windows Live" clId="Web-{ABBA7B28-47FB-4901-BFE1-989551DC1DF4}" dt="2021-09-28T03:15:10.548" v="0"/>
          <pc:sldLayoutMkLst>
            <pc:docMk/>
            <pc:sldMasterMk cId="0" sldId="2147483649"/>
            <pc:sldLayoutMk cId="2644563249" sldId="2147483665"/>
          </pc:sldLayoutMkLst>
        </pc:sldLayoutChg>
        <pc:sldLayoutChg chg="del">
          <pc:chgData name="Joseph Su" userId="547037e20b00b288" providerId="Windows Live" clId="Web-{ABBA7B28-47FB-4901-BFE1-989551DC1DF4}" dt="2021-09-28T03:15:10.548" v="0"/>
          <pc:sldLayoutMkLst>
            <pc:docMk/>
            <pc:sldMasterMk cId="0" sldId="2147483649"/>
            <pc:sldLayoutMk cId="1725556435" sldId="2147483666"/>
          </pc:sldLayoutMkLst>
        </pc:sldLayoutChg>
        <pc:sldLayoutChg chg="del">
          <pc:chgData name="Joseph Su" userId="547037e20b00b288" providerId="Windows Live" clId="Web-{ABBA7B28-47FB-4901-BFE1-989551DC1DF4}" dt="2021-09-28T03:15:10.548" v="0"/>
          <pc:sldLayoutMkLst>
            <pc:docMk/>
            <pc:sldMasterMk cId="0" sldId="2147483649"/>
            <pc:sldLayoutMk cId="353289397" sldId="2147483667"/>
          </pc:sldLayoutMkLst>
        </pc:sldLayoutChg>
        <pc:sldLayoutChg chg="del">
          <pc:chgData name="Joseph Su" userId="547037e20b00b288" providerId="Windows Live" clId="Web-{ABBA7B28-47FB-4901-BFE1-989551DC1DF4}" dt="2021-09-28T03:15:10.548" v="0"/>
          <pc:sldLayoutMkLst>
            <pc:docMk/>
            <pc:sldMasterMk cId="0" sldId="2147483649"/>
            <pc:sldLayoutMk cId="3063825884" sldId="2147483668"/>
          </pc:sldLayoutMkLst>
        </pc:sldLayoutChg>
        <pc:sldLayoutChg chg="del">
          <pc:chgData name="Joseph Su" userId="547037e20b00b288" providerId="Windows Live" clId="Web-{ABBA7B28-47FB-4901-BFE1-989551DC1DF4}" dt="2021-09-28T03:15:10.548" v="0"/>
          <pc:sldLayoutMkLst>
            <pc:docMk/>
            <pc:sldMasterMk cId="0" sldId="2147483649"/>
            <pc:sldLayoutMk cId="1811185159" sldId="2147483669"/>
          </pc:sldLayoutMkLst>
        </pc:sldLayoutChg>
        <pc:sldLayoutChg chg="del">
          <pc:chgData name="Joseph Su" userId="547037e20b00b288" providerId="Windows Live" clId="Web-{ABBA7B28-47FB-4901-BFE1-989551DC1DF4}" dt="2021-09-28T03:15:10.548" v="0"/>
          <pc:sldLayoutMkLst>
            <pc:docMk/>
            <pc:sldMasterMk cId="0" sldId="2147483649"/>
            <pc:sldLayoutMk cId="827766107" sldId="2147483670"/>
          </pc:sldLayoutMkLst>
        </pc:sldLayoutChg>
        <pc:sldLayoutChg chg="del">
          <pc:chgData name="Joseph Su" userId="547037e20b00b288" providerId="Windows Live" clId="Web-{ABBA7B28-47FB-4901-BFE1-989551DC1DF4}" dt="2021-09-28T03:15:10.548" v="0"/>
          <pc:sldLayoutMkLst>
            <pc:docMk/>
            <pc:sldMasterMk cId="0" sldId="2147483649"/>
            <pc:sldLayoutMk cId="2702052604" sldId="2147483671"/>
          </pc:sldLayoutMkLst>
        </pc:sldLayoutChg>
        <pc:sldLayoutChg chg="del">
          <pc:chgData name="Joseph Su" userId="547037e20b00b288" providerId="Windows Live" clId="Web-{ABBA7B28-47FB-4901-BFE1-989551DC1DF4}" dt="2021-09-28T03:15:10.548" v="0"/>
          <pc:sldLayoutMkLst>
            <pc:docMk/>
            <pc:sldMasterMk cId="0" sldId="2147483649"/>
            <pc:sldLayoutMk cId="1218130113" sldId="2147483672"/>
          </pc:sldLayoutMkLst>
        </pc:sldLayoutChg>
      </pc:sldMasterChg>
      <pc:sldMasterChg chg="add del addSldLayout delSldLayout modSldLayout">
        <pc:chgData name="Joseph Su" userId="547037e20b00b288" providerId="Windows Live" clId="Web-{ABBA7B28-47FB-4901-BFE1-989551DC1DF4}" dt="2021-09-28T03:15:19.642" v="1"/>
        <pc:sldMasterMkLst>
          <pc:docMk/>
          <pc:sldMasterMk cId="1825490489" sldId="2147483673"/>
        </pc:sldMasterMkLst>
        <pc:sldLayoutChg chg="add del mod replId">
          <pc:chgData name="Joseph Su" userId="547037e20b00b288" providerId="Windows Live" clId="Web-{ABBA7B28-47FB-4901-BFE1-989551DC1DF4}" dt="2021-09-28T03:15:19.642" v="1"/>
          <pc:sldLayoutMkLst>
            <pc:docMk/>
            <pc:sldMasterMk cId="1825490489" sldId="2147483673"/>
            <pc:sldLayoutMk cId="2674940686" sldId="2147483674"/>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3701119525" sldId="2147483675"/>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2798182400" sldId="2147483676"/>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1425098660" sldId="2147483677"/>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4087938213" sldId="2147483678"/>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1576575009" sldId="2147483679"/>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1537027127" sldId="2147483680"/>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1411803298" sldId="2147483681"/>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3081513078" sldId="2147483682"/>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3357291529" sldId="2147483683"/>
          </pc:sldLayoutMkLst>
        </pc:sldLayoutChg>
        <pc:sldLayoutChg chg="add del mod replId">
          <pc:chgData name="Joseph Su" userId="547037e20b00b288" providerId="Windows Live" clId="Web-{ABBA7B28-47FB-4901-BFE1-989551DC1DF4}" dt="2021-09-28T03:15:19.642" v="1"/>
          <pc:sldLayoutMkLst>
            <pc:docMk/>
            <pc:sldMasterMk cId="1825490489" sldId="2147483673"/>
            <pc:sldLayoutMk cId="2826237002" sldId="2147483684"/>
          </pc:sldLayoutMkLst>
        </pc:sldLayoutChg>
      </pc:sldMasterChg>
      <pc:sldMasterChg chg="add addSldLayout modSldLayout">
        <pc:chgData name="Joseph Su" userId="547037e20b00b288" providerId="Windows Live" clId="Web-{ABBA7B28-47FB-4901-BFE1-989551DC1DF4}" dt="2021-09-28T03:15:19.642" v="1"/>
        <pc:sldMasterMkLst>
          <pc:docMk/>
          <pc:sldMasterMk cId="3501664992" sldId="2147483685"/>
        </pc:sldMasterMkLst>
        <pc:sldLayoutChg chg="add mod replId">
          <pc:chgData name="Joseph Su" userId="547037e20b00b288" providerId="Windows Live" clId="Web-{ABBA7B28-47FB-4901-BFE1-989551DC1DF4}" dt="2021-09-28T03:15:19.642" v="1"/>
          <pc:sldLayoutMkLst>
            <pc:docMk/>
            <pc:sldMasterMk cId="3501664992" sldId="2147483685"/>
            <pc:sldLayoutMk cId="2526005471" sldId="2147483686"/>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513924166" sldId="2147483687"/>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762890085" sldId="2147483688"/>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3002117721" sldId="2147483689"/>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1799977218" sldId="2147483690"/>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2034498862" sldId="2147483691"/>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2231342653" sldId="2147483692"/>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2744137016" sldId="2147483693"/>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3945601120" sldId="2147483694"/>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2486458490" sldId="2147483695"/>
          </pc:sldLayoutMkLst>
        </pc:sldLayoutChg>
        <pc:sldLayoutChg chg="add mod replId">
          <pc:chgData name="Joseph Su" userId="547037e20b00b288" providerId="Windows Live" clId="Web-{ABBA7B28-47FB-4901-BFE1-989551DC1DF4}" dt="2021-09-28T03:15:19.642" v="1"/>
          <pc:sldLayoutMkLst>
            <pc:docMk/>
            <pc:sldMasterMk cId="3501664992" sldId="2147483685"/>
            <pc:sldLayoutMk cId="1090789028"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354374FE-049F-49A4-BEE1-8EDEEDD1F2F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smtClean="0"/>
            </a:lvl1pPr>
          </a:lstStyle>
          <a:p>
            <a:pPr>
              <a:defRPr/>
            </a:pPr>
            <a:endParaRPr lang="en-US"/>
          </a:p>
        </p:txBody>
      </p:sp>
      <p:sp>
        <p:nvSpPr>
          <p:cNvPr id="446467" name="Rectangle 3">
            <a:extLst>
              <a:ext uri="{FF2B5EF4-FFF2-40B4-BE49-F238E27FC236}">
                <a16:creationId xmlns:a16="http://schemas.microsoft.com/office/drawing/2014/main" id="{1ABAABA0-192F-45D1-911E-59773B42387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p>
        </p:txBody>
      </p:sp>
      <p:sp>
        <p:nvSpPr>
          <p:cNvPr id="19460" name="Rectangle 4">
            <a:extLst>
              <a:ext uri="{FF2B5EF4-FFF2-40B4-BE49-F238E27FC236}">
                <a16:creationId xmlns:a16="http://schemas.microsoft.com/office/drawing/2014/main" id="{DF94E859-7227-4A63-BE94-D6CC53DB0C5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a:extLst>
              <a:ext uri="{FF2B5EF4-FFF2-40B4-BE49-F238E27FC236}">
                <a16:creationId xmlns:a16="http://schemas.microsoft.com/office/drawing/2014/main" id="{2CD32EC6-5D40-42C9-B424-0FC918DAE2C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a:extLst>
              <a:ext uri="{FF2B5EF4-FFF2-40B4-BE49-F238E27FC236}">
                <a16:creationId xmlns:a16="http://schemas.microsoft.com/office/drawing/2014/main" id="{0FC164AF-B3E5-43FE-B68E-215C990C1DA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smtClean="0"/>
            </a:lvl1pPr>
          </a:lstStyle>
          <a:p>
            <a:pPr>
              <a:defRPr/>
            </a:pPr>
            <a:endParaRPr lang="en-US"/>
          </a:p>
        </p:txBody>
      </p:sp>
      <p:sp>
        <p:nvSpPr>
          <p:cNvPr id="446471" name="Rectangle 7">
            <a:extLst>
              <a:ext uri="{FF2B5EF4-FFF2-40B4-BE49-F238E27FC236}">
                <a16:creationId xmlns:a16="http://schemas.microsoft.com/office/drawing/2014/main" id="{DF84A43E-60FE-4660-BFA0-C9711F5A0F5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fld id="{E0EEFCDD-5661-4E1B-81CD-F95C047A23C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6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A52BE8C1-7313-4B1A-A522-D273E7A21E89}"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2600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E1A1254-60E8-4EAE-AE90-B80A87FF7E0C}"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8645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3228C6-DC12-455E-81B7-5E12630F1892}"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9078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B1387-E181-492F-9D7B-AD6E21345D03}"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392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AACB294-6DA6-451B-8488-5CBB249A1473}"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89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CC386E2-80E8-4960-92F6-C6FE8B10DBD0}"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211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1">
                    <a:lumMod val="65000"/>
                  </a:schemeClr>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spcBef>
                <a:spcPts val="0"/>
              </a:spcBef>
              <a:buFontTx/>
              <a:buNone/>
              <a:defRPr sz="1800">
                <a:solidFill>
                  <a:schemeClr val="tx1">
                    <a:lumMod val="65000"/>
                  </a:schemeClr>
                </a:solidFill>
              </a:defRPr>
            </a:lvl1pPr>
          </a:lstStyle>
          <a:p>
            <a:pPr lvl="0"/>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90670D5-C074-44A2-9802-1F9E7BA543BC}" type="datetimeFigureOut">
              <a:rPr lang="en-US" dirty="0"/>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9997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59D57FF-92EE-4687-A0B6-D4426CCF892B}"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449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583F2-6412-4AD5-B9E1-33F4992FAAD1}" type="datetimeFigureOut">
              <a:rPr lang="en-US" dirty="0"/>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3134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AC0EC1-93A9-4658-B50B-1E179632FC91}"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4413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D5381A2-E6D8-4B28-8E28-2D655C552EBB}"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560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rgbClr val="969696"/>
                </a:solidFill>
              </a:defRPr>
            </a:lvl1pPr>
          </a:lstStyle>
          <a:p>
            <a:fld id="{893EB801-F7DF-4DB7-AD7A-DFFF56000347}" type="datetimeFigureOut">
              <a:rPr lang="en-US" dirty="0"/>
              <a:t>9/27/2021</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1">
                    <a:lumMod val="65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rgbClr val="777777"/>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01664992"/>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9597F175-8F22-4E86-80B9-8C0863EAA7C5}"/>
              </a:ext>
            </a:extLst>
          </p:cNvPr>
          <p:cNvSpPr>
            <a:spLocks noChangeArrowheads="1"/>
          </p:cNvSpPr>
          <p:nvPr/>
        </p:nvSpPr>
        <p:spPr bwMode="auto">
          <a:xfrm>
            <a:off x="0" y="0"/>
            <a:ext cx="9144000" cy="1371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3077" name="Text Box 3">
            <a:extLst>
              <a:ext uri="{FF2B5EF4-FFF2-40B4-BE49-F238E27FC236}">
                <a16:creationId xmlns:a16="http://schemas.microsoft.com/office/drawing/2014/main" id="{43372BBC-4AF5-4C23-91B1-7242472873DF}"/>
              </a:ext>
            </a:extLst>
          </p:cNvPr>
          <p:cNvSpPr txBox="1">
            <a:spLocks noChangeArrowheads="1"/>
          </p:cNvSpPr>
          <p:nvPr/>
        </p:nvSpPr>
        <p:spPr bwMode="auto">
          <a:xfrm>
            <a:off x="228600" y="304800"/>
            <a:ext cx="17219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dirty="0">
                <a:latin typeface="Arial"/>
                <a:cs typeface="Arial"/>
              </a:rPr>
              <a:t>Scope</a:t>
            </a:r>
          </a:p>
        </p:txBody>
      </p:sp>
      <p:sp>
        <p:nvSpPr>
          <p:cNvPr id="3078" name="Text Box 4">
            <a:extLst>
              <a:ext uri="{FF2B5EF4-FFF2-40B4-BE49-F238E27FC236}">
                <a16:creationId xmlns:a16="http://schemas.microsoft.com/office/drawing/2014/main" id="{5599BA2F-B95F-4637-8FAE-DDECC903BD2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643077" name="Rectangle 5">
            <a:extLst>
              <a:ext uri="{FF2B5EF4-FFF2-40B4-BE49-F238E27FC236}">
                <a16:creationId xmlns:a16="http://schemas.microsoft.com/office/drawing/2014/main" id="{E48E82DC-9EEA-48AF-A079-EDE892766ED8}"/>
              </a:ext>
            </a:extLst>
          </p:cNvPr>
          <p:cNvSpPr>
            <a:spLocks noChangeArrowheads="1"/>
          </p:cNvSpPr>
          <p:nvPr/>
        </p:nvSpPr>
        <p:spPr bwMode="auto">
          <a:xfrm>
            <a:off x="304800" y="1608504"/>
            <a:ext cx="8229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t>Scope determines the region of the program in which a defined object is visible. Scope pertains to any object that can be declared, such as a variable or</a:t>
            </a:r>
          </a:p>
          <a:p>
            <a:pPr algn="just" eaLnBrk="1" hangingPunct="1">
              <a:defRPr/>
            </a:pPr>
            <a:r>
              <a:rPr lang="en-US"/>
              <a:t>a function declaration. </a:t>
            </a:r>
          </a:p>
        </p:txBody>
      </p:sp>
      <p:sp>
        <p:nvSpPr>
          <p:cNvPr id="3080" name="Rectangle 6">
            <a:extLst>
              <a:ext uri="{FF2B5EF4-FFF2-40B4-BE49-F238E27FC236}">
                <a16:creationId xmlns:a16="http://schemas.microsoft.com/office/drawing/2014/main" id="{E70C0A55-79A3-49DD-B64D-9CDA39E4A1DB}"/>
              </a:ext>
            </a:extLst>
          </p:cNvPr>
          <p:cNvSpPr>
            <a:spLocks noChangeArrowheads="1"/>
          </p:cNvSpPr>
          <p:nvPr/>
        </p:nvSpPr>
        <p:spPr bwMode="auto">
          <a:xfrm>
            <a:off x="304800" y="4438650"/>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marL="342900" indent="-342900" algn="l">
              <a:buClr>
                <a:schemeClr val="tx1"/>
              </a:buClr>
              <a:buSzPct val="117000"/>
              <a:buFont typeface="Arial" panose="05000000000000000000" pitchFamily="2" charset="2"/>
              <a:buChar char="•"/>
            </a:pPr>
            <a:r>
              <a:rPr lang="en-US" altLang="en-US" dirty="0">
                <a:solidFill>
                  <a:srgbClr val="FFFF66"/>
                </a:solidFill>
                <a:latin typeface="Times New Roman"/>
                <a:cs typeface="Times New Roman"/>
              </a:rPr>
              <a:t>Global Scope</a:t>
            </a:r>
            <a:endParaRPr lang="fr-FR" altLang="en-US" dirty="0">
              <a:solidFill>
                <a:srgbClr val="FFFF66"/>
              </a:solidFill>
              <a:latin typeface="Times New Roman"/>
              <a:cs typeface="Times New Roman"/>
            </a:endParaRPr>
          </a:p>
          <a:p>
            <a:pPr marL="342900" indent="-342900" algn="l">
              <a:buClr>
                <a:schemeClr val="folHlink"/>
              </a:buClr>
              <a:buSzPct val="117000"/>
              <a:buFont typeface="Arial" panose="05000000000000000000" pitchFamily="2" charset="2"/>
              <a:buChar char="•"/>
            </a:pPr>
            <a:r>
              <a:rPr lang="fr-FR" altLang="en-US" dirty="0">
                <a:solidFill>
                  <a:srgbClr val="FFFF66"/>
                </a:solidFill>
                <a:latin typeface="Times New Roman"/>
                <a:cs typeface="Times New Roman"/>
              </a:rPr>
              <a:t>Local Scope</a:t>
            </a:r>
            <a:endParaRPr lang="en-US" altLang="en-US" dirty="0">
              <a:solidFill>
                <a:srgbClr val="FFFF66"/>
              </a:solidFill>
              <a:latin typeface="Times New Roman"/>
              <a:cs typeface="Times New Roman"/>
            </a:endParaRPr>
          </a:p>
        </p:txBody>
      </p:sp>
      <p:sp>
        <p:nvSpPr>
          <p:cNvPr id="643079" name="Text Box 7">
            <a:extLst>
              <a:ext uri="{FF2B5EF4-FFF2-40B4-BE49-F238E27FC236}">
                <a16:creationId xmlns:a16="http://schemas.microsoft.com/office/drawing/2014/main" id="{86BEB452-C599-45FF-9E8E-80BBDFBAC638}"/>
              </a:ext>
            </a:extLst>
          </p:cNvPr>
          <p:cNvSpPr txBox="1">
            <a:spLocks noChangeArrowheads="1"/>
          </p:cNvSpPr>
          <p:nvPr/>
        </p:nvSpPr>
        <p:spPr bwMode="auto">
          <a:xfrm>
            <a:off x="317500" y="3962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3">
            <a:extLst>
              <a:ext uri="{FF2B5EF4-FFF2-40B4-BE49-F238E27FC236}">
                <a16:creationId xmlns:a16="http://schemas.microsoft.com/office/drawing/2014/main" id="{0B2004F8-B193-4EBC-A3BA-CBA2F078DBE0}"/>
              </a:ext>
            </a:extLst>
          </p:cNvPr>
          <p:cNvSpPr txBox="1">
            <a:spLocks noChangeArrowheads="1"/>
          </p:cNvSpPr>
          <p:nvPr/>
        </p:nvSpPr>
        <p:spPr bwMode="auto">
          <a:xfrm>
            <a:off x="2257425" y="152400"/>
            <a:ext cx="459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Program—Second Increment</a:t>
            </a:r>
          </a:p>
        </p:txBody>
      </p:sp>
      <p:pic>
        <p:nvPicPr>
          <p:cNvPr id="12294" name="Picture 4">
            <a:extLst>
              <a:ext uri="{FF2B5EF4-FFF2-40B4-BE49-F238E27FC236}">
                <a16:creationId xmlns:a16="http://schemas.microsoft.com/office/drawing/2014/main" id="{9E86F37C-03A3-4CF8-A28C-1E8DE2D19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0075"/>
            <a:ext cx="83185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3">
            <a:extLst>
              <a:ext uri="{FF2B5EF4-FFF2-40B4-BE49-F238E27FC236}">
                <a16:creationId xmlns:a16="http://schemas.microsoft.com/office/drawing/2014/main" id="{C057D658-C009-44D2-980E-9C3A490A1AFC}"/>
              </a:ext>
            </a:extLst>
          </p:cNvPr>
          <p:cNvSpPr txBox="1">
            <a:spLocks noChangeArrowheads="1"/>
          </p:cNvSpPr>
          <p:nvPr/>
        </p:nvSpPr>
        <p:spPr bwMode="auto">
          <a:xfrm>
            <a:off x="2257425" y="152400"/>
            <a:ext cx="459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Program—Second Increment</a:t>
            </a:r>
          </a:p>
        </p:txBody>
      </p:sp>
      <p:pic>
        <p:nvPicPr>
          <p:cNvPr id="13318" name="Picture 4">
            <a:extLst>
              <a:ext uri="{FF2B5EF4-FFF2-40B4-BE49-F238E27FC236}">
                <a16:creationId xmlns:a16="http://schemas.microsoft.com/office/drawing/2014/main" id="{4CAA44FC-8B41-4D2C-8F77-FC6CF3064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609600"/>
            <a:ext cx="83185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5">
            <a:extLst>
              <a:ext uri="{FF2B5EF4-FFF2-40B4-BE49-F238E27FC236}">
                <a16:creationId xmlns:a16="http://schemas.microsoft.com/office/drawing/2014/main" id="{95F835A3-5D00-401D-BA07-CF77AF00F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76600"/>
            <a:ext cx="8291513"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3">
            <a:extLst>
              <a:ext uri="{FF2B5EF4-FFF2-40B4-BE49-F238E27FC236}">
                <a16:creationId xmlns:a16="http://schemas.microsoft.com/office/drawing/2014/main" id="{408DC16F-53F9-488F-ABBC-EF391B32689F}"/>
              </a:ext>
            </a:extLst>
          </p:cNvPr>
          <p:cNvSpPr txBox="1">
            <a:spLocks noChangeArrowheads="1"/>
          </p:cNvSpPr>
          <p:nvPr/>
        </p:nvSpPr>
        <p:spPr bwMode="auto">
          <a:xfrm>
            <a:off x="2257425" y="152400"/>
            <a:ext cx="459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Program—Second Increment</a:t>
            </a:r>
          </a:p>
        </p:txBody>
      </p:sp>
      <p:pic>
        <p:nvPicPr>
          <p:cNvPr id="14342" name="Picture 4">
            <a:extLst>
              <a:ext uri="{FF2B5EF4-FFF2-40B4-BE49-F238E27FC236}">
                <a16:creationId xmlns:a16="http://schemas.microsoft.com/office/drawing/2014/main" id="{FFBCC966-F363-4C20-9E03-109519D46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609600"/>
            <a:ext cx="8291512"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3">
            <a:extLst>
              <a:ext uri="{FF2B5EF4-FFF2-40B4-BE49-F238E27FC236}">
                <a16:creationId xmlns:a16="http://schemas.microsoft.com/office/drawing/2014/main" id="{8ADB737B-16D5-4A1B-981C-F0190ADB99D5}"/>
              </a:ext>
            </a:extLst>
          </p:cNvPr>
          <p:cNvSpPr txBox="1">
            <a:spLocks noChangeArrowheads="1"/>
          </p:cNvSpPr>
          <p:nvPr/>
        </p:nvSpPr>
        <p:spPr bwMode="auto">
          <a:xfrm>
            <a:off x="2473325" y="152400"/>
            <a:ext cx="438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Program—Final Increment</a:t>
            </a:r>
          </a:p>
        </p:txBody>
      </p:sp>
      <p:pic>
        <p:nvPicPr>
          <p:cNvPr id="15366" name="Picture 5">
            <a:extLst>
              <a:ext uri="{FF2B5EF4-FFF2-40B4-BE49-F238E27FC236}">
                <a16:creationId xmlns:a16="http://schemas.microsoft.com/office/drawing/2014/main" id="{69F4AC16-BC3D-417C-A6C0-18A55E5DD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533400"/>
            <a:ext cx="8291512" cy="522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3">
            <a:extLst>
              <a:ext uri="{FF2B5EF4-FFF2-40B4-BE49-F238E27FC236}">
                <a16:creationId xmlns:a16="http://schemas.microsoft.com/office/drawing/2014/main" id="{951977DC-5A60-46F8-B743-26512C687598}"/>
              </a:ext>
            </a:extLst>
          </p:cNvPr>
          <p:cNvSpPr txBox="1">
            <a:spLocks noChangeArrowheads="1"/>
          </p:cNvSpPr>
          <p:nvPr/>
        </p:nvSpPr>
        <p:spPr bwMode="auto">
          <a:xfrm>
            <a:off x="2473325" y="152400"/>
            <a:ext cx="438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Program—Final Increment</a:t>
            </a:r>
          </a:p>
        </p:txBody>
      </p:sp>
      <p:pic>
        <p:nvPicPr>
          <p:cNvPr id="16390" name="Picture 4">
            <a:extLst>
              <a:ext uri="{FF2B5EF4-FFF2-40B4-BE49-F238E27FC236}">
                <a16:creationId xmlns:a16="http://schemas.microsoft.com/office/drawing/2014/main" id="{5603554A-9943-447C-9D36-FEE6871ED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619125"/>
            <a:ext cx="8318500"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3">
            <a:extLst>
              <a:ext uri="{FF2B5EF4-FFF2-40B4-BE49-F238E27FC236}">
                <a16:creationId xmlns:a16="http://schemas.microsoft.com/office/drawing/2014/main" id="{6643ABC5-F199-4DA5-9F07-ADEC2929E1AC}"/>
              </a:ext>
            </a:extLst>
          </p:cNvPr>
          <p:cNvSpPr txBox="1">
            <a:spLocks noChangeArrowheads="1"/>
          </p:cNvSpPr>
          <p:nvPr/>
        </p:nvSpPr>
        <p:spPr bwMode="auto">
          <a:xfrm>
            <a:off x="2473325" y="152400"/>
            <a:ext cx="438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Program—Final Increment</a:t>
            </a:r>
          </a:p>
        </p:txBody>
      </p:sp>
      <p:pic>
        <p:nvPicPr>
          <p:cNvPr id="17414" name="Picture 4">
            <a:extLst>
              <a:ext uri="{FF2B5EF4-FFF2-40B4-BE49-F238E27FC236}">
                <a16:creationId xmlns:a16="http://schemas.microsoft.com/office/drawing/2014/main" id="{404619C0-ACD4-4E03-A8A6-A0D542977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633413"/>
            <a:ext cx="8372475"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3">
            <a:extLst>
              <a:ext uri="{FF2B5EF4-FFF2-40B4-BE49-F238E27FC236}">
                <a16:creationId xmlns:a16="http://schemas.microsoft.com/office/drawing/2014/main" id="{7BE56699-3ECA-4283-B329-C5396D343244}"/>
              </a:ext>
            </a:extLst>
          </p:cNvPr>
          <p:cNvSpPr txBox="1">
            <a:spLocks noChangeArrowheads="1"/>
          </p:cNvSpPr>
          <p:nvPr/>
        </p:nvSpPr>
        <p:spPr bwMode="auto">
          <a:xfrm>
            <a:off x="2473325" y="152400"/>
            <a:ext cx="438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Program—Final Increment</a:t>
            </a:r>
          </a:p>
        </p:txBody>
      </p:sp>
      <p:pic>
        <p:nvPicPr>
          <p:cNvPr id="18438" name="Picture 5">
            <a:extLst>
              <a:ext uri="{FF2B5EF4-FFF2-40B4-BE49-F238E27FC236}">
                <a16:creationId xmlns:a16="http://schemas.microsoft.com/office/drawing/2014/main" id="{86F13003-11FA-4D46-8518-030A2FFDA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98500"/>
            <a:ext cx="8291513"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6">
            <a:extLst>
              <a:ext uri="{FF2B5EF4-FFF2-40B4-BE49-F238E27FC236}">
                <a16:creationId xmlns:a16="http://schemas.microsoft.com/office/drawing/2014/main" id="{1B1D5CB0-41F3-44CD-9964-97DFE4DA1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38400"/>
            <a:ext cx="8255000"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Line 2">
            <a:extLst>
              <a:ext uri="{FF2B5EF4-FFF2-40B4-BE49-F238E27FC236}">
                <a16:creationId xmlns:a16="http://schemas.microsoft.com/office/drawing/2014/main" id="{75C28463-3639-4118-8E94-526FFA0B59EB}"/>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Rectangle 3">
            <a:extLst>
              <a:ext uri="{FF2B5EF4-FFF2-40B4-BE49-F238E27FC236}">
                <a16:creationId xmlns:a16="http://schemas.microsoft.com/office/drawing/2014/main" id="{1E5F018E-BC14-4055-ACA6-40D6C115D30A}"/>
              </a:ext>
            </a:extLst>
          </p:cNvPr>
          <p:cNvSpPr>
            <a:spLocks noChangeArrowheads="1"/>
          </p:cNvSpPr>
          <p:nvPr/>
        </p:nvSpPr>
        <p:spPr bwMode="auto">
          <a:xfrm>
            <a:off x="152400" y="5791200"/>
            <a:ext cx="38706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dirty="0">
                <a:latin typeface="Times New Roman"/>
                <a:cs typeface="Times New Roman"/>
              </a:rPr>
              <a:t>Scope for Global and Block Areas</a:t>
            </a:r>
          </a:p>
        </p:txBody>
      </p:sp>
      <p:grpSp>
        <p:nvGrpSpPr>
          <p:cNvPr id="4102" name="Group 4">
            <a:extLst>
              <a:ext uri="{FF2B5EF4-FFF2-40B4-BE49-F238E27FC236}">
                <a16:creationId xmlns:a16="http://schemas.microsoft.com/office/drawing/2014/main" id="{2F5CF3CA-5026-4BA3-8F7F-AD44A286F5F1}"/>
              </a:ext>
            </a:extLst>
          </p:cNvPr>
          <p:cNvGrpSpPr>
            <a:grpSpLocks/>
          </p:cNvGrpSpPr>
          <p:nvPr/>
        </p:nvGrpSpPr>
        <p:grpSpPr bwMode="auto">
          <a:xfrm>
            <a:off x="228600" y="252413"/>
            <a:ext cx="8610600" cy="5995987"/>
            <a:chOff x="336" y="159"/>
            <a:chExt cx="5232" cy="3777"/>
          </a:xfrm>
        </p:grpSpPr>
        <p:sp>
          <p:nvSpPr>
            <p:cNvPr id="4104" name="Line 5">
              <a:extLst>
                <a:ext uri="{FF2B5EF4-FFF2-40B4-BE49-F238E27FC236}">
                  <a16:creationId xmlns:a16="http://schemas.microsoft.com/office/drawing/2014/main" id="{E894B1F7-4A00-4B3B-A80F-81223C620865}"/>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6">
              <a:extLst>
                <a:ext uri="{FF2B5EF4-FFF2-40B4-BE49-F238E27FC236}">
                  <a16:creationId xmlns:a16="http://schemas.microsoft.com/office/drawing/2014/main" id="{7F441248-BEF9-4B37-B808-56458402FF5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7">
              <a:extLst>
                <a:ext uri="{FF2B5EF4-FFF2-40B4-BE49-F238E27FC236}">
                  <a16:creationId xmlns:a16="http://schemas.microsoft.com/office/drawing/2014/main" id="{3FDFAC01-3AA1-4BBB-B31D-87A20FE654C8}"/>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103" name="Picture 10">
            <a:extLst>
              <a:ext uri="{FF2B5EF4-FFF2-40B4-BE49-F238E27FC236}">
                <a16:creationId xmlns:a16="http://schemas.microsoft.com/office/drawing/2014/main" id="{7D79DF73-A560-4B62-A731-4D97DE17B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609600"/>
            <a:ext cx="4716462"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Line 2">
            <a:extLst>
              <a:ext uri="{FF2B5EF4-FFF2-40B4-BE49-F238E27FC236}">
                <a16:creationId xmlns:a16="http://schemas.microsoft.com/office/drawing/2014/main" id="{FD2ABD39-44CD-4726-B891-8E1167788121}"/>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3">
            <a:extLst>
              <a:ext uri="{FF2B5EF4-FFF2-40B4-BE49-F238E27FC236}">
                <a16:creationId xmlns:a16="http://schemas.microsoft.com/office/drawing/2014/main" id="{D6FB9DA5-EDDD-4071-989D-F87DB9F89F01}"/>
              </a:ext>
            </a:extLst>
          </p:cNvPr>
          <p:cNvSpPr>
            <a:spLocks noChangeShapeType="1"/>
          </p:cNvSpPr>
          <p:nvPr/>
        </p:nvSpPr>
        <p:spPr bwMode="auto">
          <a:xfrm>
            <a:off x="439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4">
            <a:extLst>
              <a:ext uri="{FF2B5EF4-FFF2-40B4-BE49-F238E27FC236}">
                <a16:creationId xmlns:a16="http://schemas.microsoft.com/office/drawing/2014/main" id="{DAA77AA3-8D81-4583-8503-A9C90DC75BB6}"/>
              </a:ext>
            </a:extLst>
          </p:cNvPr>
          <p:cNvSpPr>
            <a:spLocks noChangeArrowheads="1"/>
          </p:cNvSpPr>
          <p:nvPr/>
        </p:nvSpPr>
        <p:spPr bwMode="auto">
          <a:xfrm>
            <a:off x="476250" y="2759075"/>
            <a:ext cx="8077200" cy="822325"/>
          </a:xfrm>
          <a:prstGeom prst="rect">
            <a:avLst/>
          </a:prstGeom>
          <a:solidFill>
            <a:srgbClr val="0070C0"/>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Variables are in scope from declaration until the </a:t>
            </a:r>
            <a:br>
              <a:rPr lang="en-US" altLang="en-US"/>
            </a:br>
            <a:r>
              <a:rPr lang="en-US" altLang="en-US"/>
              <a:t>end of their block.</a:t>
            </a:r>
          </a:p>
        </p:txBody>
      </p:sp>
      <p:sp>
        <p:nvSpPr>
          <p:cNvPr id="645125" name="Text Box 5">
            <a:extLst>
              <a:ext uri="{FF2B5EF4-FFF2-40B4-BE49-F238E27FC236}">
                <a16:creationId xmlns:a16="http://schemas.microsoft.com/office/drawing/2014/main" id="{C1226EF9-C2AC-4F45-B360-AEAF7E8E6CF0}"/>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C3E656EE-7D93-4B8B-9711-CE942C7BB593}"/>
              </a:ext>
            </a:extLst>
          </p:cNvPr>
          <p:cNvSpPr>
            <a:spLocks noChangeArrowheads="1"/>
          </p:cNvSpPr>
          <p:nvPr/>
        </p:nvSpPr>
        <p:spPr bwMode="auto">
          <a:xfrm>
            <a:off x="0" y="0"/>
            <a:ext cx="9144000" cy="1371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6149" name="Text Box 3">
            <a:extLst>
              <a:ext uri="{FF2B5EF4-FFF2-40B4-BE49-F238E27FC236}">
                <a16:creationId xmlns:a16="http://schemas.microsoft.com/office/drawing/2014/main" id="{A29F254E-7284-41BA-9B93-6EDC3D195CD2}"/>
              </a:ext>
            </a:extLst>
          </p:cNvPr>
          <p:cNvSpPr txBox="1">
            <a:spLocks noChangeArrowheads="1"/>
          </p:cNvSpPr>
          <p:nvPr/>
        </p:nvSpPr>
        <p:spPr bwMode="auto">
          <a:xfrm>
            <a:off x="228600" y="0"/>
            <a:ext cx="7497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dirty="0">
                <a:latin typeface="Arial"/>
                <a:cs typeface="Arial"/>
              </a:rPr>
              <a:t>Programming Example:</a:t>
            </a:r>
            <a:br>
              <a:rPr lang="en-US" altLang="en-US" sz="4000" dirty="0">
                <a:latin typeface="Arial" panose="020B0604020202020204" pitchFamily="34" charset="0"/>
              </a:rPr>
            </a:br>
            <a:r>
              <a:rPr lang="en-US" altLang="en-US" sz="4000" dirty="0">
                <a:latin typeface="Arial"/>
                <a:cs typeface="Arial"/>
              </a:rPr>
              <a:t>        Incremental Development</a:t>
            </a:r>
          </a:p>
        </p:txBody>
      </p:sp>
      <p:sp>
        <p:nvSpPr>
          <p:cNvPr id="6150" name="Text Box 4">
            <a:extLst>
              <a:ext uri="{FF2B5EF4-FFF2-40B4-BE49-F238E27FC236}">
                <a16:creationId xmlns:a16="http://schemas.microsoft.com/office/drawing/2014/main" id="{8C690302-5C48-443B-8F5A-8322EBA80A6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648197" name="Rectangle 5">
            <a:extLst>
              <a:ext uri="{FF2B5EF4-FFF2-40B4-BE49-F238E27FC236}">
                <a16:creationId xmlns:a16="http://schemas.microsoft.com/office/drawing/2014/main" id="{3C6E4989-D451-4396-A9E0-631CD0D8059E}"/>
              </a:ext>
            </a:extLst>
          </p:cNvPr>
          <p:cNvSpPr>
            <a:spLocks noChangeArrowheads="1"/>
          </p:cNvSpPr>
          <p:nvPr/>
        </p:nvSpPr>
        <p:spPr bwMode="auto">
          <a:xfrm>
            <a:off x="304800" y="1737985"/>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t>Top–down development, a concept inherent to modular programming, allows us to develop programs incrementally. By writing and debugging each function separately, we are able to solve the program in smaller steps, making the whole process easier.</a:t>
            </a:r>
          </a:p>
        </p:txBody>
      </p:sp>
      <p:sp>
        <p:nvSpPr>
          <p:cNvPr id="6152" name="Rectangle 6">
            <a:extLst>
              <a:ext uri="{FF2B5EF4-FFF2-40B4-BE49-F238E27FC236}">
                <a16:creationId xmlns:a16="http://schemas.microsoft.com/office/drawing/2014/main" id="{11EF89E6-355F-459B-B971-116C74F3AB86}"/>
              </a:ext>
            </a:extLst>
          </p:cNvPr>
          <p:cNvSpPr>
            <a:spLocks noChangeArrowheads="1"/>
          </p:cNvSpPr>
          <p:nvPr/>
        </p:nvSpPr>
        <p:spPr bwMode="auto">
          <a:xfrm>
            <a:off x="304800" y="4984750"/>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marL="342900" indent="-342900" algn="l">
              <a:buClr>
                <a:schemeClr val="tx1"/>
              </a:buClr>
              <a:buSzPct val="117000"/>
              <a:buFont typeface="Arial" panose="05000000000000000000" pitchFamily="2" charset="2"/>
              <a:buChar char="•"/>
            </a:pPr>
            <a:r>
              <a:rPr lang="en-US" altLang="en-US" dirty="0">
                <a:solidFill>
                  <a:srgbClr val="FFFF66"/>
                </a:solidFill>
                <a:latin typeface="Times New Roman"/>
                <a:cs typeface="Times New Roman"/>
              </a:rPr>
              <a:t>First Increment: </a:t>
            </a:r>
            <a:r>
              <a:rPr lang="en-US" altLang="en-US" i="1" dirty="0">
                <a:solidFill>
                  <a:srgbClr val="FFFF66"/>
                </a:solidFill>
                <a:latin typeface="Times New Roman"/>
                <a:cs typeface="Times New Roman"/>
              </a:rPr>
              <a:t>main</a:t>
            </a:r>
            <a:r>
              <a:rPr lang="en-US" altLang="en-US" dirty="0">
                <a:solidFill>
                  <a:srgbClr val="FFFF66"/>
                </a:solidFill>
                <a:latin typeface="Times New Roman"/>
                <a:cs typeface="Times New Roman"/>
              </a:rPr>
              <a:t> and getData</a:t>
            </a:r>
            <a:endParaRPr lang="fr-FR" altLang="en-US" dirty="0">
              <a:solidFill>
                <a:srgbClr val="FFFF66"/>
              </a:solidFill>
              <a:latin typeface="Times New Roman"/>
              <a:cs typeface="Times New Roman"/>
            </a:endParaRPr>
          </a:p>
          <a:p>
            <a:pPr marL="342900" indent="-342900" algn="l">
              <a:buClr>
                <a:schemeClr val="folHlink"/>
              </a:buClr>
              <a:buSzPct val="117000"/>
              <a:buFont typeface="Arial" panose="05000000000000000000" pitchFamily="2" charset="2"/>
              <a:buChar char="•"/>
            </a:pPr>
            <a:r>
              <a:rPr lang="fr-FR" altLang="en-US" dirty="0">
                <a:solidFill>
                  <a:srgbClr val="FFFF66"/>
                </a:solidFill>
                <a:latin typeface="Times New Roman"/>
                <a:cs typeface="Times New Roman"/>
              </a:rPr>
              <a:t>Second </a:t>
            </a:r>
            <a:r>
              <a:rPr lang="fr-FR" altLang="en-US" dirty="0" err="1">
                <a:solidFill>
                  <a:srgbClr val="FFFF66"/>
                </a:solidFill>
                <a:latin typeface="Times New Roman"/>
                <a:cs typeface="Times New Roman"/>
              </a:rPr>
              <a:t>Increment</a:t>
            </a:r>
            <a:r>
              <a:rPr lang="fr-FR" altLang="en-US" dirty="0">
                <a:solidFill>
                  <a:srgbClr val="FFFF66"/>
                </a:solidFill>
                <a:latin typeface="Times New Roman"/>
                <a:cs typeface="Times New Roman"/>
              </a:rPr>
              <a:t>: </a:t>
            </a:r>
            <a:r>
              <a:rPr lang="fr-FR" altLang="en-US" dirty="0" err="1">
                <a:solidFill>
                  <a:srgbClr val="FFFF66"/>
                </a:solidFill>
                <a:latin typeface="Times New Roman"/>
                <a:cs typeface="Times New Roman"/>
              </a:rPr>
              <a:t>add</a:t>
            </a:r>
            <a:endParaRPr lang="fr-FR" altLang="en-US" dirty="0">
              <a:solidFill>
                <a:srgbClr val="FFFF66"/>
              </a:solidFill>
              <a:latin typeface="Times New Roman"/>
              <a:cs typeface="Times New Roman"/>
            </a:endParaRPr>
          </a:p>
          <a:p>
            <a:pPr marL="342900" indent="-342900" algn="l">
              <a:buClr>
                <a:schemeClr val="folHlink"/>
              </a:buClr>
              <a:buSzPct val="117000"/>
              <a:buFont typeface="Arial" panose="05000000000000000000" pitchFamily="2" charset="2"/>
              <a:buChar char="•"/>
            </a:pPr>
            <a:r>
              <a:rPr lang="en-US" altLang="en-US" dirty="0">
                <a:solidFill>
                  <a:srgbClr val="FFFF66"/>
                </a:solidFill>
                <a:latin typeface="Times New Roman"/>
                <a:cs typeface="Times New Roman"/>
              </a:rPr>
              <a:t>Final Increment: Print ResultsThe</a:t>
            </a:r>
          </a:p>
        </p:txBody>
      </p:sp>
      <p:sp>
        <p:nvSpPr>
          <p:cNvPr id="648199" name="Text Box 7">
            <a:extLst>
              <a:ext uri="{FF2B5EF4-FFF2-40B4-BE49-F238E27FC236}">
                <a16:creationId xmlns:a16="http://schemas.microsoft.com/office/drawing/2014/main" id="{50C5AF97-94E4-4521-81AF-9AFCC1BB2664}"/>
              </a:ext>
            </a:extLst>
          </p:cNvPr>
          <p:cNvSpPr txBox="1">
            <a:spLocks noChangeArrowheads="1"/>
          </p:cNvSpPr>
          <p:nvPr/>
        </p:nvSpPr>
        <p:spPr bwMode="auto">
          <a:xfrm>
            <a:off x="317500" y="45085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Line 2">
            <a:extLst>
              <a:ext uri="{FF2B5EF4-FFF2-40B4-BE49-F238E27FC236}">
                <a16:creationId xmlns:a16="http://schemas.microsoft.com/office/drawing/2014/main" id="{69895546-B5EB-46D7-A53F-AAAA73EA9B0F}"/>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Rectangle 3">
            <a:extLst>
              <a:ext uri="{FF2B5EF4-FFF2-40B4-BE49-F238E27FC236}">
                <a16:creationId xmlns:a16="http://schemas.microsoft.com/office/drawing/2014/main" id="{E87EDD0E-061E-44EA-BF37-BA34AFE48646}"/>
              </a:ext>
            </a:extLst>
          </p:cNvPr>
          <p:cNvSpPr>
            <a:spLocks noChangeArrowheads="1"/>
          </p:cNvSpPr>
          <p:nvPr/>
        </p:nvSpPr>
        <p:spPr bwMode="auto">
          <a:xfrm>
            <a:off x="152400" y="5791200"/>
            <a:ext cx="31938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dirty="0">
                <a:latin typeface="Times New Roman"/>
                <a:cs typeface="Times New Roman"/>
              </a:rPr>
              <a:t>Calculator Program Design</a:t>
            </a:r>
          </a:p>
        </p:txBody>
      </p:sp>
      <p:grpSp>
        <p:nvGrpSpPr>
          <p:cNvPr id="7174" name="Group 4">
            <a:extLst>
              <a:ext uri="{FF2B5EF4-FFF2-40B4-BE49-F238E27FC236}">
                <a16:creationId xmlns:a16="http://schemas.microsoft.com/office/drawing/2014/main" id="{799161E5-9D25-49D7-9CC6-1A4095D326C6}"/>
              </a:ext>
            </a:extLst>
          </p:cNvPr>
          <p:cNvGrpSpPr>
            <a:grpSpLocks/>
          </p:cNvGrpSpPr>
          <p:nvPr/>
        </p:nvGrpSpPr>
        <p:grpSpPr bwMode="auto">
          <a:xfrm>
            <a:off x="228600" y="252413"/>
            <a:ext cx="8610600" cy="5995987"/>
            <a:chOff x="336" y="159"/>
            <a:chExt cx="5232" cy="3777"/>
          </a:xfrm>
        </p:grpSpPr>
        <p:sp>
          <p:nvSpPr>
            <p:cNvPr id="7176" name="Line 5">
              <a:extLst>
                <a:ext uri="{FF2B5EF4-FFF2-40B4-BE49-F238E27FC236}">
                  <a16:creationId xmlns:a16="http://schemas.microsoft.com/office/drawing/2014/main" id="{630D801C-12BA-4EAD-8508-6EE24B5DDE72}"/>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6">
              <a:extLst>
                <a:ext uri="{FF2B5EF4-FFF2-40B4-BE49-F238E27FC236}">
                  <a16:creationId xmlns:a16="http://schemas.microsoft.com/office/drawing/2014/main" id="{D78E3728-5F32-4CAB-9C84-308ACE39B427}"/>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7">
              <a:extLst>
                <a:ext uri="{FF2B5EF4-FFF2-40B4-BE49-F238E27FC236}">
                  <a16:creationId xmlns:a16="http://schemas.microsoft.com/office/drawing/2014/main" id="{CC74FAEB-3096-4BF0-823E-0F60B98BF978}"/>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7175" name="Picture 9">
            <a:extLst>
              <a:ext uri="{FF2B5EF4-FFF2-40B4-BE49-F238E27FC236}">
                <a16:creationId xmlns:a16="http://schemas.microsoft.com/office/drawing/2014/main" id="{ABEB5F02-210B-42A0-8B46-54C258A5E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87566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3">
            <a:extLst>
              <a:ext uri="{FF2B5EF4-FFF2-40B4-BE49-F238E27FC236}">
                <a16:creationId xmlns:a16="http://schemas.microsoft.com/office/drawing/2014/main" id="{84B36CF5-4A69-4966-A923-A2A76931D056}"/>
              </a:ext>
            </a:extLst>
          </p:cNvPr>
          <p:cNvSpPr txBox="1">
            <a:spLocks noChangeArrowheads="1"/>
          </p:cNvSpPr>
          <p:nvPr/>
        </p:nvSpPr>
        <p:spPr bwMode="auto">
          <a:xfrm>
            <a:off x="2363788" y="152400"/>
            <a:ext cx="434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Program—First Increment</a:t>
            </a:r>
          </a:p>
        </p:txBody>
      </p:sp>
      <p:pic>
        <p:nvPicPr>
          <p:cNvPr id="8198" name="Picture 5">
            <a:extLst>
              <a:ext uri="{FF2B5EF4-FFF2-40B4-BE49-F238E27FC236}">
                <a16:creationId xmlns:a16="http://schemas.microsoft.com/office/drawing/2014/main" id="{90E7FE8A-E220-48A9-9B0D-64CD81DCB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291513" cy="573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3">
            <a:extLst>
              <a:ext uri="{FF2B5EF4-FFF2-40B4-BE49-F238E27FC236}">
                <a16:creationId xmlns:a16="http://schemas.microsoft.com/office/drawing/2014/main" id="{9FA3B8C4-5BC3-41E1-B91A-72468AE2C354}"/>
              </a:ext>
            </a:extLst>
          </p:cNvPr>
          <p:cNvSpPr txBox="1">
            <a:spLocks noChangeArrowheads="1"/>
          </p:cNvSpPr>
          <p:nvPr/>
        </p:nvSpPr>
        <p:spPr bwMode="auto">
          <a:xfrm>
            <a:off x="2363788" y="152400"/>
            <a:ext cx="434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Program—First Increment</a:t>
            </a:r>
          </a:p>
        </p:txBody>
      </p:sp>
      <p:pic>
        <p:nvPicPr>
          <p:cNvPr id="9222" name="Picture 4">
            <a:extLst>
              <a:ext uri="{FF2B5EF4-FFF2-40B4-BE49-F238E27FC236}">
                <a16:creationId xmlns:a16="http://schemas.microsoft.com/office/drawing/2014/main" id="{9D6D3883-9ABE-434B-821E-9E118D989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685800"/>
            <a:ext cx="82550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5">
            <a:extLst>
              <a:ext uri="{FF2B5EF4-FFF2-40B4-BE49-F238E27FC236}">
                <a16:creationId xmlns:a16="http://schemas.microsoft.com/office/drawing/2014/main" id="{F2B95AF7-3E0C-4966-81D5-004328807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743200"/>
            <a:ext cx="82550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3">
            <a:extLst>
              <a:ext uri="{FF2B5EF4-FFF2-40B4-BE49-F238E27FC236}">
                <a16:creationId xmlns:a16="http://schemas.microsoft.com/office/drawing/2014/main" id="{CCF6E429-C93E-4435-A679-06850ABF38CE}"/>
              </a:ext>
            </a:extLst>
          </p:cNvPr>
          <p:cNvSpPr txBox="1">
            <a:spLocks noChangeArrowheads="1"/>
          </p:cNvSpPr>
          <p:nvPr/>
        </p:nvSpPr>
        <p:spPr bwMode="auto">
          <a:xfrm>
            <a:off x="2363788" y="152400"/>
            <a:ext cx="434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Program—First Increment</a:t>
            </a:r>
          </a:p>
        </p:txBody>
      </p:sp>
      <p:pic>
        <p:nvPicPr>
          <p:cNvPr id="10246" name="Picture 4">
            <a:extLst>
              <a:ext uri="{FF2B5EF4-FFF2-40B4-BE49-F238E27FC236}">
                <a16:creationId xmlns:a16="http://schemas.microsoft.com/office/drawing/2014/main" id="{75A835B5-66AD-42E7-B326-741AE808B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3185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3">
            <a:extLst>
              <a:ext uri="{FF2B5EF4-FFF2-40B4-BE49-F238E27FC236}">
                <a16:creationId xmlns:a16="http://schemas.microsoft.com/office/drawing/2014/main" id="{D3AF514B-9479-450A-88E9-6C79CF076AE1}"/>
              </a:ext>
            </a:extLst>
          </p:cNvPr>
          <p:cNvSpPr txBox="1">
            <a:spLocks noChangeArrowheads="1"/>
          </p:cNvSpPr>
          <p:nvPr/>
        </p:nvSpPr>
        <p:spPr bwMode="auto">
          <a:xfrm>
            <a:off x="2257425" y="152400"/>
            <a:ext cx="459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Calculator Program—Second Increment</a:t>
            </a:r>
          </a:p>
        </p:txBody>
      </p:sp>
      <p:grpSp>
        <p:nvGrpSpPr>
          <p:cNvPr id="11270" name="Group 7">
            <a:extLst>
              <a:ext uri="{FF2B5EF4-FFF2-40B4-BE49-F238E27FC236}">
                <a16:creationId xmlns:a16="http://schemas.microsoft.com/office/drawing/2014/main" id="{D678E3E2-08DC-464C-BA47-C1F2C8D0C1B4}"/>
              </a:ext>
            </a:extLst>
          </p:cNvPr>
          <p:cNvGrpSpPr>
            <a:grpSpLocks/>
          </p:cNvGrpSpPr>
          <p:nvPr/>
        </p:nvGrpSpPr>
        <p:grpSpPr bwMode="auto">
          <a:xfrm>
            <a:off x="255588" y="657225"/>
            <a:ext cx="8255000" cy="5526088"/>
            <a:chOff x="161" y="414"/>
            <a:chExt cx="5200" cy="3481"/>
          </a:xfrm>
        </p:grpSpPr>
        <p:pic>
          <p:nvPicPr>
            <p:cNvPr id="11271" name="Picture 5">
              <a:extLst>
                <a:ext uri="{FF2B5EF4-FFF2-40B4-BE49-F238E27FC236}">
                  <a16:creationId xmlns:a16="http://schemas.microsoft.com/office/drawing/2014/main" id="{20D51407-905B-461B-B900-CE627D43B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 y="414"/>
              <a:ext cx="5182"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6">
              <a:extLst>
                <a:ext uri="{FF2B5EF4-FFF2-40B4-BE49-F238E27FC236}">
                  <a16:creationId xmlns:a16="http://schemas.microsoft.com/office/drawing/2014/main" id="{BDBA3916-BE09-42C9-8D75-FBEFA9332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 y="864"/>
              <a:ext cx="5200"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2593</TotalTime>
  <Words>350</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chip</cp:lastModifiedBy>
  <cp:revision>181</cp:revision>
  <dcterms:created xsi:type="dcterms:W3CDTF">2000-01-15T04:50:39Z</dcterms:created>
  <dcterms:modified xsi:type="dcterms:W3CDTF">2021-09-28T03:16:45Z</dcterms:modified>
</cp:coreProperties>
</file>