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48" r:id="rId2"/>
  </p:sldMasterIdLst>
  <p:notesMasterIdLst>
    <p:notesMasterId r:id="rId27"/>
  </p:notesMasterIdLst>
  <p:handoutMasterIdLst>
    <p:handoutMasterId r:id="rId28"/>
  </p:handoutMasterIdLst>
  <p:sldIdLst>
    <p:sldId id="329" r:id="rId3"/>
    <p:sldId id="328" r:id="rId4"/>
    <p:sldId id="324" r:id="rId5"/>
    <p:sldId id="332" r:id="rId6"/>
    <p:sldId id="279" r:id="rId7"/>
    <p:sldId id="314" r:id="rId8"/>
    <p:sldId id="326" r:id="rId9"/>
    <p:sldId id="325" r:id="rId10"/>
    <p:sldId id="316" r:id="rId11"/>
    <p:sldId id="327" r:id="rId12"/>
    <p:sldId id="315" r:id="rId13"/>
    <p:sldId id="317" r:id="rId14"/>
    <p:sldId id="318" r:id="rId15"/>
    <p:sldId id="320" r:id="rId16"/>
    <p:sldId id="321" r:id="rId17"/>
    <p:sldId id="322" r:id="rId18"/>
    <p:sldId id="300" r:id="rId19"/>
    <p:sldId id="301" r:id="rId20"/>
    <p:sldId id="302" r:id="rId21"/>
    <p:sldId id="303" r:id="rId22"/>
    <p:sldId id="304" r:id="rId23"/>
    <p:sldId id="305" r:id="rId24"/>
    <p:sldId id="277" r:id="rId25"/>
    <p:sldId id="30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20F53-9ED7-4DA3-9096-0485A28EFEB4}" v="18" dt="2022-07-27T03:13:30.357"/>
    <p1510:client id="{629D4A67-5497-4F80-B7CC-66BD86091E91}" v="221" dt="2022-06-15T02:13:59.611"/>
    <p1510:client id="{CA03BB1A-9028-4CFC-BA3A-2A36F5BC2D6B}" v="236" dt="2021-10-05T02:51:21.070"/>
    <p1510:client id="{FA2D6953-9BF1-4165-989B-B3FA9B832F25}" v="9" dt="2022-09-22T14:23:50.811"/>
    <p1510:client id="{FA7F071C-C426-4EAD-B34F-4D954BD5FF57}" v="61" dt="2022-09-22T15:05:46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0" autoAdjust="0"/>
    <p:restoredTop sz="99744" autoAdjust="0"/>
  </p:normalViewPr>
  <p:slideViewPr>
    <p:cSldViewPr snapToGrid="0" snapToObjects="1">
      <p:cViewPr varScale="1">
        <p:scale>
          <a:sx n="128" d="100"/>
          <a:sy n="128" d="100"/>
        </p:scale>
        <p:origin x="15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Su" userId="547037e20b00b288" providerId="Windows Live" clId="Web-{CA03BB1A-9028-4CFC-BA3A-2A36F5BC2D6B}"/>
    <pc:docChg chg="addSld delSld modSld addMainMaster delMainMaster modMainMaster">
      <pc:chgData name="Joseph Su" userId="547037e20b00b288" providerId="Windows Live" clId="Web-{CA03BB1A-9028-4CFC-BA3A-2A36F5BC2D6B}" dt="2021-10-05T02:51:21.070" v="147"/>
      <pc:docMkLst>
        <pc:docMk/>
      </pc:docMkLst>
      <pc:sldChg chg="delSp modSp mod modClrScheme chgLayout">
        <pc:chgData name="Joseph Su" userId="547037e20b00b288" providerId="Windows Live" clId="Web-{CA03BB1A-9028-4CFC-BA3A-2A36F5BC2D6B}" dt="2021-10-05T02:27:41.667" v="63" actId="20577"/>
        <pc:sldMkLst>
          <pc:docMk/>
          <pc:sldMk cId="2095155196" sldId="277"/>
        </pc:sldMkLst>
        <pc:spChg chg="mod">
          <ac:chgData name="Joseph Su" userId="547037e20b00b288" providerId="Windows Live" clId="Web-{CA03BB1A-9028-4CFC-BA3A-2A36F5BC2D6B}" dt="2021-10-05T02:27:41.667" v="63" actId="20577"/>
          <ac:spMkLst>
            <pc:docMk/>
            <pc:sldMk cId="2095155196" sldId="277"/>
            <ac:spMk id="2" creationId="{00000000-0000-0000-0000-000000000000}"/>
          </ac:spMkLst>
        </pc:spChg>
        <pc:spChg chg="del mod ord">
          <ac:chgData name="Joseph Su" userId="547037e20b00b288" providerId="Windows Live" clId="Web-{CA03BB1A-9028-4CFC-BA3A-2A36F5BC2D6B}" dt="2021-10-05T02:21:32.817" v="7"/>
          <ac:spMkLst>
            <pc:docMk/>
            <pc:sldMk cId="2095155196" sldId="277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CA03BB1A-9028-4CFC-BA3A-2A36F5BC2D6B}" dt="2021-10-05T02:21:32.817" v="7"/>
        <pc:sldMkLst>
          <pc:docMk/>
          <pc:sldMk cId="3873570725" sldId="279"/>
        </pc:sldMkLst>
        <pc:spChg chg="del mod ord">
          <ac:chgData name="Joseph Su" userId="547037e20b00b288" providerId="Windows Live" clId="Web-{CA03BB1A-9028-4CFC-BA3A-2A36F5BC2D6B}" dt="2021-10-05T02:21:32.817" v="7"/>
          <ac:spMkLst>
            <pc:docMk/>
            <pc:sldMk cId="3873570725" sldId="279"/>
            <ac:spMk id="7" creationId="{00000000-0000-0000-0000-000000000000}"/>
          </ac:spMkLst>
        </pc:spChg>
      </pc:sldChg>
      <pc:sldChg chg="modSp del mod modClrScheme chgLayout">
        <pc:chgData name="Joseph Su" userId="547037e20b00b288" providerId="Windows Live" clId="Web-{CA03BB1A-9028-4CFC-BA3A-2A36F5BC2D6B}" dt="2021-10-05T02:21:01.830" v="4"/>
        <pc:sldMkLst>
          <pc:docMk/>
          <pc:sldMk cId="2924753254" sldId="297"/>
        </pc:sldMkLst>
        <pc:spChg chg="mod ord">
          <ac:chgData name="Joseph Su" userId="547037e20b00b288" providerId="Windows Live" clId="Web-{CA03BB1A-9028-4CFC-BA3A-2A36F5BC2D6B}" dt="2021-10-05T02:20:45.236" v="1"/>
          <ac:spMkLst>
            <pc:docMk/>
            <pc:sldMk cId="2924753254" sldId="297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CA03BB1A-9028-4CFC-BA3A-2A36F5BC2D6B}" dt="2021-10-05T02:25:06.580" v="35" actId="20577"/>
        <pc:sldMkLst>
          <pc:docMk/>
          <pc:sldMk cId="883796361" sldId="300"/>
        </pc:sldMkLst>
        <pc:spChg chg="mod ord">
          <ac:chgData name="Joseph Su" userId="547037e20b00b288" providerId="Windows Live" clId="Web-{CA03BB1A-9028-4CFC-BA3A-2A36F5BC2D6B}" dt="2021-10-05T02:20:45.236" v="1"/>
          <ac:spMkLst>
            <pc:docMk/>
            <pc:sldMk cId="883796361" sldId="300"/>
            <ac:spMk id="2" creationId="{00000000-0000-0000-0000-000000000000}"/>
          </ac:spMkLst>
        </pc:spChg>
        <pc:spChg chg="mod ord">
          <ac:chgData name="Joseph Su" userId="547037e20b00b288" providerId="Windows Live" clId="Web-{CA03BB1A-9028-4CFC-BA3A-2A36F5BC2D6B}" dt="2021-10-05T02:25:06.580" v="35" actId="20577"/>
          <ac:spMkLst>
            <pc:docMk/>
            <pc:sldMk cId="883796361" sldId="300"/>
            <ac:spMk id="3" creationId="{00000000-0000-0000-0000-000000000000}"/>
          </ac:spMkLst>
        </pc:spChg>
        <pc:spChg chg="del mod ord">
          <ac:chgData name="Joseph Su" userId="547037e20b00b288" providerId="Windows Live" clId="Web-{CA03BB1A-9028-4CFC-BA3A-2A36F5BC2D6B}" dt="2021-10-05T02:21:32.817" v="7"/>
          <ac:spMkLst>
            <pc:docMk/>
            <pc:sldMk cId="883796361" sldId="300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CA03BB1A-9028-4CFC-BA3A-2A36F5BC2D6B}" dt="2021-10-05T02:21:32.817" v="7"/>
        <pc:sldMkLst>
          <pc:docMk/>
          <pc:sldMk cId="2460395558" sldId="301"/>
        </pc:sldMkLst>
        <pc:spChg chg="mod ord">
          <ac:chgData name="Joseph Su" userId="547037e20b00b288" providerId="Windows Live" clId="Web-{CA03BB1A-9028-4CFC-BA3A-2A36F5BC2D6B}" dt="2021-10-05T02:20:45.236" v="1"/>
          <ac:spMkLst>
            <pc:docMk/>
            <pc:sldMk cId="2460395558" sldId="301"/>
            <ac:spMk id="2" creationId="{00000000-0000-0000-0000-000000000000}"/>
          </ac:spMkLst>
        </pc:spChg>
        <pc:spChg chg="del mod ord">
          <ac:chgData name="Joseph Su" userId="547037e20b00b288" providerId="Windows Live" clId="Web-{CA03BB1A-9028-4CFC-BA3A-2A36F5BC2D6B}" dt="2021-10-05T02:21:32.817" v="7"/>
          <ac:spMkLst>
            <pc:docMk/>
            <pc:sldMk cId="2460395558" sldId="301"/>
            <ac:spMk id="3" creationId="{90C2FD44-6B50-6749-9411-CECB9B28AB9C}"/>
          </ac:spMkLst>
        </pc:spChg>
        <pc:spChg chg="mod ord">
          <ac:chgData name="Joseph Su" userId="547037e20b00b288" providerId="Windows Live" clId="Web-{CA03BB1A-9028-4CFC-BA3A-2A36F5BC2D6B}" dt="2021-10-05T02:20:45.236" v="1"/>
          <ac:spMkLst>
            <pc:docMk/>
            <pc:sldMk cId="2460395558" sldId="301"/>
            <ac:spMk id="8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CA03BB1A-9028-4CFC-BA3A-2A36F5BC2D6B}" dt="2021-10-05T02:25:28.441" v="40" actId="20577"/>
        <pc:sldMkLst>
          <pc:docMk/>
          <pc:sldMk cId="4054208615" sldId="302"/>
        </pc:sldMkLst>
        <pc:spChg chg="mod ord">
          <ac:chgData name="Joseph Su" userId="547037e20b00b288" providerId="Windows Live" clId="Web-{CA03BB1A-9028-4CFC-BA3A-2A36F5BC2D6B}" dt="2021-10-05T02:20:45.236" v="1"/>
          <ac:spMkLst>
            <pc:docMk/>
            <pc:sldMk cId="4054208615" sldId="302"/>
            <ac:spMk id="2" creationId="{00000000-0000-0000-0000-000000000000}"/>
          </ac:spMkLst>
        </pc:spChg>
        <pc:spChg chg="del mod ord">
          <ac:chgData name="Joseph Su" userId="547037e20b00b288" providerId="Windows Live" clId="Web-{CA03BB1A-9028-4CFC-BA3A-2A36F5BC2D6B}" dt="2021-10-05T02:21:32.817" v="7"/>
          <ac:spMkLst>
            <pc:docMk/>
            <pc:sldMk cId="4054208615" sldId="302"/>
            <ac:spMk id="3" creationId="{D49D1146-6C85-9946-A55A-575BAC202A0B}"/>
          </ac:spMkLst>
        </pc:spChg>
        <pc:spChg chg="mod ord">
          <ac:chgData name="Joseph Su" userId="547037e20b00b288" providerId="Windows Live" clId="Web-{CA03BB1A-9028-4CFC-BA3A-2A36F5BC2D6B}" dt="2021-10-05T02:25:28.441" v="40" actId="20577"/>
          <ac:spMkLst>
            <pc:docMk/>
            <pc:sldMk cId="4054208615" sldId="302"/>
            <ac:spMk id="8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CA03BB1A-9028-4CFC-BA3A-2A36F5BC2D6B}" dt="2021-10-05T02:26:43.180" v="51" actId="14100"/>
        <pc:sldMkLst>
          <pc:docMk/>
          <pc:sldMk cId="656205251" sldId="303"/>
        </pc:sldMkLst>
        <pc:spChg chg="mod ord">
          <ac:chgData name="Joseph Su" userId="547037e20b00b288" providerId="Windows Live" clId="Web-{CA03BB1A-9028-4CFC-BA3A-2A36F5BC2D6B}" dt="2021-10-05T02:20:45.236" v="1"/>
          <ac:spMkLst>
            <pc:docMk/>
            <pc:sldMk cId="656205251" sldId="303"/>
            <ac:spMk id="2" creationId="{00000000-0000-0000-0000-000000000000}"/>
          </ac:spMkLst>
        </pc:spChg>
        <pc:spChg chg="del mod ord">
          <ac:chgData name="Joseph Su" userId="547037e20b00b288" providerId="Windows Live" clId="Web-{CA03BB1A-9028-4CFC-BA3A-2A36F5BC2D6B}" dt="2021-10-05T02:21:32.817" v="7"/>
          <ac:spMkLst>
            <pc:docMk/>
            <pc:sldMk cId="656205251" sldId="303"/>
            <ac:spMk id="5" creationId="{00000000-0000-0000-0000-000000000000}"/>
          </ac:spMkLst>
        </pc:spChg>
        <pc:spChg chg="mod">
          <ac:chgData name="Joseph Su" userId="547037e20b00b288" providerId="Windows Live" clId="Web-{CA03BB1A-9028-4CFC-BA3A-2A36F5BC2D6B}" dt="2021-10-05T02:25:41.238" v="42" actId="20577"/>
          <ac:spMkLst>
            <pc:docMk/>
            <pc:sldMk cId="656205251" sldId="303"/>
            <ac:spMk id="6" creationId="{00000000-0000-0000-0000-000000000000}"/>
          </ac:spMkLst>
        </pc:spChg>
        <pc:spChg chg="mod">
          <ac:chgData name="Joseph Su" userId="547037e20b00b288" providerId="Windows Live" clId="Web-{CA03BB1A-9028-4CFC-BA3A-2A36F5BC2D6B}" dt="2021-10-05T02:26:43.180" v="51" actId="14100"/>
          <ac:spMkLst>
            <pc:docMk/>
            <pc:sldMk cId="656205251" sldId="303"/>
            <ac:spMk id="11" creationId="{00000000-0000-0000-0000-000000000000}"/>
          </ac:spMkLst>
        </pc:spChg>
        <pc:spChg chg="mod">
          <ac:chgData name="Joseph Su" userId="547037e20b00b288" providerId="Windows Live" clId="Web-{CA03BB1A-9028-4CFC-BA3A-2A36F5BC2D6B}" dt="2021-10-05T02:25:55.114" v="45" actId="20577"/>
          <ac:spMkLst>
            <pc:docMk/>
            <pc:sldMk cId="656205251" sldId="303"/>
            <ac:spMk id="14" creationId="{00000000-0000-0000-0000-000000000000}"/>
          </ac:spMkLst>
        </pc:spChg>
        <pc:spChg chg="mod">
          <ac:chgData name="Joseph Su" userId="547037e20b00b288" providerId="Windows Live" clId="Web-{CA03BB1A-9028-4CFC-BA3A-2A36F5BC2D6B}" dt="2021-10-05T02:26:03.162" v="46"/>
          <ac:spMkLst>
            <pc:docMk/>
            <pc:sldMk cId="656205251" sldId="303"/>
            <ac:spMk id="16" creationId="{00000000-0000-0000-0000-000000000000}"/>
          </ac:spMkLst>
        </pc:spChg>
        <pc:cxnChg chg="mod">
          <ac:chgData name="Joseph Su" userId="547037e20b00b288" providerId="Windows Live" clId="Web-{CA03BB1A-9028-4CFC-BA3A-2A36F5BC2D6B}" dt="2021-10-05T02:25:47.098" v="43"/>
          <ac:cxnSpMkLst>
            <pc:docMk/>
            <pc:sldMk cId="656205251" sldId="303"/>
            <ac:cxnSpMk id="7" creationId="{00000000-0000-0000-0000-000000000000}"/>
          </ac:cxnSpMkLst>
        </pc:cxnChg>
        <pc:cxnChg chg="mod">
          <ac:chgData name="Joseph Su" userId="547037e20b00b288" providerId="Windows Live" clId="Web-{CA03BB1A-9028-4CFC-BA3A-2A36F5BC2D6B}" dt="2021-10-05T02:25:51.145" v="44"/>
          <ac:cxnSpMkLst>
            <pc:docMk/>
            <pc:sldMk cId="656205251" sldId="303"/>
            <ac:cxnSpMk id="17" creationId="{00000000-0000-0000-0000-000000000000}"/>
          </ac:cxnSpMkLst>
        </pc:cxnChg>
      </pc:sldChg>
      <pc:sldChg chg="delSp modSp mod modClrScheme chgLayout">
        <pc:chgData name="Joseph Su" userId="547037e20b00b288" providerId="Windows Live" clId="Web-{CA03BB1A-9028-4CFC-BA3A-2A36F5BC2D6B}" dt="2021-10-05T02:28:02.903" v="67" actId="20577"/>
        <pc:sldMkLst>
          <pc:docMk/>
          <pc:sldMk cId="3883381171" sldId="304"/>
        </pc:sldMkLst>
        <pc:spChg chg="mod ord">
          <ac:chgData name="Joseph Su" userId="547037e20b00b288" providerId="Windows Live" clId="Web-{CA03BB1A-9028-4CFC-BA3A-2A36F5BC2D6B}" dt="2021-10-05T02:20:45.236" v="1"/>
          <ac:spMkLst>
            <pc:docMk/>
            <pc:sldMk cId="3883381171" sldId="304"/>
            <ac:spMk id="2" creationId="{00000000-0000-0000-0000-000000000000}"/>
          </ac:spMkLst>
        </pc:spChg>
        <pc:spChg chg="mod ord">
          <ac:chgData name="Joseph Su" userId="547037e20b00b288" providerId="Windows Live" clId="Web-{CA03BB1A-9028-4CFC-BA3A-2A36F5BC2D6B}" dt="2021-10-05T02:28:02.903" v="67" actId="20577"/>
          <ac:spMkLst>
            <pc:docMk/>
            <pc:sldMk cId="3883381171" sldId="304"/>
            <ac:spMk id="3" creationId="{00000000-0000-0000-0000-000000000000}"/>
          </ac:spMkLst>
        </pc:spChg>
        <pc:spChg chg="del mod ord">
          <ac:chgData name="Joseph Su" userId="547037e20b00b288" providerId="Windows Live" clId="Web-{CA03BB1A-9028-4CFC-BA3A-2A36F5BC2D6B}" dt="2021-10-05T02:21:32.817" v="7"/>
          <ac:spMkLst>
            <pc:docMk/>
            <pc:sldMk cId="3883381171" sldId="304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CA03BB1A-9028-4CFC-BA3A-2A36F5BC2D6B}" dt="2021-10-05T02:27:20.010" v="59"/>
        <pc:sldMkLst>
          <pc:docMk/>
          <pc:sldMk cId="1224264355" sldId="305"/>
        </pc:sldMkLst>
        <pc:spChg chg="mod ord">
          <ac:chgData name="Joseph Su" userId="547037e20b00b288" providerId="Windows Live" clId="Web-{CA03BB1A-9028-4CFC-BA3A-2A36F5BC2D6B}" dt="2021-10-05T02:20:45.236" v="1"/>
          <ac:spMkLst>
            <pc:docMk/>
            <pc:sldMk cId="1224264355" sldId="305"/>
            <ac:spMk id="2" creationId="{00000000-0000-0000-0000-000000000000}"/>
          </ac:spMkLst>
        </pc:spChg>
        <pc:spChg chg="mod ord">
          <ac:chgData name="Joseph Su" userId="547037e20b00b288" providerId="Windows Live" clId="Web-{CA03BB1A-9028-4CFC-BA3A-2A36F5BC2D6B}" dt="2021-10-05T02:26:59.040" v="53" actId="20577"/>
          <ac:spMkLst>
            <pc:docMk/>
            <pc:sldMk cId="1224264355" sldId="305"/>
            <ac:spMk id="3" creationId="{00000000-0000-0000-0000-000000000000}"/>
          </ac:spMkLst>
        </pc:spChg>
        <pc:spChg chg="del mod ord">
          <ac:chgData name="Joseph Su" userId="547037e20b00b288" providerId="Windows Live" clId="Web-{CA03BB1A-9028-4CFC-BA3A-2A36F5BC2D6B}" dt="2021-10-05T02:21:32.817" v="7"/>
          <ac:spMkLst>
            <pc:docMk/>
            <pc:sldMk cId="1224264355" sldId="305"/>
            <ac:spMk id="5" creationId="{00000000-0000-0000-0000-000000000000}"/>
          </ac:spMkLst>
        </pc:spChg>
        <pc:spChg chg="mod">
          <ac:chgData name="Joseph Su" userId="547037e20b00b288" providerId="Windows Live" clId="Web-{CA03BB1A-9028-4CFC-BA3A-2A36F5BC2D6B}" dt="2021-10-05T02:27:02.915" v="55" actId="20577"/>
          <ac:spMkLst>
            <pc:docMk/>
            <pc:sldMk cId="1224264355" sldId="305"/>
            <ac:spMk id="6" creationId="{00000000-0000-0000-0000-000000000000}"/>
          </ac:spMkLst>
        </pc:spChg>
        <pc:spChg chg="mod">
          <ac:chgData name="Joseph Su" userId="547037e20b00b288" providerId="Windows Live" clId="Web-{CA03BB1A-9028-4CFC-BA3A-2A36F5BC2D6B}" dt="2021-10-05T02:27:08.306" v="57" actId="20577"/>
          <ac:spMkLst>
            <pc:docMk/>
            <pc:sldMk cId="1224264355" sldId="305"/>
            <ac:spMk id="14" creationId="{00000000-0000-0000-0000-000000000000}"/>
          </ac:spMkLst>
        </pc:spChg>
        <pc:spChg chg="mod">
          <ac:chgData name="Joseph Su" userId="547037e20b00b288" providerId="Windows Live" clId="Web-{CA03BB1A-9028-4CFC-BA3A-2A36F5BC2D6B}" dt="2021-10-05T02:27:05.322" v="56" actId="20577"/>
          <ac:spMkLst>
            <pc:docMk/>
            <pc:sldMk cId="1224264355" sldId="305"/>
            <ac:spMk id="19" creationId="{00000000-0000-0000-0000-000000000000}"/>
          </ac:spMkLst>
        </pc:spChg>
        <pc:cxnChg chg="mod">
          <ac:chgData name="Joseph Su" userId="547037e20b00b288" providerId="Windows Live" clId="Web-{CA03BB1A-9028-4CFC-BA3A-2A36F5BC2D6B}" dt="2021-10-05T02:27:15.822" v="58"/>
          <ac:cxnSpMkLst>
            <pc:docMk/>
            <pc:sldMk cId="1224264355" sldId="305"/>
            <ac:cxnSpMk id="7" creationId="{00000000-0000-0000-0000-000000000000}"/>
          </ac:cxnSpMkLst>
        </pc:cxnChg>
        <pc:cxnChg chg="mod">
          <ac:chgData name="Joseph Su" userId="547037e20b00b288" providerId="Windows Live" clId="Web-{CA03BB1A-9028-4CFC-BA3A-2A36F5BC2D6B}" dt="2021-10-05T02:27:20.010" v="59"/>
          <ac:cxnSpMkLst>
            <pc:docMk/>
            <pc:sldMk cId="1224264355" sldId="305"/>
            <ac:cxnSpMk id="15" creationId="{00000000-0000-0000-0000-000000000000}"/>
          </ac:cxnSpMkLst>
        </pc:cxnChg>
      </pc:sldChg>
      <pc:sldChg chg="delSp modSp mod modClrScheme chgLayout">
        <pc:chgData name="Joseph Su" userId="547037e20b00b288" providerId="Windows Live" clId="Web-{CA03BB1A-9028-4CFC-BA3A-2A36F5BC2D6B}" dt="2021-10-05T02:27:36.605" v="62" actId="20577"/>
        <pc:sldMkLst>
          <pc:docMk/>
          <pc:sldMk cId="80553561" sldId="306"/>
        </pc:sldMkLst>
        <pc:spChg chg="mod">
          <ac:chgData name="Joseph Su" userId="547037e20b00b288" providerId="Windows Live" clId="Web-{CA03BB1A-9028-4CFC-BA3A-2A36F5BC2D6B}" dt="2021-10-05T02:27:36.605" v="62" actId="20577"/>
          <ac:spMkLst>
            <pc:docMk/>
            <pc:sldMk cId="80553561" sldId="306"/>
            <ac:spMk id="2" creationId="{00000000-0000-0000-0000-000000000000}"/>
          </ac:spMkLst>
        </pc:spChg>
        <pc:spChg chg="del mod ord">
          <ac:chgData name="Joseph Su" userId="547037e20b00b288" providerId="Windows Live" clId="Web-{CA03BB1A-9028-4CFC-BA3A-2A36F5BC2D6B}" dt="2021-10-05T02:21:32.817" v="7"/>
          <ac:spMkLst>
            <pc:docMk/>
            <pc:sldMk cId="80553561" sldId="306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CA03BB1A-9028-4CFC-BA3A-2A36F5BC2D6B}" dt="2021-10-05T02:21:41.239" v="8" actId="20577"/>
        <pc:sldMkLst>
          <pc:docMk/>
          <pc:sldMk cId="2743358607" sldId="314"/>
        </pc:sldMkLst>
        <pc:spChg chg="mod ord">
          <ac:chgData name="Joseph Su" userId="547037e20b00b288" providerId="Windows Live" clId="Web-{CA03BB1A-9028-4CFC-BA3A-2A36F5BC2D6B}" dt="2021-10-05T02:20:45.236" v="1"/>
          <ac:spMkLst>
            <pc:docMk/>
            <pc:sldMk cId="2743358607" sldId="314"/>
            <ac:spMk id="2" creationId="{00000000-0000-0000-0000-000000000000}"/>
          </ac:spMkLst>
        </pc:spChg>
        <pc:spChg chg="mod ord">
          <ac:chgData name="Joseph Su" userId="547037e20b00b288" providerId="Windows Live" clId="Web-{CA03BB1A-9028-4CFC-BA3A-2A36F5BC2D6B}" dt="2021-10-05T02:21:41.239" v="8" actId="20577"/>
          <ac:spMkLst>
            <pc:docMk/>
            <pc:sldMk cId="2743358607" sldId="314"/>
            <ac:spMk id="3" creationId="{00000000-0000-0000-0000-000000000000}"/>
          </ac:spMkLst>
        </pc:spChg>
        <pc:spChg chg="del mod ord">
          <ac:chgData name="Joseph Su" userId="547037e20b00b288" providerId="Windows Live" clId="Web-{CA03BB1A-9028-4CFC-BA3A-2A36F5BC2D6B}" dt="2021-10-05T02:21:31.066" v="6"/>
          <ac:spMkLst>
            <pc:docMk/>
            <pc:sldMk cId="2743358607" sldId="314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CA03BB1A-9028-4CFC-BA3A-2A36F5BC2D6B}" dt="2021-10-05T02:21:32.817" v="7"/>
        <pc:sldMkLst>
          <pc:docMk/>
          <pc:sldMk cId="2290478884" sldId="315"/>
        </pc:sldMkLst>
        <pc:spChg chg="mod ord">
          <ac:chgData name="Joseph Su" userId="547037e20b00b288" providerId="Windows Live" clId="Web-{CA03BB1A-9028-4CFC-BA3A-2A36F5BC2D6B}" dt="2021-10-05T02:20:45.236" v="1"/>
          <ac:spMkLst>
            <pc:docMk/>
            <pc:sldMk cId="2290478884" sldId="315"/>
            <ac:spMk id="2" creationId="{00000000-0000-0000-0000-000000000000}"/>
          </ac:spMkLst>
        </pc:spChg>
        <pc:spChg chg="del mod ord">
          <ac:chgData name="Joseph Su" userId="547037e20b00b288" providerId="Windows Live" clId="Web-{CA03BB1A-9028-4CFC-BA3A-2A36F5BC2D6B}" dt="2021-10-05T02:21:32.817" v="7"/>
          <ac:spMkLst>
            <pc:docMk/>
            <pc:sldMk cId="2290478884" sldId="315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CA03BB1A-9028-4CFC-BA3A-2A36F5BC2D6B}" dt="2021-10-05T02:23:55.059" v="21" actId="20577"/>
        <pc:sldMkLst>
          <pc:docMk/>
          <pc:sldMk cId="1596585560" sldId="316"/>
        </pc:sldMkLst>
        <pc:spChg chg="mod ord">
          <ac:chgData name="Joseph Su" userId="547037e20b00b288" providerId="Windows Live" clId="Web-{CA03BB1A-9028-4CFC-BA3A-2A36F5BC2D6B}" dt="2021-10-05T02:20:45.236" v="1"/>
          <ac:spMkLst>
            <pc:docMk/>
            <pc:sldMk cId="1596585560" sldId="316"/>
            <ac:spMk id="2" creationId="{00000000-0000-0000-0000-000000000000}"/>
          </ac:spMkLst>
        </pc:spChg>
        <pc:spChg chg="mod ord">
          <ac:chgData name="Joseph Su" userId="547037e20b00b288" providerId="Windows Live" clId="Web-{CA03BB1A-9028-4CFC-BA3A-2A36F5BC2D6B}" dt="2021-10-05T02:23:55.059" v="21" actId="20577"/>
          <ac:spMkLst>
            <pc:docMk/>
            <pc:sldMk cId="1596585560" sldId="316"/>
            <ac:spMk id="3" creationId="{00000000-0000-0000-0000-000000000000}"/>
          </ac:spMkLst>
        </pc:spChg>
        <pc:spChg chg="del mod ord">
          <ac:chgData name="Joseph Su" userId="547037e20b00b288" providerId="Windows Live" clId="Web-{CA03BB1A-9028-4CFC-BA3A-2A36F5BC2D6B}" dt="2021-10-05T02:21:32.817" v="7"/>
          <ac:spMkLst>
            <pc:docMk/>
            <pc:sldMk cId="1596585560" sldId="316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CA03BB1A-9028-4CFC-BA3A-2A36F5BC2D6B}" dt="2021-10-05T02:24:22.640" v="26" actId="20577"/>
        <pc:sldMkLst>
          <pc:docMk/>
          <pc:sldMk cId="1254295698" sldId="317"/>
        </pc:sldMkLst>
        <pc:spChg chg="mod ord">
          <ac:chgData name="Joseph Su" userId="547037e20b00b288" providerId="Windows Live" clId="Web-{CA03BB1A-9028-4CFC-BA3A-2A36F5BC2D6B}" dt="2021-10-05T02:20:45.236" v="1"/>
          <ac:spMkLst>
            <pc:docMk/>
            <pc:sldMk cId="1254295698" sldId="317"/>
            <ac:spMk id="2" creationId="{00000000-0000-0000-0000-000000000000}"/>
          </ac:spMkLst>
        </pc:spChg>
        <pc:spChg chg="del mod ord">
          <ac:chgData name="Joseph Su" userId="547037e20b00b288" providerId="Windows Live" clId="Web-{CA03BB1A-9028-4CFC-BA3A-2A36F5BC2D6B}" dt="2021-10-05T02:21:32.817" v="7"/>
          <ac:spMkLst>
            <pc:docMk/>
            <pc:sldMk cId="1254295698" sldId="317"/>
            <ac:spMk id="5" creationId="{00000000-0000-0000-0000-000000000000}"/>
          </ac:spMkLst>
        </pc:spChg>
        <pc:spChg chg="mod ord">
          <ac:chgData name="Joseph Su" userId="547037e20b00b288" providerId="Windows Live" clId="Web-{CA03BB1A-9028-4CFC-BA3A-2A36F5BC2D6B}" dt="2021-10-05T02:24:22.640" v="26" actId="20577"/>
          <ac:spMkLst>
            <pc:docMk/>
            <pc:sldMk cId="1254295698" sldId="317"/>
            <ac:spMk id="6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CA03BB1A-9028-4CFC-BA3A-2A36F5BC2D6B}" dt="2021-10-05T02:24:33.813" v="28" actId="20577"/>
        <pc:sldMkLst>
          <pc:docMk/>
          <pc:sldMk cId="188682298" sldId="318"/>
        </pc:sldMkLst>
        <pc:spChg chg="mod ord">
          <ac:chgData name="Joseph Su" userId="547037e20b00b288" providerId="Windows Live" clId="Web-{CA03BB1A-9028-4CFC-BA3A-2A36F5BC2D6B}" dt="2021-10-05T02:20:45.236" v="1"/>
          <ac:spMkLst>
            <pc:docMk/>
            <pc:sldMk cId="188682298" sldId="318"/>
            <ac:spMk id="2" creationId="{00000000-0000-0000-0000-000000000000}"/>
          </ac:spMkLst>
        </pc:spChg>
        <pc:spChg chg="del mod ord">
          <ac:chgData name="Joseph Su" userId="547037e20b00b288" providerId="Windows Live" clId="Web-{CA03BB1A-9028-4CFC-BA3A-2A36F5BC2D6B}" dt="2021-10-05T02:21:32.817" v="7"/>
          <ac:spMkLst>
            <pc:docMk/>
            <pc:sldMk cId="188682298" sldId="318"/>
            <ac:spMk id="5" creationId="{00000000-0000-0000-0000-000000000000}"/>
          </ac:spMkLst>
        </pc:spChg>
        <pc:spChg chg="mod ord">
          <ac:chgData name="Joseph Su" userId="547037e20b00b288" providerId="Windows Live" clId="Web-{CA03BB1A-9028-4CFC-BA3A-2A36F5BC2D6B}" dt="2021-10-05T02:24:33.813" v="28" actId="20577"/>
          <ac:spMkLst>
            <pc:docMk/>
            <pc:sldMk cId="188682298" sldId="318"/>
            <ac:spMk id="6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CA03BB1A-9028-4CFC-BA3A-2A36F5BC2D6B}" dt="2021-10-05T02:28:38.796" v="68" actId="20577"/>
        <pc:sldMkLst>
          <pc:docMk/>
          <pc:sldMk cId="2657230656" sldId="320"/>
        </pc:sldMkLst>
        <pc:spChg chg="mod ord">
          <ac:chgData name="Joseph Su" userId="547037e20b00b288" providerId="Windows Live" clId="Web-{CA03BB1A-9028-4CFC-BA3A-2A36F5BC2D6B}" dt="2021-10-05T02:20:45.236" v="1"/>
          <ac:spMkLst>
            <pc:docMk/>
            <pc:sldMk cId="2657230656" sldId="320"/>
            <ac:spMk id="2" creationId="{00000000-0000-0000-0000-000000000000}"/>
          </ac:spMkLst>
        </pc:spChg>
        <pc:spChg chg="del mod ord">
          <ac:chgData name="Joseph Su" userId="547037e20b00b288" providerId="Windows Live" clId="Web-{CA03BB1A-9028-4CFC-BA3A-2A36F5BC2D6B}" dt="2021-10-05T02:21:32.817" v="7"/>
          <ac:spMkLst>
            <pc:docMk/>
            <pc:sldMk cId="2657230656" sldId="320"/>
            <ac:spMk id="5" creationId="{00000000-0000-0000-0000-000000000000}"/>
          </ac:spMkLst>
        </pc:spChg>
        <pc:spChg chg="mod ord">
          <ac:chgData name="Joseph Su" userId="547037e20b00b288" providerId="Windows Live" clId="Web-{CA03BB1A-9028-4CFC-BA3A-2A36F5BC2D6B}" dt="2021-10-05T02:28:38.796" v="68" actId="20577"/>
          <ac:spMkLst>
            <pc:docMk/>
            <pc:sldMk cId="2657230656" sldId="320"/>
            <ac:spMk id="6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CA03BB1A-9028-4CFC-BA3A-2A36F5BC2D6B}" dt="2021-10-05T02:24:47.798" v="31" actId="20577"/>
        <pc:sldMkLst>
          <pc:docMk/>
          <pc:sldMk cId="1091088900" sldId="321"/>
        </pc:sldMkLst>
        <pc:spChg chg="mod ord">
          <ac:chgData name="Joseph Su" userId="547037e20b00b288" providerId="Windows Live" clId="Web-{CA03BB1A-9028-4CFC-BA3A-2A36F5BC2D6B}" dt="2021-10-05T02:20:45.236" v="1"/>
          <ac:spMkLst>
            <pc:docMk/>
            <pc:sldMk cId="1091088900" sldId="321"/>
            <ac:spMk id="2" creationId="{00000000-0000-0000-0000-000000000000}"/>
          </ac:spMkLst>
        </pc:spChg>
        <pc:spChg chg="del mod ord">
          <ac:chgData name="Joseph Su" userId="547037e20b00b288" providerId="Windows Live" clId="Web-{CA03BB1A-9028-4CFC-BA3A-2A36F5BC2D6B}" dt="2021-10-05T02:21:32.817" v="7"/>
          <ac:spMkLst>
            <pc:docMk/>
            <pc:sldMk cId="1091088900" sldId="321"/>
            <ac:spMk id="5" creationId="{00000000-0000-0000-0000-000000000000}"/>
          </ac:spMkLst>
        </pc:spChg>
        <pc:spChg chg="mod ord">
          <ac:chgData name="Joseph Su" userId="547037e20b00b288" providerId="Windows Live" clId="Web-{CA03BB1A-9028-4CFC-BA3A-2A36F5BC2D6B}" dt="2021-10-05T02:24:47.798" v="31" actId="20577"/>
          <ac:spMkLst>
            <pc:docMk/>
            <pc:sldMk cId="1091088900" sldId="321"/>
            <ac:spMk id="6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CA03BB1A-9028-4CFC-BA3A-2A36F5BC2D6B}" dt="2021-10-05T02:24:52.954" v="32" actId="20577"/>
        <pc:sldMkLst>
          <pc:docMk/>
          <pc:sldMk cId="2538056039" sldId="322"/>
        </pc:sldMkLst>
        <pc:spChg chg="mod ord">
          <ac:chgData name="Joseph Su" userId="547037e20b00b288" providerId="Windows Live" clId="Web-{CA03BB1A-9028-4CFC-BA3A-2A36F5BC2D6B}" dt="2021-10-05T02:20:45.236" v="1"/>
          <ac:spMkLst>
            <pc:docMk/>
            <pc:sldMk cId="2538056039" sldId="322"/>
            <ac:spMk id="2" creationId="{00000000-0000-0000-0000-000000000000}"/>
          </ac:spMkLst>
        </pc:spChg>
        <pc:spChg chg="del mod ord">
          <ac:chgData name="Joseph Su" userId="547037e20b00b288" providerId="Windows Live" clId="Web-{CA03BB1A-9028-4CFC-BA3A-2A36F5BC2D6B}" dt="2021-10-05T02:21:32.817" v="7"/>
          <ac:spMkLst>
            <pc:docMk/>
            <pc:sldMk cId="2538056039" sldId="322"/>
            <ac:spMk id="5" creationId="{00000000-0000-0000-0000-000000000000}"/>
          </ac:spMkLst>
        </pc:spChg>
        <pc:spChg chg="mod ord">
          <ac:chgData name="Joseph Su" userId="547037e20b00b288" providerId="Windows Live" clId="Web-{CA03BB1A-9028-4CFC-BA3A-2A36F5BC2D6B}" dt="2021-10-05T02:24:52.954" v="32" actId="20577"/>
          <ac:spMkLst>
            <pc:docMk/>
            <pc:sldMk cId="2538056039" sldId="322"/>
            <ac:spMk id="6" creationId="{00000000-0000-0000-0000-000000000000}"/>
          </ac:spMkLst>
        </pc:spChg>
      </pc:sldChg>
      <pc:sldChg chg="delSp modSp del mod modClrScheme delDesignElem chgLayout">
        <pc:chgData name="Joseph Su" userId="547037e20b00b288" providerId="Windows Live" clId="Web-{CA03BB1A-9028-4CFC-BA3A-2A36F5BC2D6B}" dt="2021-10-05T02:21:04.690" v="5"/>
        <pc:sldMkLst>
          <pc:docMk/>
          <pc:sldMk cId="2027421556" sldId="323"/>
        </pc:sldMkLst>
        <pc:spChg chg="del">
          <ac:chgData name="Joseph Su" userId="547037e20b00b288" providerId="Windows Live" clId="Web-{CA03BB1A-9028-4CFC-BA3A-2A36F5BC2D6B}" dt="2021-10-05T02:20:39.595" v="0"/>
          <ac:spMkLst>
            <pc:docMk/>
            <pc:sldMk cId="2027421556" sldId="323"/>
            <ac:spMk id="8" creationId="{05CAB698-DA55-2041-A15A-9636B51CF640}"/>
          </ac:spMkLst>
        </pc:spChg>
        <pc:spChg chg="del">
          <ac:chgData name="Joseph Su" userId="547037e20b00b288" providerId="Windows Live" clId="Web-{CA03BB1A-9028-4CFC-BA3A-2A36F5BC2D6B}" dt="2021-10-05T02:20:39.595" v="0"/>
          <ac:spMkLst>
            <pc:docMk/>
            <pc:sldMk cId="2027421556" sldId="323"/>
            <ac:spMk id="9" creationId="{72B90D05-F651-B14B-B174-156ABFBD1C49}"/>
          </ac:spMkLst>
        </pc:spChg>
        <pc:spChg chg="del">
          <ac:chgData name="Joseph Su" userId="547037e20b00b288" providerId="Windows Live" clId="Web-{CA03BB1A-9028-4CFC-BA3A-2A36F5BC2D6B}" dt="2021-10-05T02:20:39.595" v="0"/>
          <ac:spMkLst>
            <pc:docMk/>
            <pc:sldMk cId="2027421556" sldId="323"/>
            <ac:spMk id="10" creationId="{1B273EFA-2FB3-2A49-B355-49F662871421}"/>
          </ac:spMkLst>
        </pc:spChg>
        <pc:spChg chg="del">
          <ac:chgData name="Joseph Su" userId="547037e20b00b288" providerId="Windows Live" clId="Web-{CA03BB1A-9028-4CFC-BA3A-2A36F5BC2D6B}" dt="2021-10-05T02:20:39.595" v="0"/>
          <ac:spMkLst>
            <pc:docMk/>
            <pc:sldMk cId="2027421556" sldId="323"/>
            <ac:spMk id="11" creationId="{97C32B9F-9F33-F043-B8B9-6FE9A808EABE}"/>
          </ac:spMkLst>
        </pc:spChg>
        <pc:spChg chg="del">
          <ac:chgData name="Joseph Su" userId="547037e20b00b288" providerId="Windows Live" clId="Web-{CA03BB1A-9028-4CFC-BA3A-2A36F5BC2D6B}" dt="2021-10-05T02:20:39.595" v="0"/>
          <ac:spMkLst>
            <pc:docMk/>
            <pc:sldMk cId="2027421556" sldId="323"/>
            <ac:spMk id="12" creationId="{DF6B3531-802D-5249-B0F0-019E82ADACD8}"/>
          </ac:spMkLst>
        </pc:spChg>
        <pc:spChg chg="del">
          <ac:chgData name="Joseph Su" userId="547037e20b00b288" providerId="Windows Live" clId="Web-{CA03BB1A-9028-4CFC-BA3A-2A36F5BC2D6B}" dt="2021-10-05T02:20:39.595" v="0"/>
          <ac:spMkLst>
            <pc:docMk/>
            <pc:sldMk cId="2027421556" sldId="323"/>
            <ac:spMk id="13" creationId="{824A3E6C-05EE-924F-8710-72F5C2541F79}"/>
          </ac:spMkLst>
        </pc:spChg>
        <pc:spChg chg="del">
          <ac:chgData name="Joseph Su" userId="547037e20b00b288" providerId="Windows Live" clId="Web-{CA03BB1A-9028-4CFC-BA3A-2A36F5BC2D6B}" dt="2021-10-05T02:20:39.595" v="0"/>
          <ac:spMkLst>
            <pc:docMk/>
            <pc:sldMk cId="2027421556" sldId="323"/>
            <ac:spMk id="14" creationId="{D99A36F1-B10C-7C4E-B3DD-10F21312E38D}"/>
          </ac:spMkLst>
        </pc:spChg>
        <pc:spChg chg="mod ord">
          <ac:chgData name="Joseph Su" userId="547037e20b00b288" providerId="Windows Live" clId="Web-{CA03BB1A-9028-4CFC-BA3A-2A36F5BC2D6B}" dt="2021-10-05T02:20:45.236" v="1"/>
          <ac:spMkLst>
            <pc:docMk/>
            <pc:sldMk cId="2027421556" sldId="323"/>
            <ac:spMk id="17" creationId="{6EB5A963-54FD-2E49-830C-C09991A72FEB}"/>
          </ac:spMkLst>
        </pc:spChg>
      </pc:sldChg>
      <pc:sldChg chg="delSp modSp mod modClrScheme chgLayout">
        <pc:chgData name="Joseph Su" userId="547037e20b00b288" providerId="Windows Live" clId="Web-{CA03BB1A-9028-4CFC-BA3A-2A36F5BC2D6B}" dt="2021-10-05T02:21:32.817" v="7"/>
        <pc:sldMkLst>
          <pc:docMk/>
          <pc:sldMk cId="1740359209" sldId="324"/>
        </pc:sldMkLst>
        <pc:spChg chg="del mod ord">
          <ac:chgData name="Joseph Su" userId="547037e20b00b288" providerId="Windows Live" clId="Web-{CA03BB1A-9028-4CFC-BA3A-2A36F5BC2D6B}" dt="2021-10-05T02:21:32.817" v="7"/>
          <ac:spMkLst>
            <pc:docMk/>
            <pc:sldMk cId="1740359209" sldId="324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CA03BB1A-9028-4CFC-BA3A-2A36F5BC2D6B}" dt="2021-10-05T02:23:28.448" v="17" actId="20577"/>
        <pc:sldMkLst>
          <pc:docMk/>
          <pc:sldMk cId="2174001783" sldId="325"/>
        </pc:sldMkLst>
        <pc:spChg chg="mod ord">
          <ac:chgData name="Joseph Su" userId="547037e20b00b288" providerId="Windows Live" clId="Web-{CA03BB1A-9028-4CFC-BA3A-2A36F5BC2D6B}" dt="2021-10-05T02:20:45.236" v="1"/>
          <ac:spMkLst>
            <pc:docMk/>
            <pc:sldMk cId="2174001783" sldId="325"/>
            <ac:spMk id="2" creationId="{00000000-0000-0000-0000-000000000000}"/>
          </ac:spMkLst>
        </pc:spChg>
        <pc:spChg chg="mod ord">
          <ac:chgData name="Joseph Su" userId="547037e20b00b288" providerId="Windows Live" clId="Web-{CA03BB1A-9028-4CFC-BA3A-2A36F5BC2D6B}" dt="2021-10-05T02:23:28.448" v="17" actId="20577"/>
          <ac:spMkLst>
            <pc:docMk/>
            <pc:sldMk cId="2174001783" sldId="325"/>
            <ac:spMk id="3" creationId="{00000000-0000-0000-0000-000000000000}"/>
          </ac:spMkLst>
        </pc:spChg>
        <pc:spChg chg="del mod ord">
          <ac:chgData name="Joseph Su" userId="547037e20b00b288" providerId="Windows Live" clId="Web-{CA03BB1A-9028-4CFC-BA3A-2A36F5BC2D6B}" dt="2021-10-05T02:21:32.817" v="7"/>
          <ac:spMkLst>
            <pc:docMk/>
            <pc:sldMk cId="2174001783" sldId="325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CA03BB1A-9028-4CFC-BA3A-2A36F5BC2D6B}" dt="2021-10-05T02:22:43.415" v="11" actId="20577"/>
        <pc:sldMkLst>
          <pc:docMk/>
          <pc:sldMk cId="2392993374" sldId="326"/>
        </pc:sldMkLst>
        <pc:spChg chg="mod ord">
          <ac:chgData name="Joseph Su" userId="547037e20b00b288" providerId="Windows Live" clId="Web-{CA03BB1A-9028-4CFC-BA3A-2A36F5BC2D6B}" dt="2021-10-05T02:20:45.236" v="1"/>
          <ac:spMkLst>
            <pc:docMk/>
            <pc:sldMk cId="2392993374" sldId="326"/>
            <ac:spMk id="2" creationId="{00000000-0000-0000-0000-000000000000}"/>
          </ac:spMkLst>
        </pc:spChg>
        <pc:spChg chg="mod ord">
          <ac:chgData name="Joseph Su" userId="547037e20b00b288" providerId="Windows Live" clId="Web-{CA03BB1A-9028-4CFC-BA3A-2A36F5BC2D6B}" dt="2021-10-05T02:22:43.415" v="11" actId="20577"/>
          <ac:spMkLst>
            <pc:docMk/>
            <pc:sldMk cId="2392993374" sldId="326"/>
            <ac:spMk id="3" creationId="{00000000-0000-0000-0000-000000000000}"/>
          </ac:spMkLst>
        </pc:spChg>
        <pc:spChg chg="del mod ord">
          <ac:chgData name="Joseph Su" userId="547037e20b00b288" providerId="Windows Live" clId="Web-{CA03BB1A-9028-4CFC-BA3A-2A36F5BC2D6B}" dt="2021-10-05T02:21:32.817" v="7"/>
          <ac:spMkLst>
            <pc:docMk/>
            <pc:sldMk cId="2392993374" sldId="326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CA03BB1A-9028-4CFC-BA3A-2A36F5BC2D6B}" dt="2021-10-05T02:24:07.888" v="24" actId="20577"/>
        <pc:sldMkLst>
          <pc:docMk/>
          <pc:sldMk cId="66876715" sldId="327"/>
        </pc:sldMkLst>
        <pc:spChg chg="mod ord">
          <ac:chgData name="Joseph Su" userId="547037e20b00b288" providerId="Windows Live" clId="Web-{CA03BB1A-9028-4CFC-BA3A-2A36F5BC2D6B}" dt="2021-10-05T02:20:45.236" v="1"/>
          <ac:spMkLst>
            <pc:docMk/>
            <pc:sldMk cId="66876715" sldId="327"/>
            <ac:spMk id="2" creationId="{00000000-0000-0000-0000-000000000000}"/>
          </ac:spMkLst>
        </pc:spChg>
        <pc:spChg chg="mod ord">
          <ac:chgData name="Joseph Su" userId="547037e20b00b288" providerId="Windows Live" clId="Web-{CA03BB1A-9028-4CFC-BA3A-2A36F5BC2D6B}" dt="2021-10-05T02:24:07.888" v="24" actId="20577"/>
          <ac:spMkLst>
            <pc:docMk/>
            <pc:sldMk cId="66876715" sldId="327"/>
            <ac:spMk id="3" creationId="{00000000-0000-0000-0000-000000000000}"/>
          </ac:spMkLst>
        </pc:spChg>
        <pc:spChg chg="del mod ord">
          <ac:chgData name="Joseph Su" userId="547037e20b00b288" providerId="Windows Live" clId="Web-{CA03BB1A-9028-4CFC-BA3A-2A36F5BC2D6B}" dt="2021-10-05T02:21:32.817" v="7"/>
          <ac:spMkLst>
            <pc:docMk/>
            <pc:sldMk cId="66876715" sldId="327"/>
            <ac:spMk id="5" creationId="{00000000-0000-0000-0000-000000000000}"/>
          </ac:spMkLst>
        </pc:spChg>
      </pc:sldChg>
      <pc:sldChg chg="add">
        <pc:chgData name="Joseph Su" userId="547037e20b00b288" providerId="Windows Live" clId="Web-{CA03BB1A-9028-4CFC-BA3A-2A36F5BC2D6B}" dt="2021-10-05T02:21:00.033" v="2"/>
        <pc:sldMkLst>
          <pc:docMk/>
          <pc:sldMk cId="4004996083" sldId="328"/>
        </pc:sldMkLst>
      </pc:sldChg>
      <pc:sldChg chg="add">
        <pc:chgData name="Joseph Su" userId="547037e20b00b288" providerId="Windows Live" clId="Web-{CA03BB1A-9028-4CFC-BA3A-2A36F5BC2D6B}" dt="2021-10-05T02:21:00.049" v="3"/>
        <pc:sldMkLst>
          <pc:docMk/>
          <pc:sldMk cId="3293511791" sldId="329"/>
        </pc:sldMkLst>
      </pc:sldChg>
      <pc:sldChg chg="modSp add del replId">
        <pc:chgData name="Joseph Su" userId="547037e20b00b288" providerId="Windows Live" clId="Web-{CA03BB1A-9028-4CFC-BA3A-2A36F5BC2D6B}" dt="2021-10-05T02:51:21.070" v="147"/>
        <pc:sldMkLst>
          <pc:docMk/>
          <pc:sldMk cId="1085347537" sldId="330"/>
        </pc:sldMkLst>
        <pc:spChg chg="mod">
          <ac:chgData name="Joseph Su" userId="547037e20b00b288" providerId="Windows Live" clId="Web-{CA03BB1A-9028-4CFC-BA3A-2A36F5BC2D6B}" dt="2021-10-05T02:30:44.303" v="145" actId="20577"/>
          <ac:spMkLst>
            <pc:docMk/>
            <pc:sldMk cId="1085347537" sldId="330"/>
            <ac:spMk id="4" creationId="{00000000-0000-0000-0000-000000000000}"/>
          </ac:spMkLst>
        </pc:spChg>
        <pc:spChg chg="mod">
          <ac:chgData name="Joseph Su" userId="547037e20b00b288" providerId="Windows Live" clId="Web-{CA03BB1A-9028-4CFC-BA3A-2A36F5BC2D6B}" dt="2021-10-05T02:29:07.173" v="71" actId="20577"/>
          <ac:spMkLst>
            <pc:docMk/>
            <pc:sldMk cId="1085347537" sldId="330"/>
            <ac:spMk id="5" creationId="{00000000-0000-0000-0000-000000000000}"/>
          </ac:spMkLst>
        </pc:spChg>
      </pc:sldChg>
      <pc:sldChg chg="add">
        <pc:chgData name="Joseph Su" userId="547037e20b00b288" providerId="Windows Live" clId="Web-{CA03BB1A-9028-4CFC-BA3A-2A36F5BC2D6B}" dt="2021-10-05T02:51:18.585" v="146"/>
        <pc:sldMkLst>
          <pc:docMk/>
          <pc:sldMk cId="3879872361" sldId="331"/>
        </pc:sldMkLst>
      </pc:sldChg>
      <pc:sldMasterChg chg="add del mod addSldLayout delSldLayout modSldLayout">
        <pc:chgData name="Joseph Su" userId="547037e20b00b288" providerId="Windows Live" clId="Web-{CA03BB1A-9028-4CFC-BA3A-2A36F5BC2D6B}" dt="2021-10-05T02:21:32.817" v="7"/>
        <pc:sldMasterMkLst>
          <pc:docMk/>
          <pc:sldMasterMk cId="3237799214" sldId="2147483648"/>
        </pc:sldMasterMkLst>
        <pc:sldLayoutChg chg="add del mod">
          <pc:chgData name="Joseph Su" userId="547037e20b00b288" providerId="Windows Live" clId="Web-{CA03BB1A-9028-4CFC-BA3A-2A36F5BC2D6B}" dt="2021-10-05T02:21:32.817" v="7"/>
          <pc:sldLayoutMkLst>
            <pc:docMk/>
            <pc:sldMasterMk cId="3237799214" sldId="2147483648"/>
            <pc:sldLayoutMk cId="2336302825" sldId="2147483649"/>
          </pc:sldLayoutMkLst>
        </pc:sldLayoutChg>
        <pc:sldLayoutChg chg="add del mod">
          <pc:chgData name="Joseph Su" userId="547037e20b00b288" providerId="Windows Live" clId="Web-{CA03BB1A-9028-4CFC-BA3A-2A36F5BC2D6B}" dt="2021-10-05T02:21:32.817" v="7"/>
          <pc:sldLayoutMkLst>
            <pc:docMk/>
            <pc:sldMasterMk cId="3237799214" sldId="2147483648"/>
            <pc:sldLayoutMk cId="1065235626" sldId="2147483650"/>
          </pc:sldLayoutMkLst>
        </pc:sldLayoutChg>
        <pc:sldLayoutChg chg="add del mod">
          <pc:chgData name="Joseph Su" userId="547037e20b00b288" providerId="Windows Live" clId="Web-{CA03BB1A-9028-4CFC-BA3A-2A36F5BC2D6B}" dt="2021-10-05T02:21:32.817" v="7"/>
          <pc:sldLayoutMkLst>
            <pc:docMk/>
            <pc:sldMasterMk cId="3237799214" sldId="2147483648"/>
            <pc:sldLayoutMk cId="3991556409" sldId="2147483651"/>
          </pc:sldLayoutMkLst>
        </pc:sldLayoutChg>
        <pc:sldLayoutChg chg="add del mod">
          <pc:chgData name="Joseph Su" userId="547037e20b00b288" providerId="Windows Live" clId="Web-{CA03BB1A-9028-4CFC-BA3A-2A36F5BC2D6B}" dt="2021-10-05T02:21:32.817" v="7"/>
          <pc:sldLayoutMkLst>
            <pc:docMk/>
            <pc:sldMasterMk cId="3237799214" sldId="2147483648"/>
            <pc:sldLayoutMk cId="4085653785" sldId="2147483652"/>
          </pc:sldLayoutMkLst>
        </pc:sldLayoutChg>
        <pc:sldLayoutChg chg="add del mod">
          <pc:chgData name="Joseph Su" userId="547037e20b00b288" providerId="Windows Live" clId="Web-{CA03BB1A-9028-4CFC-BA3A-2A36F5BC2D6B}" dt="2021-10-05T02:21:32.817" v="7"/>
          <pc:sldLayoutMkLst>
            <pc:docMk/>
            <pc:sldMasterMk cId="3237799214" sldId="2147483648"/>
            <pc:sldLayoutMk cId="1670949317" sldId="2147483653"/>
          </pc:sldLayoutMkLst>
        </pc:sldLayoutChg>
        <pc:sldLayoutChg chg="add del mod">
          <pc:chgData name="Joseph Su" userId="547037e20b00b288" providerId="Windows Live" clId="Web-{CA03BB1A-9028-4CFC-BA3A-2A36F5BC2D6B}" dt="2021-10-05T02:21:32.817" v="7"/>
          <pc:sldLayoutMkLst>
            <pc:docMk/>
            <pc:sldMasterMk cId="3237799214" sldId="2147483648"/>
            <pc:sldLayoutMk cId="138027698" sldId="2147483654"/>
          </pc:sldLayoutMkLst>
        </pc:sldLayoutChg>
        <pc:sldLayoutChg chg="add del mod">
          <pc:chgData name="Joseph Su" userId="547037e20b00b288" providerId="Windows Live" clId="Web-{CA03BB1A-9028-4CFC-BA3A-2A36F5BC2D6B}" dt="2021-10-05T02:21:32.817" v="7"/>
          <pc:sldLayoutMkLst>
            <pc:docMk/>
            <pc:sldMasterMk cId="3237799214" sldId="2147483648"/>
            <pc:sldLayoutMk cId="2264033941" sldId="2147483655"/>
          </pc:sldLayoutMkLst>
        </pc:sldLayoutChg>
        <pc:sldLayoutChg chg="add del mod">
          <pc:chgData name="Joseph Su" userId="547037e20b00b288" providerId="Windows Live" clId="Web-{CA03BB1A-9028-4CFC-BA3A-2A36F5BC2D6B}" dt="2021-10-05T02:21:32.817" v="7"/>
          <pc:sldLayoutMkLst>
            <pc:docMk/>
            <pc:sldMasterMk cId="3237799214" sldId="2147483648"/>
            <pc:sldLayoutMk cId="1735123508" sldId="2147483656"/>
          </pc:sldLayoutMkLst>
        </pc:sldLayoutChg>
        <pc:sldLayoutChg chg="add del mod">
          <pc:chgData name="Joseph Su" userId="547037e20b00b288" providerId="Windows Live" clId="Web-{CA03BB1A-9028-4CFC-BA3A-2A36F5BC2D6B}" dt="2021-10-05T02:21:32.817" v="7"/>
          <pc:sldLayoutMkLst>
            <pc:docMk/>
            <pc:sldMasterMk cId="3237799214" sldId="2147483648"/>
            <pc:sldLayoutMk cId="3518999413" sldId="2147483657"/>
          </pc:sldLayoutMkLst>
        </pc:sldLayoutChg>
        <pc:sldLayoutChg chg="add del mod">
          <pc:chgData name="Joseph Su" userId="547037e20b00b288" providerId="Windows Live" clId="Web-{CA03BB1A-9028-4CFC-BA3A-2A36F5BC2D6B}" dt="2021-10-05T02:21:32.817" v="7"/>
          <pc:sldLayoutMkLst>
            <pc:docMk/>
            <pc:sldMasterMk cId="3237799214" sldId="2147483648"/>
            <pc:sldLayoutMk cId="1660058986" sldId="2147483658"/>
          </pc:sldLayoutMkLst>
        </pc:sldLayoutChg>
        <pc:sldLayoutChg chg="add del mod">
          <pc:chgData name="Joseph Su" userId="547037e20b00b288" providerId="Windows Live" clId="Web-{CA03BB1A-9028-4CFC-BA3A-2A36F5BC2D6B}" dt="2021-10-05T02:21:32.817" v="7"/>
          <pc:sldLayoutMkLst>
            <pc:docMk/>
            <pc:sldMasterMk cId="3237799214" sldId="2147483648"/>
            <pc:sldLayoutMk cId="4118079674" sldId="2147483659"/>
          </pc:sldLayoutMkLst>
        </pc:sldLayoutChg>
      </pc:sldMasterChg>
      <pc:sldMasterChg chg="add del addSldLayout delSldLayout modSldLayout">
        <pc:chgData name="Joseph Su" userId="547037e20b00b288" providerId="Windows Live" clId="Web-{CA03BB1A-9028-4CFC-BA3A-2A36F5BC2D6B}" dt="2021-10-05T02:20:45.236" v="1"/>
        <pc:sldMasterMkLst>
          <pc:docMk/>
          <pc:sldMasterMk cId="2340009781" sldId="2147483660"/>
        </pc:sldMasterMkLst>
        <pc:sldLayoutChg chg="add del mod replId">
          <pc:chgData name="Joseph Su" userId="547037e20b00b288" providerId="Windows Live" clId="Web-{CA03BB1A-9028-4CFC-BA3A-2A36F5BC2D6B}" dt="2021-10-05T02:20:45.236" v="1"/>
          <pc:sldLayoutMkLst>
            <pc:docMk/>
            <pc:sldMasterMk cId="2340009781" sldId="2147483660"/>
            <pc:sldLayoutMk cId="3192987488" sldId="2147483661"/>
          </pc:sldLayoutMkLst>
        </pc:sldLayoutChg>
        <pc:sldLayoutChg chg="add del mod replId">
          <pc:chgData name="Joseph Su" userId="547037e20b00b288" providerId="Windows Live" clId="Web-{CA03BB1A-9028-4CFC-BA3A-2A36F5BC2D6B}" dt="2021-10-05T02:20:45.236" v="1"/>
          <pc:sldLayoutMkLst>
            <pc:docMk/>
            <pc:sldMasterMk cId="2340009781" sldId="2147483660"/>
            <pc:sldLayoutMk cId="3739216336" sldId="2147483662"/>
          </pc:sldLayoutMkLst>
        </pc:sldLayoutChg>
        <pc:sldLayoutChg chg="add del mod replId">
          <pc:chgData name="Joseph Su" userId="547037e20b00b288" providerId="Windows Live" clId="Web-{CA03BB1A-9028-4CFC-BA3A-2A36F5BC2D6B}" dt="2021-10-05T02:20:45.236" v="1"/>
          <pc:sldLayoutMkLst>
            <pc:docMk/>
            <pc:sldMasterMk cId="2340009781" sldId="2147483660"/>
            <pc:sldLayoutMk cId="354328210" sldId="2147483663"/>
          </pc:sldLayoutMkLst>
        </pc:sldLayoutChg>
        <pc:sldLayoutChg chg="add del mod replId">
          <pc:chgData name="Joseph Su" userId="547037e20b00b288" providerId="Windows Live" clId="Web-{CA03BB1A-9028-4CFC-BA3A-2A36F5BC2D6B}" dt="2021-10-05T02:20:45.236" v="1"/>
          <pc:sldLayoutMkLst>
            <pc:docMk/>
            <pc:sldMasterMk cId="2340009781" sldId="2147483660"/>
            <pc:sldLayoutMk cId="4256672717" sldId="2147483664"/>
          </pc:sldLayoutMkLst>
        </pc:sldLayoutChg>
        <pc:sldLayoutChg chg="add del mod replId">
          <pc:chgData name="Joseph Su" userId="547037e20b00b288" providerId="Windows Live" clId="Web-{CA03BB1A-9028-4CFC-BA3A-2A36F5BC2D6B}" dt="2021-10-05T02:20:45.236" v="1"/>
          <pc:sldLayoutMkLst>
            <pc:docMk/>
            <pc:sldMasterMk cId="2340009781" sldId="2147483660"/>
            <pc:sldLayoutMk cId="1650880244" sldId="2147483665"/>
          </pc:sldLayoutMkLst>
        </pc:sldLayoutChg>
        <pc:sldLayoutChg chg="add del mod replId">
          <pc:chgData name="Joseph Su" userId="547037e20b00b288" providerId="Windows Live" clId="Web-{CA03BB1A-9028-4CFC-BA3A-2A36F5BC2D6B}" dt="2021-10-05T02:20:45.236" v="1"/>
          <pc:sldLayoutMkLst>
            <pc:docMk/>
            <pc:sldMasterMk cId="2340009781" sldId="2147483660"/>
            <pc:sldLayoutMk cId="556499957" sldId="2147483666"/>
          </pc:sldLayoutMkLst>
        </pc:sldLayoutChg>
        <pc:sldLayoutChg chg="add del mod replId">
          <pc:chgData name="Joseph Su" userId="547037e20b00b288" providerId="Windows Live" clId="Web-{CA03BB1A-9028-4CFC-BA3A-2A36F5BC2D6B}" dt="2021-10-05T02:20:45.236" v="1"/>
          <pc:sldLayoutMkLst>
            <pc:docMk/>
            <pc:sldMasterMk cId="2340009781" sldId="2147483660"/>
            <pc:sldLayoutMk cId="416063417" sldId="2147483667"/>
          </pc:sldLayoutMkLst>
        </pc:sldLayoutChg>
        <pc:sldLayoutChg chg="add del mod replId">
          <pc:chgData name="Joseph Su" userId="547037e20b00b288" providerId="Windows Live" clId="Web-{CA03BB1A-9028-4CFC-BA3A-2A36F5BC2D6B}" dt="2021-10-05T02:20:45.236" v="1"/>
          <pc:sldLayoutMkLst>
            <pc:docMk/>
            <pc:sldMasterMk cId="2340009781" sldId="2147483660"/>
            <pc:sldLayoutMk cId="980712242" sldId="2147483668"/>
          </pc:sldLayoutMkLst>
        </pc:sldLayoutChg>
        <pc:sldLayoutChg chg="add del mod replId">
          <pc:chgData name="Joseph Su" userId="547037e20b00b288" providerId="Windows Live" clId="Web-{CA03BB1A-9028-4CFC-BA3A-2A36F5BC2D6B}" dt="2021-10-05T02:20:45.236" v="1"/>
          <pc:sldLayoutMkLst>
            <pc:docMk/>
            <pc:sldMasterMk cId="2340009781" sldId="2147483660"/>
            <pc:sldLayoutMk cId="1850929469" sldId="2147483669"/>
          </pc:sldLayoutMkLst>
        </pc:sldLayoutChg>
        <pc:sldLayoutChg chg="add del mod replId">
          <pc:chgData name="Joseph Su" userId="547037e20b00b288" providerId="Windows Live" clId="Web-{CA03BB1A-9028-4CFC-BA3A-2A36F5BC2D6B}" dt="2021-10-05T02:20:45.236" v="1"/>
          <pc:sldLayoutMkLst>
            <pc:docMk/>
            <pc:sldMasterMk cId="2340009781" sldId="2147483660"/>
            <pc:sldLayoutMk cId="464164651" sldId="2147483670"/>
          </pc:sldLayoutMkLst>
        </pc:sldLayoutChg>
        <pc:sldLayoutChg chg="add del mod replId">
          <pc:chgData name="Joseph Su" userId="547037e20b00b288" providerId="Windows Live" clId="Web-{CA03BB1A-9028-4CFC-BA3A-2A36F5BC2D6B}" dt="2021-10-05T02:20:45.236" v="1"/>
          <pc:sldLayoutMkLst>
            <pc:docMk/>
            <pc:sldMasterMk cId="2340009781" sldId="2147483660"/>
            <pc:sldLayoutMk cId="1665731397" sldId="2147483671"/>
          </pc:sldLayoutMkLst>
        </pc:sldLayoutChg>
      </pc:sldMasterChg>
      <pc:sldMasterChg chg="add mod addSldLayout modSldLayout">
        <pc:chgData name="Joseph Su" userId="547037e20b00b288" providerId="Windows Live" clId="Web-{CA03BB1A-9028-4CFC-BA3A-2A36F5BC2D6B}" dt="2021-10-05T02:21:32.817" v="7"/>
        <pc:sldMasterMkLst>
          <pc:docMk/>
          <pc:sldMasterMk cId="851543302" sldId="2147483672"/>
        </pc:sldMasterMkLst>
        <pc:sldLayoutChg chg="add mod replId">
          <pc:chgData name="Joseph Su" userId="547037e20b00b288" providerId="Windows Live" clId="Web-{CA03BB1A-9028-4CFC-BA3A-2A36F5BC2D6B}" dt="2021-10-05T02:21:32.817" v="7"/>
          <pc:sldLayoutMkLst>
            <pc:docMk/>
            <pc:sldMasterMk cId="851543302" sldId="2147483672"/>
            <pc:sldLayoutMk cId="1939788928" sldId="2147483673"/>
          </pc:sldLayoutMkLst>
        </pc:sldLayoutChg>
        <pc:sldLayoutChg chg="add mod replId">
          <pc:chgData name="Joseph Su" userId="547037e20b00b288" providerId="Windows Live" clId="Web-{CA03BB1A-9028-4CFC-BA3A-2A36F5BC2D6B}" dt="2021-10-05T02:21:32.817" v="7"/>
          <pc:sldLayoutMkLst>
            <pc:docMk/>
            <pc:sldMasterMk cId="851543302" sldId="2147483672"/>
            <pc:sldLayoutMk cId="562572179" sldId="2147483674"/>
          </pc:sldLayoutMkLst>
        </pc:sldLayoutChg>
        <pc:sldLayoutChg chg="add mod replId">
          <pc:chgData name="Joseph Su" userId="547037e20b00b288" providerId="Windows Live" clId="Web-{CA03BB1A-9028-4CFC-BA3A-2A36F5BC2D6B}" dt="2021-10-05T02:21:32.817" v="7"/>
          <pc:sldLayoutMkLst>
            <pc:docMk/>
            <pc:sldMasterMk cId="851543302" sldId="2147483672"/>
            <pc:sldLayoutMk cId="2730575813" sldId="2147483675"/>
          </pc:sldLayoutMkLst>
        </pc:sldLayoutChg>
        <pc:sldLayoutChg chg="add mod replId">
          <pc:chgData name="Joseph Su" userId="547037e20b00b288" providerId="Windows Live" clId="Web-{CA03BB1A-9028-4CFC-BA3A-2A36F5BC2D6B}" dt="2021-10-05T02:21:32.817" v="7"/>
          <pc:sldLayoutMkLst>
            <pc:docMk/>
            <pc:sldMasterMk cId="851543302" sldId="2147483672"/>
            <pc:sldLayoutMk cId="3887495894" sldId="2147483676"/>
          </pc:sldLayoutMkLst>
        </pc:sldLayoutChg>
        <pc:sldLayoutChg chg="add mod replId">
          <pc:chgData name="Joseph Su" userId="547037e20b00b288" providerId="Windows Live" clId="Web-{CA03BB1A-9028-4CFC-BA3A-2A36F5BC2D6B}" dt="2021-10-05T02:21:32.817" v="7"/>
          <pc:sldLayoutMkLst>
            <pc:docMk/>
            <pc:sldMasterMk cId="851543302" sldId="2147483672"/>
            <pc:sldLayoutMk cId="779592358" sldId="2147483677"/>
          </pc:sldLayoutMkLst>
        </pc:sldLayoutChg>
        <pc:sldLayoutChg chg="add mod replId">
          <pc:chgData name="Joseph Su" userId="547037e20b00b288" providerId="Windows Live" clId="Web-{CA03BB1A-9028-4CFC-BA3A-2A36F5BC2D6B}" dt="2021-10-05T02:21:32.817" v="7"/>
          <pc:sldLayoutMkLst>
            <pc:docMk/>
            <pc:sldMasterMk cId="851543302" sldId="2147483672"/>
            <pc:sldLayoutMk cId="3478516017" sldId="2147483678"/>
          </pc:sldLayoutMkLst>
        </pc:sldLayoutChg>
        <pc:sldLayoutChg chg="add mod replId">
          <pc:chgData name="Joseph Su" userId="547037e20b00b288" providerId="Windows Live" clId="Web-{CA03BB1A-9028-4CFC-BA3A-2A36F5BC2D6B}" dt="2021-10-05T02:21:32.817" v="7"/>
          <pc:sldLayoutMkLst>
            <pc:docMk/>
            <pc:sldMasterMk cId="851543302" sldId="2147483672"/>
            <pc:sldLayoutMk cId="2441835630" sldId="2147483679"/>
          </pc:sldLayoutMkLst>
        </pc:sldLayoutChg>
        <pc:sldLayoutChg chg="add mod replId">
          <pc:chgData name="Joseph Su" userId="547037e20b00b288" providerId="Windows Live" clId="Web-{CA03BB1A-9028-4CFC-BA3A-2A36F5BC2D6B}" dt="2021-10-05T02:21:32.817" v="7"/>
          <pc:sldLayoutMkLst>
            <pc:docMk/>
            <pc:sldMasterMk cId="851543302" sldId="2147483672"/>
            <pc:sldLayoutMk cId="2881077261" sldId="2147483680"/>
          </pc:sldLayoutMkLst>
        </pc:sldLayoutChg>
        <pc:sldLayoutChg chg="add mod replId">
          <pc:chgData name="Joseph Su" userId="547037e20b00b288" providerId="Windows Live" clId="Web-{CA03BB1A-9028-4CFC-BA3A-2A36F5BC2D6B}" dt="2021-10-05T02:21:32.817" v="7"/>
          <pc:sldLayoutMkLst>
            <pc:docMk/>
            <pc:sldMasterMk cId="851543302" sldId="2147483672"/>
            <pc:sldLayoutMk cId="3826778190" sldId="2147483681"/>
          </pc:sldLayoutMkLst>
        </pc:sldLayoutChg>
        <pc:sldLayoutChg chg="add mod replId">
          <pc:chgData name="Joseph Su" userId="547037e20b00b288" providerId="Windows Live" clId="Web-{CA03BB1A-9028-4CFC-BA3A-2A36F5BC2D6B}" dt="2021-10-05T02:21:32.817" v="7"/>
          <pc:sldLayoutMkLst>
            <pc:docMk/>
            <pc:sldMasterMk cId="851543302" sldId="2147483672"/>
            <pc:sldLayoutMk cId="3970491380" sldId="2147483682"/>
          </pc:sldLayoutMkLst>
        </pc:sldLayoutChg>
        <pc:sldLayoutChg chg="add mod replId">
          <pc:chgData name="Joseph Su" userId="547037e20b00b288" providerId="Windows Live" clId="Web-{CA03BB1A-9028-4CFC-BA3A-2A36F5BC2D6B}" dt="2021-10-05T02:21:32.817" v="7"/>
          <pc:sldLayoutMkLst>
            <pc:docMk/>
            <pc:sldMasterMk cId="851543302" sldId="2147483672"/>
            <pc:sldLayoutMk cId="788421909" sldId="2147483683"/>
          </pc:sldLayoutMkLst>
        </pc:sldLayoutChg>
      </pc:sldMasterChg>
    </pc:docChg>
  </pc:docChgLst>
  <pc:docChgLst>
    <pc:chgData name="Joseph Su" userId="547037e20b00b288" providerId="Windows Live" clId="Web-{FA2D6953-9BF1-4165-989B-B3FA9B832F25}"/>
    <pc:docChg chg="modSld">
      <pc:chgData name="Joseph Su" userId="547037e20b00b288" providerId="Windows Live" clId="Web-{FA2D6953-9BF1-4165-989B-B3FA9B832F25}" dt="2022-09-22T14:23:50.811" v="8" actId="20577"/>
      <pc:docMkLst>
        <pc:docMk/>
      </pc:docMkLst>
      <pc:sldChg chg="modSp">
        <pc:chgData name="Joseph Su" userId="547037e20b00b288" providerId="Windows Live" clId="Web-{FA2D6953-9BF1-4165-989B-B3FA9B832F25}" dt="2022-09-22T14:23:50.811" v="8" actId="20577"/>
        <pc:sldMkLst>
          <pc:docMk/>
          <pc:sldMk cId="4004996083" sldId="328"/>
        </pc:sldMkLst>
        <pc:spChg chg="mod">
          <ac:chgData name="Joseph Su" userId="547037e20b00b288" providerId="Windows Live" clId="Web-{FA2D6953-9BF1-4165-989B-B3FA9B832F25}" dt="2022-09-22T14:23:50.811" v="8" actId="20577"/>
          <ac:spMkLst>
            <pc:docMk/>
            <pc:sldMk cId="4004996083" sldId="328"/>
            <ac:spMk id="16" creationId="{699AFFD3-124A-7D4C-A77C-CF762949D539}"/>
          </ac:spMkLst>
        </pc:spChg>
      </pc:sldChg>
    </pc:docChg>
  </pc:docChgLst>
  <pc:docChgLst>
    <pc:chgData name="Joseph Su" userId="547037e20b00b288" providerId="Windows Live" clId="Web-{629D4A67-5497-4F80-B7CC-66BD86091E91}"/>
    <pc:docChg chg="addSld delSld modSld">
      <pc:chgData name="Joseph Su" userId="547037e20b00b288" providerId="Windows Live" clId="Web-{629D4A67-5497-4F80-B7CC-66BD86091E91}" dt="2022-06-15T02:13:59.174" v="143" actId="20577"/>
      <pc:docMkLst>
        <pc:docMk/>
      </pc:docMkLst>
      <pc:sldChg chg="modSp">
        <pc:chgData name="Joseph Su" userId="547037e20b00b288" providerId="Windows Live" clId="Web-{629D4A67-5497-4F80-B7CC-66BD86091E91}" dt="2022-06-15T02:13:59.174" v="143" actId="20577"/>
        <pc:sldMkLst>
          <pc:docMk/>
          <pc:sldMk cId="3873570725" sldId="279"/>
        </pc:sldMkLst>
        <pc:spChg chg="mod">
          <ac:chgData name="Joseph Su" userId="547037e20b00b288" providerId="Windows Live" clId="Web-{629D4A67-5497-4F80-B7CC-66BD86091E91}" dt="2022-06-15T02:13:59.174" v="143" actId="20577"/>
          <ac:spMkLst>
            <pc:docMk/>
            <pc:sldMk cId="3873570725" sldId="279"/>
            <ac:spMk id="4" creationId="{00000000-0000-0000-0000-000000000000}"/>
          </ac:spMkLst>
        </pc:spChg>
      </pc:sldChg>
      <pc:sldChg chg="modSp">
        <pc:chgData name="Joseph Su" userId="547037e20b00b288" providerId="Windows Live" clId="Web-{629D4A67-5497-4F80-B7CC-66BD86091E91}" dt="2022-06-15T01:58:43.720" v="141" actId="20577"/>
        <pc:sldMkLst>
          <pc:docMk/>
          <pc:sldMk cId="1740359209" sldId="324"/>
        </pc:sldMkLst>
        <pc:spChg chg="mod">
          <ac:chgData name="Joseph Su" userId="547037e20b00b288" providerId="Windows Live" clId="Web-{629D4A67-5497-4F80-B7CC-66BD86091E91}" dt="2022-06-15T01:58:43.720" v="141" actId="20577"/>
          <ac:spMkLst>
            <pc:docMk/>
            <pc:sldMk cId="1740359209" sldId="324"/>
            <ac:spMk id="4" creationId="{00000000-0000-0000-0000-000000000000}"/>
          </ac:spMkLst>
        </pc:spChg>
      </pc:sldChg>
      <pc:sldChg chg="del">
        <pc:chgData name="Joseph Su" userId="547037e20b00b288" providerId="Windows Live" clId="Web-{629D4A67-5497-4F80-B7CC-66BD86091E91}" dt="2022-06-15T01:56:33.150" v="133"/>
        <pc:sldMkLst>
          <pc:docMk/>
          <pc:sldMk cId="3879872361" sldId="331"/>
        </pc:sldMkLst>
      </pc:sldChg>
      <pc:sldChg chg="modSp add replId">
        <pc:chgData name="Joseph Su" userId="547037e20b00b288" providerId="Windows Live" clId="Web-{629D4A67-5497-4F80-B7CC-66BD86091E91}" dt="2022-06-15T02:06:31.822" v="142" actId="20577"/>
        <pc:sldMkLst>
          <pc:docMk/>
          <pc:sldMk cId="4237552901" sldId="332"/>
        </pc:sldMkLst>
        <pc:spChg chg="mod">
          <ac:chgData name="Joseph Su" userId="547037e20b00b288" providerId="Windows Live" clId="Web-{629D4A67-5497-4F80-B7CC-66BD86091E91}" dt="2022-06-15T01:52:25.669" v="25" actId="20577"/>
          <ac:spMkLst>
            <pc:docMk/>
            <pc:sldMk cId="4237552901" sldId="332"/>
            <ac:spMk id="4" creationId="{00000000-0000-0000-0000-000000000000}"/>
          </ac:spMkLst>
        </pc:spChg>
        <pc:spChg chg="mod">
          <ac:chgData name="Joseph Su" userId="547037e20b00b288" providerId="Windows Live" clId="Web-{629D4A67-5497-4F80-B7CC-66BD86091E91}" dt="2022-06-15T02:06:31.822" v="142" actId="20577"/>
          <ac:spMkLst>
            <pc:docMk/>
            <pc:sldMk cId="4237552901" sldId="332"/>
            <ac:spMk id="5" creationId="{00000000-0000-0000-0000-000000000000}"/>
          </ac:spMkLst>
        </pc:spChg>
      </pc:sldChg>
    </pc:docChg>
  </pc:docChgLst>
  <pc:docChgLst>
    <pc:chgData name="Joseph Su" userId="547037e20b00b288" providerId="Windows Live" clId="Web-{FA7F071C-C426-4EAD-B34F-4D954BD5FF57}"/>
    <pc:docChg chg="modSld">
      <pc:chgData name="Joseph Su" userId="547037e20b00b288" providerId="Windows Live" clId="Web-{FA7F071C-C426-4EAD-B34F-4D954BD5FF57}" dt="2022-09-22T15:05:46.393" v="41" actId="20577"/>
      <pc:docMkLst>
        <pc:docMk/>
      </pc:docMkLst>
      <pc:sldChg chg="modSp">
        <pc:chgData name="Joseph Su" userId="547037e20b00b288" providerId="Windows Live" clId="Web-{FA7F071C-C426-4EAD-B34F-4D954BD5FF57}" dt="2022-09-22T15:05:19.985" v="28" actId="20577"/>
        <pc:sldMkLst>
          <pc:docMk/>
          <pc:sldMk cId="2095155196" sldId="277"/>
        </pc:sldMkLst>
        <pc:spChg chg="mod">
          <ac:chgData name="Joseph Su" userId="547037e20b00b288" providerId="Windows Live" clId="Web-{FA7F071C-C426-4EAD-B34F-4D954BD5FF57}" dt="2022-09-22T15:05:19.985" v="28" actId="20577"/>
          <ac:spMkLst>
            <pc:docMk/>
            <pc:sldMk cId="2095155196" sldId="277"/>
            <ac:spMk id="2" creationId="{00000000-0000-0000-0000-000000000000}"/>
          </ac:spMkLst>
        </pc:spChg>
      </pc:sldChg>
      <pc:sldChg chg="modSp">
        <pc:chgData name="Joseph Su" userId="547037e20b00b288" providerId="Windows Live" clId="Web-{FA7F071C-C426-4EAD-B34F-4D954BD5FF57}" dt="2022-09-22T15:04:08.761" v="5" actId="20577"/>
        <pc:sldMkLst>
          <pc:docMk/>
          <pc:sldMk cId="3883381171" sldId="304"/>
        </pc:sldMkLst>
        <pc:spChg chg="mod">
          <ac:chgData name="Joseph Su" userId="547037e20b00b288" providerId="Windows Live" clId="Web-{FA7F071C-C426-4EAD-B34F-4D954BD5FF57}" dt="2022-09-22T15:04:08.761" v="5" actId="20577"/>
          <ac:spMkLst>
            <pc:docMk/>
            <pc:sldMk cId="3883381171" sldId="304"/>
            <ac:spMk id="3" creationId="{00000000-0000-0000-0000-000000000000}"/>
          </ac:spMkLst>
        </pc:spChg>
      </pc:sldChg>
      <pc:sldChg chg="modSp">
        <pc:chgData name="Joseph Su" userId="547037e20b00b288" providerId="Windows Live" clId="Web-{FA7F071C-C426-4EAD-B34F-4D954BD5FF57}" dt="2022-09-22T14:59:14.554" v="0" actId="1076"/>
        <pc:sldMkLst>
          <pc:docMk/>
          <pc:sldMk cId="2743358607" sldId="314"/>
        </pc:sldMkLst>
        <pc:spChg chg="mod">
          <ac:chgData name="Joseph Su" userId="547037e20b00b288" providerId="Windows Live" clId="Web-{FA7F071C-C426-4EAD-B34F-4D954BD5FF57}" dt="2022-09-22T14:59:14.554" v="0" actId="1076"/>
          <ac:spMkLst>
            <pc:docMk/>
            <pc:sldMk cId="2743358607" sldId="314"/>
            <ac:spMk id="3" creationId="{00000000-0000-0000-0000-000000000000}"/>
          </ac:spMkLst>
        </pc:spChg>
      </pc:sldChg>
      <pc:sldChg chg="modSp">
        <pc:chgData name="Joseph Su" userId="547037e20b00b288" providerId="Windows Live" clId="Web-{FA7F071C-C426-4EAD-B34F-4D954BD5FF57}" dt="2022-09-22T15:05:46.393" v="41" actId="20577"/>
        <pc:sldMkLst>
          <pc:docMk/>
          <pc:sldMk cId="1740359209" sldId="324"/>
        </pc:sldMkLst>
        <pc:spChg chg="mod">
          <ac:chgData name="Joseph Su" userId="547037e20b00b288" providerId="Windows Live" clId="Web-{FA7F071C-C426-4EAD-B34F-4D954BD5FF57}" dt="2022-09-22T15:05:46.393" v="41" actId="20577"/>
          <ac:spMkLst>
            <pc:docMk/>
            <pc:sldMk cId="1740359209" sldId="324"/>
            <ac:spMk id="4" creationId="{00000000-0000-0000-0000-000000000000}"/>
          </ac:spMkLst>
        </pc:spChg>
      </pc:sldChg>
      <pc:sldChg chg="modSp">
        <pc:chgData name="Joseph Su" userId="547037e20b00b288" providerId="Windows Live" clId="Web-{FA7F071C-C426-4EAD-B34F-4D954BD5FF57}" dt="2022-09-22T14:59:58.698" v="4" actId="1076"/>
        <pc:sldMkLst>
          <pc:docMk/>
          <pc:sldMk cId="2392993374" sldId="326"/>
        </pc:sldMkLst>
        <pc:spChg chg="mod">
          <ac:chgData name="Joseph Su" userId="547037e20b00b288" providerId="Windows Live" clId="Web-{FA7F071C-C426-4EAD-B34F-4D954BD5FF57}" dt="2022-09-22T14:59:58.698" v="4" actId="1076"/>
          <ac:spMkLst>
            <pc:docMk/>
            <pc:sldMk cId="2392993374" sldId="326"/>
            <ac:spMk id="3" creationId="{00000000-0000-0000-0000-000000000000}"/>
          </ac:spMkLst>
        </pc:spChg>
      </pc:sldChg>
    </pc:docChg>
  </pc:docChgLst>
  <pc:docChgLst>
    <pc:chgData name="Joseph Su" userId="547037e20b00b288" providerId="Windows Live" clId="Web-{32E20F53-9ED7-4DA3-9096-0485A28EFEB4}"/>
    <pc:docChg chg="modSld">
      <pc:chgData name="Joseph Su" userId="547037e20b00b288" providerId="Windows Live" clId="Web-{32E20F53-9ED7-4DA3-9096-0485A28EFEB4}" dt="2022-07-27T03:13:29.592" v="8" actId="20577"/>
      <pc:docMkLst>
        <pc:docMk/>
      </pc:docMkLst>
      <pc:sldChg chg="modSp">
        <pc:chgData name="Joseph Su" userId="547037e20b00b288" providerId="Windows Live" clId="Web-{32E20F53-9ED7-4DA3-9096-0485A28EFEB4}" dt="2022-07-27T03:13:20.935" v="4" actId="20577"/>
        <pc:sldMkLst>
          <pc:docMk/>
          <pc:sldMk cId="3873570725" sldId="279"/>
        </pc:sldMkLst>
        <pc:spChg chg="mod">
          <ac:chgData name="Joseph Su" userId="547037e20b00b288" providerId="Windows Live" clId="Web-{32E20F53-9ED7-4DA3-9096-0485A28EFEB4}" dt="2022-07-27T03:13:20.935" v="4" actId="20577"/>
          <ac:spMkLst>
            <pc:docMk/>
            <pc:sldMk cId="3873570725" sldId="279"/>
            <ac:spMk id="4" creationId="{00000000-0000-0000-0000-000000000000}"/>
          </ac:spMkLst>
        </pc:spChg>
      </pc:sldChg>
      <pc:sldChg chg="modSp">
        <pc:chgData name="Joseph Su" userId="547037e20b00b288" providerId="Windows Live" clId="Web-{32E20F53-9ED7-4DA3-9096-0485A28EFEB4}" dt="2022-07-27T03:13:29.592" v="8" actId="20577"/>
        <pc:sldMkLst>
          <pc:docMk/>
          <pc:sldMk cId="1740359209" sldId="324"/>
        </pc:sldMkLst>
        <pc:spChg chg="mod">
          <ac:chgData name="Joseph Su" userId="547037e20b00b288" providerId="Windows Live" clId="Web-{32E20F53-9ED7-4DA3-9096-0485A28EFEB4}" dt="2022-07-27T03:13:29.592" v="8" actId="20577"/>
          <ac:spMkLst>
            <pc:docMk/>
            <pc:sldMk cId="1740359209" sldId="324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F75A0-D423-5A43-83D0-2628E755D4C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3ABC-E03F-3241-B4DA-84C5756E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10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E6518-4571-E541-B906-C1999704BB1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B420C-A319-AA44-93FF-8B9F1BEB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5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889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913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219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B665-A021-DB49-B172-2123FC79F3B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28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D84-42E2-1A4A-8D1A-8554A0C6C18A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56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FBD8-F3E4-C241-A786-50C5B39EB280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564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D0F3-8F8D-5746-B7F8-411E819E3B95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37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6C-4672-1346-BFE0-71BF3C11EF5D}" type="datetime1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931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C026-8C41-3F48-99FE-9C13B93B4C18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69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36F7-CE49-7844-A2F1-6E539A1EED0D}" type="datetime1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394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F701-6EE8-0347-8100-D35A4138E36E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35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7217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D5F1-2183-254E-9B2D-8AF16362E040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941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5E78-3625-5347-AE89-14A0FB1ACF94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898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000-E544-4247-ADAB-30B4203AC8BF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96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758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958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923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160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356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772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781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43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B5E0-1A4C-064F-83C1-308195B9F38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9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" TargetMode="External"/><Relationship Id="rId2" Type="http://schemas.openxmlformats.org/officeDocument/2006/relationships/hyperlink" Target="http://www.cplusplus.com/files/tutorial.pdf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cpp/scope-visual-cpp?view=msvc-170" TargetMode="External"/><Relationship Id="rId2" Type="http://schemas.openxmlformats.org/officeDocument/2006/relationships/hyperlink" Target="https://docs.microsoft.com/en-us/cpp/cpp/header-files-cpp?view=msvc-17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files/tutorial.pdf" TargetMode="External"/><Relationship Id="rId2" Type="http://schemas.openxmlformats.org/officeDocument/2006/relationships/hyperlink" Target="http://www.cplusplus.com/doc/tutorial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1107" y="1698429"/>
            <a:ext cx="7170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CIS 014 – C++ Programming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Lecturer: Joseph Su</a:t>
            </a:r>
          </a:p>
        </p:txBody>
      </p:sp>
      <p:pic>
        <p:nvPicPr>
          <p:cNvPr id="3" name="Picture 2" descr="Screen Shot 2014-05-26 at 6.54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0" y="5197185"/>
            <a:ext cx="2411563" cy="15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1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CONTROL STATEMENTS: IF … ELSE IF … ELSE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70" y="792744"/>
            <a:ext cx="8229600" cy="4938712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>
              <a:buFontTx/>
              <a:buChar char="•"/>
            </a:pPr>
            <a:r>
              <a:rPr lang="da-DK" sz="2400" dirty="0" err="1">
                <a:latin typeface="Calibri"/>
                <a:cs typeface="Calibri"/>
              </a:rPr>
              <a:t>Since</a:t>
            </a:r>
            <a:r>
              <a:rPr lang="da-DK" sz="2400" dirty="0">
                <a:latin typeface="Calibri"/>
                <a:cs typeface="Calibri"/>
              </a:rPr>
              <a:t> </a:t>
            </a:r>
            <a:r>
              <a:rPr lang="da-DK" sz="2400" dirty="0" err="1">
                <a:latin typeface="Calibri"/>
                <a:cs typeface="Calibri"/>
              </a:rPr>
              <a:t>boolean</a:t>
            </a:r>
            <a:r>
              <a:rPr lang="da-DK" sz="2400" dirty="0">
                <a:latin typeface="Calibri"/>
                <a:cs typeface="Calibri"/>
              </a:rPr>
              <a:t> statement </a:t>
            </a:r>
            <a:r>
              <a:rPr lang="da-DK" sz="2400" dirty="0" err="1">
                <a:latin typeface="Calibri"/>
                <a:cs typeface="Calibri"/>
              </a:rPr>
              <a:t>evaluates</a:t>
            </a:r>
            <a:r>
              <a:rPr lang="da-DK" sz="2400" dirty="0">
                <a:latin typeface="Calibri"/>
                <a:cs typeface="Calibri"/>
              </a:rPr>
              <a:t> to </a:t>
            </a:r>
            <a:r>
              <a:rPr lang="da-DK" sz="2400" dirty="0" err="1">
                <a:latin typeface="Calibri"/>
                <a:cs typeface="Calibri"/>
              </a:rPr>
              <a:t>either</a:t>
            </a:r>
            <a:r>
              <a:rPr lang="da-DK" sz="2400" dirty="0">
                <a:latin typeface="Calibri"/>
                <a:cs typeface="Calibri"/>
              </a:rPr>
              <a:t> 0 or 1 </a:t>
            </a:r>
            <a:r>
              <a:rPr lang="da-DK" sz="2400" dirty="0" err="1">
                <a:latin typeface="Calibri"/>
                <a:cs typeface="Calibri"/>
              </a:rPr>
              <a:t>you</a:t>
            </a:r>
            <a:r>
              <a:rPr lang="da-DK" sz="2400" dirty="0">
                <a:latin typeface="Calibri"/>
                <a:cs typeface="Calibri"/>
              </a:rPr>
              <a:t> </a:t>
            </a:r>
            <a:r>
              <a:rPr lang="da-DK" sz="2400" dirty="0" err="1">
                <a:latin typeface="Calibri"/>
                <a:cs typeface="Calibri"/>
              </a:rPr>
              <a:t>can</a:t>
            </a:r>
            <a:r>
              <a:rPr lang="da-DK" sz="2400" dirty="0">
                <a:latin typeface="Calibri"/>
                <a:cs typeface="Calibri"/>
              </a:rPr>
              <a:t> </a:t>
            </a:r>
            <a:r>
              <a:rPr lang="da-DK" sz="2400" dirty="0" err="1">
                <a:latin typeface="Calibri"/>
                <a:cs typeface="Calibri"/>
              </a:rPr>
              <a:t>also</a:t>
            </a:r>
            <a:r>
              <a:rPr lang="da-DK" sz="2400" dirty="0">
                <a:latin typeface="Calibri"/>
                <a:cs typeface="Calibri"/>
              </a:rPr>
              <a:t> have the </a:t>
            </a:r>
            <a:r>
              <a:rPr lang="da-DK" sz="2400" dirty="0" err="1">
                <a:latin typeface="Calibri"/>
                <a:cs typeface="Calibri"/>
              </a:rPr>
              <a:t>following</a:t>
            </a:r>
            <a:endParaRPr lang="da-DK" sz="2400" dirty="0">
              <a:latin typeface="Calibri"/>
              <a:cs typeface="Calibri"/>
            </a:endParaRPr>
          </a:p>
          <a:p>
            <a:pPr>
              <a:buFontTx/>
              <a:buChar char="•"/>
            </a:pPr>
            <a:endParaRPr lang="da-DK" sz="2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a-DK" sz="2400" dirty="0" err="1">
                <a:latin typeface="Calibri"/>
                <a:cs typeface="Calibri"/>
              </a:rPr>
              <a:t>Example</a:t>
            </a:r>
            <a:r>
              <a:rPr lang="da-DK" sz="2400" dirty="0">
                <a:latin typeface="Calibri"/>
                <a:cs typeface="Calibri"/>
              </a:rPr>
              <a:t>: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f (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isTrue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) 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 &lt;&lt; ”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this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 is true!”;</a:t>
            </a:r>
          </a:p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>
              <a:buFontTx/>
              <a:buChar char="•"/>
            </a:pPr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isTrue</a:t>
            </a:r>
            <a:r>
              <a:rPr lang="en-US" sz="24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is </a:t>
            </a:r>
            <a:r>
              <a:rPr lang="en-US" sz="2400" dirty="0" err="1">
                <a:latin typeface="Calibri"/>
                <a:cs typeface="Calibri"/>
              </a:rPr>
              <a:t>boolean</a:t>
            </a:r>
            <a:r>
              <a:rPr lang="en-US" sz="2400" dirty="0">
                <a:latin typeface="Calibri"/>
                <a:cs typeface="Calibri"/>
              </a:rPr>
              <a:t>, which evaluates to 0 or 1. Conditional check performs on the value of 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isTrue</a:t>
            </a:r>
            <a:r>
              <a:rPr lang="en-US" sz="24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or any </a:t>
            </a:r>
            <a:r>
              <a:rPr lang="en-US" sz="2400" dirty="0" err="1">
                <a:latin typeface="Calibri"/>
                <a:cs typeface="Calibri"/>
              </a:rPr>
              <a:t>boolean</a:t>
            </a:r>
            <a:r>
              <a:rPr lang="en-US" sz="2400" dirty="0">
                <a:latin typeface="Calibri"/>
                <a:cs typeface="Calibri"/>
              </a:rPr>
              <a:t> expression you have inside the parenthesis ‘(‘ and ‘)’ in a control statement.</a:t>
            </a:r>
          </a:p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87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CONTROL STATEMENTS: IF … ELSE IF … ELSE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Screen Shot 2014-09-15 at 3.11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017891"/>
            <a:ext cx="7298364" cy="505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CONTROL STATEMENTS: WHILE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4870" y="792744"/>
            <a:ext cx="8229600" cy="4938712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cs typeface="Calibri"/>
              </a:rPr>
              <a:t>Syntax: </a:t>
            </a:r>
          </a:p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w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hile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 (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condition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	// statements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da-DK" sz="2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a-DK" sz="2400" dirty="0" err="1">
                <a:latin typeface="Calibri"/>
                <a:cs typeface="Calibri"/>
              </a:rPr>
              <a:t>Example</a:t>
            </a:r>
            <a:r>
              <a:rPr lang="da-DK" sz="2400" dirty="0">
                <a:latin typeface="Calibri"/>
                <a:cs typeface="Calibri"/>
              </a:rPr>
              <a:t>: 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int main()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	int x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	while (x &lt; 10)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		x++;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		</a:t>
            </a:r>
            <a:r>
              <a:rPr lang="en-US" sz="1800" dirty="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 &lt;&lt; “x: “ &lt;&lt; x &lt;&lt; “\n”;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  <a:endParaRPr lang="da-DK" sz="180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da-DK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5429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CONTROL STATEMENTS: DO … WHILE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4870" y="792744"/>
            <a:ext cx="8229600" cy="4938712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cs typeface="Calibri"/>
              </a:rPr>
              <a:t>Syntax: </a:t>
            </a:r>
          </a:p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do {</a:t>
            </a:r>
            <a:endParaRPr lang="da-DK" sz="18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	// statements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} 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while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 (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condition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da-DK" sz="2400" dirty="0">
              <a:solidFill>
                <a:srgbClr val="FFFF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a-DK" sz="2400" dirty="0" err="1">
                <a:latin typeface="Calibri"/>
                <a:cs typeface="Calibri"/>
              </a:rPr>
              <a:t>Example</a:t>
            </a:r>
            <a:r>
              <a:rPr lang="da-DK" sz="2400" dirty="0">
                <a:latin typeface="Calibri"/>
                <a:cs typeface="Calibri"/>
              </a:rPr>
              <a:t>: 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int x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do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en-US" sz="1800" dirty="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  &lt;&lt; “x: “ &lt;&lt; ++x &lt;&lt; “\n”;	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} while (x &lt; 10);</a:t>
            </a:r>
            <a:endParaRPr lang="da-DK" sz="18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da-DK" sz="1800" dirty="0">
              <a:solidFill>
                <a:srgbClr val="FF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8682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CONTROL STATEMENTS: FOR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4870" y="792744"/>
            <a:ext cx="8229600" cy="4938712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cs typeface="Calibri"/>
              </a:rPr>
              <a:t>Syntax: </a:t>
            </a:r>
          </a:p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for(initialization; condition; increment/decrement){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	// statements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2400" dirty="0" err="1">
                <a:latin typeface="Calibri"/>
                <a:cs typeface="Calibri"/>
              </a:rPr>
              <a:t>Example</a:t>
            </a:r>
            <a:r>
              <a:rPr lang="da-DK" sz="2400" dirty="0">
                <a:latin typeface="Calibri"/>
                <a:cs typeface="Calibri"/>
              </a:rPr>
              <a:t>: 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a-DK" sz="1800" dirty="0">
              <a:latin typeface="Courier New"/>
              <a:cs typeface="Courier New"/>
            </a:endParaRPr>
          </a:p>
        </p:txBody>
      </p:sp>
      <p:pic>
        <p:nvPicPr>
          <p:cNvPr id="3" name="Picture 2" descr="Screen Shot 2014-09-15 at 3.30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70" y="3623256"/>
            <a:ext cx="44704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30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CONTROL STATEMENTS: FOR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4870" y="792744"/>
            <a:ext cx="8229600" cy="4938712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If initialization took place before the FOR loop, there’s no need to initialize the counter variable again</a:t>
            </a:r>
          </a:p>
          <a:p>
            <a:pPr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You may also leave out the incrementing/decrementing step if you would like to provide counter ++ or – inside the loop</a:t>
            </a:r>
          </a:p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a-DK" sz="2400" dirty="0" err="1">
                <a:latin typeface="Calibri"/>
                <a:cs typeface="Calibri"/>
              </a:rPr>
              <a:t>Examples</a:t>
            </a:r>
            <a:r>
              <a:rPr lang="da-DK" sz="2400" dirty="0">
                <a:latin typeface="Calibri"/>
                <a:cs typeface="Calibri"/>
              </a:rPr>
              <a:t>: 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nt x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f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or (; x &lt; 10; x++) {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 &lt;&lt; x;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da-DK" sz="18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nt x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f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or (; x &lt; 10;) {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 &lt;&lt; x++;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da-DK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108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CONTROL STATEMENTS: APPLICATION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4870" y="792744"/>
            <a:ext cx="8229600" cy="4938712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You may convert from one loop statement to another loop statement, interchangeably</a:t>
            </a:r>
          </a:p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Example: converting FOR to WHILE</a:t>
            </a:r>
          </a:p>
          <a:p>
            <a:pPr>
              <a:buFontTx/>
              <a:buChar char="•"/>
            </a:pPr>
            <a:endParaRPr lang="da-DK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// FOR 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implementation</a:t>
            </a:r>
            <a:endParaRPr lang="da-DK" sz="18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for (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int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 x = 0; x &lt; 10; x++) 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 &lt;&lt; x &lt;&lt; 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endl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da-DK" sz="18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da-DK" sz="18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// WHILE 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implementation</a:t>
            </a:r>
            <a:endParaRPr lang="da-DK" sz="18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nt x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w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hile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 (x &lt; 10)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 &lt;&lt; x++ &lt;&lt; 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endl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3805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HEADER FILES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2744"/>
            <a:ext cx="8229600" cy="4938712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file extension: .h (or .</a:t>
            </a:r>
            <a:r>
              <a:rPr lang="en-US" dirty="0" err="1"/>
              <a:t>hpp</a:t>
            </a:r>
            <a:r>
              <a:rPr lang="en-US" dirty="0"/>
              <a:t> in some IDE)</a:t>
            </a:r>
          </a:p>
          <a:p>
            <a:r>
              <a:rPr lang="en-US" dirty="0" err="1"/>
              <a:t>myCppProgram.h</a:t>
            </a:r>
            <a:endParaRPr lang="en-US" dirty="0"/>
          </a:p>
          <a:p>
            <a:r>
              <a:rPr lang="en-US" dirty="0"/>
              <a:t>For declaring functions, classes, </a:t>
            </a:r>
            <a:r>
              <a:rPr lang="en-US" dirty="0" err="1"/>
              <a:t>globals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Reason 1: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Allow compiler to search for symbol declarations outside the </a:t>
            </a:r>
            <a:r>
              <a:rPr lang="en-US" dirty="0" err="1">
                <a:solidFill>
                  <a:srgbClr val="FFFF00"/>
                </a:solidFill>
              </a:rPr>
              <a:t>cpp</a:t>
            </a:r>
            <a:r>
              <a:rPr lang="en-US" dirty="0">
                <a:solidFill>
                  <a:srgbClr val="FFFF00"/>
                </a:solidFill>
              </a:rPr>
              <a:t> file</a:t>
            </a:r>
            <a:endParaRPr lang="en-US" dirty="0">
              <a:solidFill>
                <a:srgbClr val="FFFF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/>
              <a:t>Reason 2: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To separate interface (.h) from implementation (.</a:t>
            </a:r>
            <a:r>
              <a:rPr lang="en-US" dirty="0" err="1">
                <a:solidFill>
                  <a:srgbClr val="FFFF00"/>
                </a:solidFill>
              </a:rPr>
              <a:t>cpp</a:t>
            </a:r>
            <a:r>
              <a:rPr lang="en-US" dirty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  <a:cs typeface="Calibri"/>
            </a:endParaRP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83796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HEADER – USAGE EXAMPLE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9018" y="998126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Your program consists of all of the following </a:t>
            </a:r>
            <a:r>
              <a:rPr lang="en-US" dirty="0" err="1"/>
              <a:t>cpp</a:t>
            </a:r>
            <a:r>
              <a:rPr lang="en-US" dirty="0"/>
              <a:t> files and their corresponding header files: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r>
              <a:rPr lang="en-US" dirty="0" err="1"/>
              <a:t>demo.cpp</a:t>
            </a:r>
            <a:r>
              <a:rPr lang="en-US" dirty="0"/>
              <a:t> &amp; </a:t>
            </a:r>
            <a:r>
              <a:rPr lang="en-US" dirty="0" err="1"/>
              <a:t>demo.h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demo1.cpp &amp; demo1.h</a:t>
            </a:r>
          </a:p>
          <a:p>
            <a:r>
              <a:rPr lang="en-US" dirty="0"/>
              <a:t>demo2.cpp &amp; demo2.h</a:t>
            </a:r>
          </a:p>
          <a:p>
            <a:r>
              <a:rPr lang="en-US" dirty="0"/>
              <a:t>demo3.cpp &amp; demo3.h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95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HEADER – USAGE EXAMPLE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9018" y="714964"/>
            <a:ext cx="8429278" cy="581377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You could also have: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r>
              <a:rPr lang="en-US" dirty="0">
                <a:solidFill>
                  <a:srgbClr val="FFFF00"/>
                </a:solidFill>
              </a:rPr>
              <a:t>In your demo.cpp:</a:t>
            </a:r>
            <a:endParaRPr lang="en-US" dirty="0">
              <a:solidFill>
                <a:srgbClr val="FFFF00"/>
              </a:solidFill>
              <a:cs typeface="Calibri"/>
            </a:endParaRPr>
          </a:p>
          <a:p>
            <a:pPr>
              <a:buFontTx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#include “</a:t>
            </a:r>
            <a:r>
              <a:rPr lang="en-US" dirty="0" err="1"/>
              <a:t>demo.h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#include “</a:t>
            </a:r>
            <a:r>
              <a:rPr lang="en-US" dirty="0">
                <a:solidFill>
                  <a:srgbClr val="FFFF00"/>
                </a:solidFill>
              </a:rPr>
              <a:t>demo3.h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program compiles demo.cpp, demo3.h is included in the </a:t>
            </a:r>
            <a:r>
              <a:rPr lang="en-US" dirty="0" err="1"/>
              <a:t>demo.o</a:t>
            </a:r>
            <a:r>
              <a:rPr lang="en-US" dirty="0"/>
              <a:t> file that gets generated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r>
              <a:rPr lang="en-US" dirty="0">
                <a:solidFill>
                  <a:srgbClr val="FFFF00"/>
                </a:solidFill>
              </a:rPr>
              <a:t>In your demo1.cpp:</a:t>
            </a:r>
            <a:endParaRPr lang="en-US" dirty="0">
              <a:solidFill>
                <a:srgbClr val="FFFF00"/>
              </a:solidFill>
              <a:cs typeface="Calibri"/>
            </a:endParaRPr>
          </a:p>
          <a:p>
            <a:pPr>
              <a:buFontTx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#include “demo1.h”</a:t>
            </a:r>
          </a:p>
          <a:p>
            <a:pPr marL="0" indent="0">
              <a:buNone/>
            </a:pPr>
            <a:r>
              <a:rPr lang="en-US" dirty="0"/>
              <a:t>#include “</a:t>
            </a:r>
            <a:r>
              <a:rPr lang="en-US" dirty="0">
                <a:solidFill>
                  <a:srgbClr val="FFFF00"/>
                </a:solidFill>
              </a:rPr>
              <a:t>demo3.h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program compiles demo1.cpp, the compile includes demo3.h </a:t>
            </a:r>
            <a:r>
              <a:rPr lang="en-US" i="1" dirty="0"/>
              <a:t>again</a:t>
            </a:r>
            <a:r>
              <a:rPr lang="en-US" dirty="0"/>
              <a:t> in the demo1.o that gets generated???</a:t>
            </a:r>
          </a:p>
        </p:txBody>
      </p:sp>
    </p:spTree>
    <p:extLst>
      <p:ext uri="{BB962C8B-B14F-4D97-AF65-F5344CB8AC3E}">
        <p14:creationId xmlns:p14="http://schemas.microsoft.com/office/powerpoint/2010/main" val="405420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286C39-838B-8847-BA87-15C7ADB76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D2F37-D3C4-7941-9E7D-9FC883772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3781D-5944-D745-9EC5-54C2C98C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8D4A7-A43F-BE42-B11E-0BE8D67C2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D3FE8-DC13-8C48-A88D-EAE68F86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21">
            <a:extLst>
              <a:ext uri="{FF2B5EF4-FFF2-40B4-BE49-F238E27FC236}">
                <a16:creationId xmlns:a16="http://schemas.microsoft.com/office/drawing/2014/main" id="{3986DCE5-4FB0-674B-AAA8-D820E2CF7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F61CA8-96EA-E941-9B07-6020AE3FF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6CA1F1-06A0-2F43-8D5C-07ABFDF42C92}"/>
              </a:ext>
            </a:extLst>
          </p:cNvPr>
          <p:cNvSpPr txBox="1"/>
          <p:nvPr/>
        </p:nvSpPr>
        <p:spPr>
          <a:xfrm>
            <a:off x="233518" y="626123"/>
            <a:ext cx="2561325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9AFFD3-124A-7D4C-A77C-CF762949D539}"/>
              </a:ext>
            </a:extLst>
          </p:cNvPr>
          <p:cNvSpPr txBox="1"/>
          <p:nvPr/>
        </p:nvSpPr>
        <p:spPr>
          <a:xfrm>
            <a:off x="3261407" y="241738"/>
            <a:ext cx="5745960" cy="6348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u="sng" dirty="0"/>
              <a:t>Optional Textbook: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Programming: Principles and Practice Using C++, 2nd ed, B. Stroustrup, Addison-Wesley, 2014</a:t>
            </a:r>
            <a:endParaRPr lang="en-US" sz="16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PDF: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2"/>
              </a:rPr>
              <a:t>http://www.cplusplus.com/files/tutorial.pdf</a:t>
            </a: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Online: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3"/>
              </a:rPr>
              <a:t>http://www.cplusplus.com/doc/tutorial/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i="1" dirty="0"/>
              <a:t>The C++ Programming Language, 4th ed.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B. Stroustrup, Addison-Wesley, 2013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How to Program, 10th ed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Deitel &amp; Deitel</a:t>
            </a:r>
            <a:r>
              <a:rPr lang="en-US" sz="1600" dirty="0"/>
              <a:t>, Pearson Hall, 2016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Primer, 5th ed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S. Lippman, J. Lajoie, and B. Moo</a:t>
            </a:r>
            <a:r>
              <a:rPr lang="en-US" sz="1600" dirty="0"/>
              <a:t>, Addison-Wesley, 2012</a:t>
            </a:r>
          </a:p>
        </p:txBody>
      </p:sp>
    </p:spTree>
    <p:extLst>
      <p:ext uri="{BB962C8B-B14F-4D97-AF65-F5344CB8AC3E}">
        <p14:creationId xmlns:p14="http://schemas.microsoft.com/office/powerpoint/2010/main" val="4004996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HEADER – USAGE EXAMPLE</a:t>
            </a:r>
            <a:br>
              <a:rPr lang="en-US" sz="3200" b="1" dirty="0"/>
            </a:br>
            <a:r>
              <a:rPr lang="en-US" sz="3200" b="1" dirty="0"/>
              <a:t>PREPROCESSOR DEFINITION/MACRO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1496" y="1617726"/>
            <a:ext cx="4625408" cy="35192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solidFill>
                  <a:srgbClr val="FFFF00"/>
                </a:solidFill>
              </a:rPr>
              <a:t>demo.h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/>
              <a:t>#ifndef DEMO_H</a:t>
            </a:r>
          </a:p>
          <a:p>
            <a:pPr marL="0" indent="0">
              <a:buFont typeface="Arial"/>
              <a:buNone/>
            </a:pPr>
            <a:r>
              <a:rPr lang="en-US" dirty="0"/>
              <a:t>#define DEMO_H</a:t>
            </a:r>
          </a:p>
          <a:p>
            <a:pPr marL="0" indent="0">
              <a:buFont typeface="Arial"/>
              <a:buNone/>
            </a:pPr>
            <a:r>
              <a:rPr lang="en-US" dirty="0"/>
              <a:t>	//header content</a:t>
            </a:r>
          </a:p>
          <a:p>
            <a:pPr marL="0" indent="0">
              <a:buFont typeface="Arial"/>
              <a:buNone/>
            </a:pPr>
            <a:r>
              <a:rPr lang="en-US" dirty="0"/>
              <a:t>#endif</a:t>
            </a:r>
            <a:endParaRPr lang="da-DK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241265" y="2979184"/>
            <a:ext cx="2311935" cy="160718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8111" y="4721458"/>
            <a:ext cx="4630444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* Include Guards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* macro exclusion directive: #ifndef</a:t>
            </a:r>
            <a:endParaRPr lang="en-US" sz="2400" dirty="0">
              <a:solidFill>
                <a:srgbClr val="FFFF00"/>
              </a:solidFill>
              <a:cs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310" y="2195187"/>
            <a:ext cx="3884142" cy="124779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94871" y="3970458"/>
            <a:ext cx="2051108" cy="61591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16" idx="6"/>
          </p:cNvCxnSpPr>
          <p:nvPr/>
        </p:nvCxnSpPr>
        <p:spPr>
          <a:xfrm flipH="1" flipV="1">
            <a:off x="2445979" y="4278416"/>
            <a:ext cx="1252132" cy="85854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05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PREPROCESSOR DEFINITION / MACRO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2744"/>
            <a:ext cx="8229600" cy="4938712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da-DK" dirty="0"/>
          </a:p>
          <a:p>
            <a:pPr>
              <a:buFontTx/>
              <a:buChar char="•"/>
            </a:pPr>
            <a:r>
              <a:rPr lang="da-DK" dirty="0">
                <a:solidFill>
                  <a:srgbClr val="FFFF00"/>
                </a:solidFill>
                <a:latin typeface="Courier New"/>
                <a:cs typeface="Courier New"/>
              </a:rPr>
              <a:t>#ifdef IDENTIFIER ... #endif</a:t>
            </a:r>
          </a:p>
          <a:p>
            <a:pPr>
              <a:buFontTx/>
              <a:buChar char="•"/>
            </a:pPr>
            <a:r>
              <a:rPr lang="da-DK" dirty="0"/>
              <a:t>If </a:t>
            </a:r>
            <a:r>
              <a:rPr lang="da-DK" dirty="0">
                <a:latin typeface="Courier New"/>
                <a:cs typeface="Courier New"/>
              </a:rPr>
              <a:t>IDENTIFIER</a:t>
            </a:r>
            <a:r>
              <a:rPr lang="da-DK" dirty="0"/>
              <a:t>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somewhere</a:t>
            </a:r>
            <a:r>
              <a:rPr lang="da-DK" dirty="0"/>
              <a:t> in </a:t>
            </a:r>
            <a:r>
              <a:rPr lang="da-DK" dirty="0" err="1"/>
              <a:t>code</a:t>
            </a:r>
            <a:r>
              <a:rPr lang="da-DK" dirty="0"/>
              <a:t> all input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>
                <a:solidFill>
                  <a:srgbClr val="FFFF00"/>
                </a:solidFill>
                <a:latin typeface="Courier New"/>
                <a:cs typeface="Courier New"/>
              </a:rPr>
              <a:t>#ifdef</a:t>
            </a:r>
            <a:r>
              <a:rPr lang="da-DK" dirty="0"/>
              <a:t> and </a:t>
            </a:r>
            <a:r>
              <a:rPr lang="da-DK" dirty="0" err="1"/>
              <a:t>its</a:t>
            </a:r>
            <a:r>
              <a:rPr lang="da-DK" dirty="0"/>
              <a:t> </a:t>
            </a:r>
            <a:r>
              <a:rPr lang="da-DK" dirty="0" err="1"/>
              <a:t>ending</a:t>
            </a:r>
            <a:r>
              <a:rPr lang="da-DK" dirty="0"/>
              <a:t> </a:t>
            </a:r>
            <a:r>
              <a:rPr lang="da-DK" dirty="0">
                <a:solidFill>
                  <a:srgbClr val="FFFF00"/>
                </a:solidFill>
                <a:latin typeface="Courier New"/>
                <a:cs typeface="Courier New"/>
              </a:rPr>
              <a:t>#endif</a:t>
            </a:r>
            <a:r>
              <a:rPr lang="da-DK" dirty="0">
                <a:latin typeface="Courier New"/>
                <a:cs typeface="Courier New"/>
              </a:rPr>
              <a:t> </a:t>
            </a:r>
            <a:r>
              <a:rPr lang="da-DK" dirty="0" err="1"/>
              <a:t>directives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ignored</a:t>
            </a:r>
            <a:r>
              <a:rPr lang="da-DK" dirty="0"/>
              <a:t> at run time</a:t>
            </a:r>
          </a:p>
        </p:txBody>
      </p:sp>
    </p:spTree>
    <p:extLst>
      <p:ext uri="{BB962C8B-B14F-4D97-AF65-F5344CB8AC3E}">
        <p14:creationId xmlns:p14="http://schemas.microsoft.com/office/powerpoint/2010/main" val="3883381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HEADER – USAGE EXAMPLE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1263"/>
            <a:ext cx="3925178" cy="3519231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demo.cpp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#include “</a:t>
            </a:r>
            <a:r>
              <a:rPr lang="en-US" sz="2400" dirty="0" err="1">
                <a:latin typeface="Courier New"/>
                <a:cs typeface="Courier New"/>
              </a:rPr>
              <a:t>demo.h</a:t>
            </a:r>
            <a:r>
              <a:rPr lang="en-US" sz="2400" dirty="0">
                <a:latin typeface="Courier New"/>
                <a:cs typeface="Courier New"/>
              </a:rPr>
              <a:t>”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int main()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return 0;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03981" y="2166522"/>
            <a:ext cx="4625408" cy="35192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err="1">
                <a:solidFill>
                  <a:srgbClr val="FFFF00"/>
                </a:solidFill>
              </a:rPr>
              <a:t>demo.h</a:t>
            </a:r>
            <a:endParaRPr lang="en-US">
              <a:solidFill>
                <a:srgbClr val="FFFF00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 New"/>
                <a:cs typeface="Courier New"/>
              </a:rPr>
              <a:t>#ifndef DEMO_H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 New"/>
                <a:cs typeface="Courier New"/>
              </a:rPr>
              <a:t>#define DEMO_H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 New"/>
                <a:cs typeface="Courier New"/>
              </a:rPr>
              <a:t>	//header content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 New"/>
                <a:cs typeface="Courier New"/>
              </a:rPr>
              <a:t>#endif</a:t>
            </a:r>
            <a:endParaRPr lang="da-DK" sz="24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844139" y="2223074"/>
            <a:ext cx="357043" cy="27004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01182" y="1721316"/>
            <a:ext cx="2077161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gets #include’d</a:t>
            </a:r>
            <a:endParaRPr lang="en-US" sz="2400" dirty="0">
              <a:solidFill>
                <a:srgbClr val="FFFF00"/>
              </a:solidFill>
              <a:cs typeface="Calibri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20544" y="2161263"/>
            <a:ext cx="744769" cy="33185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22850" y="1699598"/>
            <a:ext cx="193183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gets compiled</a:t>
            </a:r>
            <a:endParaRPr lang="en-US" sz="2400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264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271176"/>
            <a:ext cx="12919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SCOPE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9914" y="914828"/>
            <a:ext cx="7829905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/>
              <a:t>Global scope</a:t>
            </a:r>
            <a:endParaRPr lang="en-US"/>
          </a:p>
          <a:p>
            <a:pPr marL="285750" indent="-285750">
              <a:buFontTx/>
              <a:buChar char="•"/>
            </a:pPr>
            <a:r>
              <a:rPr lang="en-US" dirty="0"/>
              <a:t>Local scope</a:t>
            </a:r>
          </a:p>
          <a:p>
            <a:pPr marL="285750" indent="-285750">
              <a:buFontTx/>
              <a:buChar char="•"/>
            </a:pPr>
            <a:r>
              <a:rPr lang="en-US" dirty="0"/>
              <a:t>Function scope</a:t>
            </a:r>
          </a:p>
          <a:p>
            <a:pPr marL="285750" indent="-285750">
              <a:buFontTx/>
              <a:buChar char="•"/>
            </a:pPr>
            <a:r>
              <a:rPr lang="en-US" dirty="0"/>
              <a:t>Namespace scope</a:t>
            </a:r>
          </a:p>
          <a:p>
            <a:pPr marL="285750" indent="-285750">
              <a:buFontTx/>
              <a:buChar char="•"/>
            </a:pPr>
            <a:endParaRPr lang="en-US" dirty="0"/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int x;			// global x</a:t>
            </a:r>
          </a:p>
          <a:p>
            <a:endParaRPr lang="en-US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void f() {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int x;		// local x hides global x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x = 1;		// assign to local x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{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	int x;	// local-block scope inside the function 				// scope; hides first local x</a:t>
            </a:r>
          </a:p>
          <a:p>
            <a:endParaRPr lang="en-US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	x = 2;	// assign to second local x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}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x = 3;		// assign to first local x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5155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189022"/>
            <a:ext cx="12919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SCOPE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226" y="807442"/>
            <a:ext cx="7829905" cy="5355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/>
              <a:t>Scope enables variable hiding</a:t>
            </a:r>
          </a:p>
          <a:p>
            <a:endParaRPr lang="en-US" dirty="0"/>
          </a:p>
          <a:p>
            <a:r>
              <a:rPr lang="en-US" b="1" dirty="0"/>
              <a:t>Examples:</a:t>
            </a:r>
          </a:p>
          <a:p>
            <a:r>
              <a:rPr lang="en-US" dirty="0">
                <a:latin typeface="Courier New"/>
                <a:cs typeface="Courier New"/>
              </a:rPr>
              <a:t>bool </a:t>
            </a:r>
            <a:r>
              <a:rPr lang="en-US" dirty="0" err="1">
                <a:latin typeface="Courier New"/>
                <a:cs typeface="Courier New"/>
              </a:rPr>
              <a:t>m_IsGood</a:t>
            </a:r>
            <a:r>
              <a:rPr lang="en-US" dirty="0">
                <a:latin typeface="Courier New"/>
                <a:cs typeface="Courier New"/>
              </a:rPr>
              <a:t> = true;	// class member variable</a:t>
            </a:r>
          </a:p>
          <a:p>
            <a:r>
              <a:rPr lang="en-US" dirty="0">
                <a:latin typeface="Courier New"/>
                <a:cs typeface="Courier New"/>
              </a:rPr>
              <a:t>bool </a:t>
            </a:r>
            <a:r>
              <a:rPr lang="en-US" dirty="0" err="1">
                <a:latin typeface="Courier New"/>
                <a:cs typeface="Courier New"/>
              </a:rPr>
              <a:t>isGood</a:t>
            </a:r>
            <a:r>
              <a:rPr lang="en-US" dirty="0">
                <a:latin typeface="Courier New"/>
                <a:cs typeface="Courier New"/>
              </a:rPr>
              <a:t> = true;		// local variable</a:t>
            </a:r>
          </a:p>
          <a:p>
            <a:endParaRPr lang="en-US" dirty="0"/>
          </a:p>
          <a:p>
            <a:pPr marL="285750" indent="-285750">
              <a:buFontTx/>
              <a:buChar char="•"/>
            </a:pPr>
            <a:r>
              <a:rPr lang="en-US" dirty="0"/>
              <a:t>Global name can be referred to using the scope resolution operator, ::</a:t>
            </a:r>
          </a:p>
          <a:p>
            <a:pPr marL="285750" indent="-285750">
              <a:buFontTx/>
              <a:buChar char="•"/>
            </a:pPr>
            <a:endParaRPr lang="en-US" dirty="0"/>
          </a:p>
          <a:p>
            <a:r>
              <a:rPr lang="en-US" b="1" dirty="0"/>
              <a:t>Example:</a:t>
            </a:r>
          </a:p>
          <a:p>
            <a:r>
              <a:rPr lang="en-US" dirty="0">
                <a:latin typeface="Courier New"/>
                <a:cs typeface="Courier New"/>
              </a:rPr>
              <a:t>int x;				 // global x</a:t>
            </a:r>
          </a:p>
          <a:p>
            <a:r>
              <a:rPr lang="en-US" dirty="0">
                <a:latin typeface="Courier New"/>
                <a:cs typeface="Courier New"/>
              </a:rPr>
              <a:t>void f() {</a:t>
            </a:r>
          </a:p>
          <a:p>
            <a:r>
              <a:rPr lang="en-US" dirty="0">
                <a:latin typeface="Courier New"/>
                <a:cs typeface="Courier New"/>
              </a:rPr>
              <a:t>	int x = 1; 	 // hide global x</a:t>
            </a:r>
          </a:p>
          <a:p>
            <a:r>
              <a:rPr lang="en-US" dirty="0">
                <a:latin typeface="Courier New"/>
                <a:cs typeface="Courier New"/>
              </a:rPr>
              <a:t>	::x = 1;		 // assign to global x</a:t>
            </a:r>
          </a:p>
          <a:p>
            <a:r>
              <a:rPr lang="en-US" dirty="0">
                <a:latin typeface="Courier New"/>
                <a:cs typeface="Courier New"/>
              </a:rPr>
              <a:t>	x = 2;			 // assign to local x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  <a:p>
            <a:pPr marL="285750" indent="-285750">
              <a:buFontTx/>
              <a:buChar char="•"/>
            </a:pPr>
            <a:r>
              <a:rPr lang="en-US" dirty="0"/>
              <a:t>Using generic variable names such as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, x, y,</a:t>
            </a:r>
            <a:r>
              <a:rPr lang="en-US" dirty="0"/>
              <a:t> etc.: </a:t>
            </a:r>
            <a:r>
              <a:rPr lang="en-US" dirty="0">
                <a:solidFill>
                  <a:srgbClr val="FFFF00"/>
                </a:solidFill>
              </a:rPr>
              <a:t>NOT A GOOD IDEA!</a:t>
            </a:r>
            <a:endParaRPr lang="en-US" dirty="0">
              <a:solidFill>
                <a:srgbClr val="FFFF00"/>
              </a:solidFill>
              <a:cs typeface="Calibri"/>
            </a:endParaRPr>
          </a:p>
          <a:p>
            <a:pPr marL="285750" indent="-285750">
              <a:buFontTx/>
              <a:buChar char="•"/>
            </a:pPr>
            <a:r>
              <a:rPr lang="en-US" dirty="0"/>
              <a:t>Good programming practice: </a:t>
            </a:r>
            <a:r>
              <a:rPr lang="en-US" dirty="0">
                <a:solidFill>
                  <a:srgbClr val="FFFF00"/>
                </a:solidFill>
              </a:rPr>
              <a:t>ALWAYS USE DESCRIPTIVE VARIABLE NAMING to avoid ambiguity in code</a:t>
            </a:r>
            <a:endParaRPr lang="en-US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5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616" y="943321"/>
            <a:ext cx="8110685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b="1" dirty="0">
                <a:cs typeface="Calibri" panose="020F0502020204030204"/>
              </a:rPr>
              <a:t>ONLINE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cs typeface="Calibri" panose="020F0502020204030204"/>
                <a:hlinkClick r:id="rId2"/>
              </a:rPr>
              <a:t>Header Files</a:t>
            </a:r>
            <a:endParaRPr lang="fr-FR" sz="2400" dirty="0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cs typeface="Calibri" panose="020F0502020204030204"/>
                <a:hlinkClick r:id="rId3"/>
              </a:rPr>
              <a:t>Scope</a:t>
            </a:r>
          </a:p>
          <a:p>
            <a:pPr marL="342900" indent="-342900">
              <a:buFont typeface="Arial"/>
              <a:buChar char="•"/>
            </a:pPr>
            <a:endParaRPr lang="fr-FR" sz="2400" dirty="0">
              <a:cs typeface="Calibri" panose="020F0502020204030204"/>
            </a:endParaRPr>
          </a:p>
          <a:p>
            <a:r>
              <a:rPr lang="fr-FR" sz="2400" b="1" dirty="0">
                <a:cs typeface="Calibri" panose="020F0502020204030204"/>
              </a:rPr>
              <a:t>TEXTBOOK</a:t>
            </a:r>
          </a:p>
          <a:p>
            <a:pPr marL="800100" lvl="1" indent="-342900">
              <a:buFont typeface="Arial,Sans-Serif"/>
              <a:buChar char="•"/>
            </a:pPr>
            <a:r>
              <a:rPr lang="fr-FR" sz="2400" dirty="0">
                <a:ea typeface="+mn-lt"/>
                <a:cs typeface="+mn-lt"/>
              </a:rPr>
              <a:t>4.3.2 </a:t>
            </a:r>
            <a:r>
              <a:rPr lang="fr-FR" sz="2400" dirty="0" err="1">
                <a:ea typeface="+mn-lt"/>
                <a:cs typeface="+mn-lt"/>
              </a:rPr>
              <a:t>Operators</a:t>
            </a:r>
            <a:endParaRPr lang="fr-FR" sz="2400">
              <a:ea typeface="+mn-lt"/>
              <a:cs typeface="+mn-lt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fr-FR" sz="2400" dirty="0">
                <a:ea typeface="+mn-lt"/>
                <a:cs typeface="+mn-lt"/>
              </a:rPr>
              <a:t>4.3.3 Conversions</a:t>
            </a:r>
            <a:endParaRPr lang="en-US" sz="2400" dirty="0">
              <a:ea typeface="+mn-lt"/>
              <a:cs typeface="+mn-lt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fr-FR" sz="2400" dirty="0">
                <a:ea typeface="+mn-lt"/>
                <a:cs typeface="+mn-lt"/>
              </a:rPr>
              <a:t>Control structures (4.4, 4.4.1.1, 4.4.2.1, 4.4.2.3)</a:t>
            </a:r>
            <a:endParaRPr lang="en-US" sz="2400" dirty="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8.3 Header files</a:t>
            </a:r>
            <a:endParaRPr lang="en-US" sz="2400" dirty="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8.4 Scope, </a:t>
            </a:r>
            <a:r>
              <a:rPr lang="en-US" sz="2400" dirty="0">
                <a:ea typeface="+mn-lt"/>
                <a:cs typeface="+mn-lt"/>
              </a:rPr>
              <a:t>6.3.2 Scope </a:t>
            </a:r>
          </a:p>
          <a:p>
            <a:pPr marL="800100" lvl="1" indent="-342900">
              <a:buFont typeface="Arial"/>
              <a:buChar char="•"/>
            </a:pPr>
            <a:r>
              <a:rPr lang="da-DK" sz="2400" dirty="0">
                <a:ea typeface="+mn-lt"/>
                <a:cs typeface="+mn-lt"/>
              </a:rPr>
              <a:t>12.6.1 </a:t>
            </a:r>
            <a:r>
              <a:rPr lang="da-DK" sz="2400" dirty="0" err="1">
                <a:ea typeface="+mn-lt"/>
                <a:cs typeface="+mn-lt"/>
              </a:rPr>
              <a:t>Conditional</a:t>
            </a:r>
            <a:r>
              <a:rPr lang="da-DK" sz="2400" dirty="0">
                <a:ea typeface="+mn-lt"/>
                <a:cs typeface="+mn-lt"/>
              </a:rPr>
              <a:t> Compilation</a:t>
            </a:r>
            <a:endParaRPr lang="da-DK" sz="2400" dirty="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853" y="179192"/>
            <a:ext cx="43612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READING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174035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101" y="789278"/>
            <a:ext cx="811068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dirty="0">
                <a:hlinkClick r:id="rId2"/>
              </a:rPr>
              <a:t>http://www.cplusplus.com/doc/tutorial/</a:t>
            </a:r>
            <a:endParaRPr lang="fr-FR" sz="2400">
              <a:cs typeface="Calibri"/>
            </a:endParaRPr>
          </a:p>
          <a:p>
            <a:r>
              <a:rPr lang="fr-FR" sz="2400" dirty="0">
                <a:hlinkClick r:id="rId3"/>
              </a:rPr>
              <a:t>http://www.cplusplus.com/files/tutorial.pdf</a:t>
            </a:r>
            <a:endParaRPr lang="fr-FR" sz="2400" dirty="0"/>
          </a:p>
          <a:p>
            <a:pPr marL="342900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/>
              <a:t>Program Structure</a:t>
            </a: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/>
              <a:t>Structure of a program</a:t>
            </a: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 err="1"/>
              <a:t>Functions</a:t>
            </a:r>
            <a:r>
              <a:rPr lang="fr-FR" sz="2400" dirty="0"/>
              <a:t> (</a:t>
            </a:r>
            <a:r>
              <a:rPr lang="fr-FR" sz="2400" dirty="0" err="1"/>
              <a:t>Functions</a:t>
            </a:r>
            <a:r>
              <a:rPr lang="fr-FR" sz="2400" dirty="0"/>
              <a:t> 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853" y="179192"/>
            <a:ext cx="646888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READING ASSIGNMENTS (</a:t>
            </a:r>
            <a:r>
              <a:rPr lang="en-US" sz="3200" b="1" dirty="0">
                <a:ea typeface="+mn-lt"/>
                <a:cs typeface="+mn-lt"/>
              </a:rPr>
              <a:t>Continued</a:t>
            </a:r>
            <a:r>
              <a:rPr lang="en-US" sz="3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75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019" y="1083715"/>
            <a:ext cx="8110685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Review</a:t>
            </a:r>
            <a:r>
              <a:rPr lang="fr-FR" sz="2400" dirty="0"/>
              <a:t>: Control </a:t>
            </a:r>
            <a:r>
              <a:rPr lang="fr-FR" sz="2400" dirty="0" err="1"/>
              <a:t>Statements</a:t>
            </a:r>
            <a:endParaRPr lang="fr-FR" sz="2400" dirty="0">
              <a:cs typeface="Calibri" panose="020F0502020204030204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/>
              <a:t>If ... </a:t>
            </a:r>
            <a:r>
              <a:rPr lang="en-US" sz="2400" dirty="0"/>
              <a:t>E</a:t>
            </a:r>
            <a:r>
              <a:rPr lang="fr-FR" sz="2400" dirty="0" err="1"/>
              <a:t>lse</a:t>
            </a:r>
            <a:r>
              <a:rPr lang="fr-FR" sz="2400" dirty="0"/>
              <a:t> ... </a:t>
            </a:r>
            <a:r>
              <a:rPr lang="en-US" sz="2400" dirty="0"/>
              <a:t>E</a:t>
            </a:r>
            <a:r>
              <a:rPr lang="fr-FR" sz="2400" dirty="0" err="1"/>
              <a:t>lse</a:t>
            </a:r>
            <a:r>
              <a:rPr lang="fr-FR" sz="2400" dirty="0"/>
              <a:t> if</a:t>
            </a:r>
            <a:endParaRPr lang="fr-FR"/>
          </a:p>
          <a:p>
            <a:pPr marL="800100" lvl="1" indent="-342900">
              <a:buFontTx/>
              <a:buChar char="•"/>
            </a:pPr>
            <a:r>
              <a:rPr lang="en-US" sz="2400" dirty="0"/>
              <a:t>W</a:t>
            </a:r>
            <a:r>
              <a:rPr lang="fr-FR" sz="2400" dirty="0"/>
              <a:t>hile</a:t>
            </a:r>
            <a:endParaRPr lang="fr-FR"/>
          </a:p>
          <a:p>
            <a:pPr marL="800100" lvl="1" indent="-342900">
              <a:buFontTx/>
              <a:buChar char="•"/>
            </a:pPr>
            <a:r>
              <a:rPr lang="en-US" sz="2400" dirty="0"/>
              <a:t>D</a:t>
            </a:r>
            <a:r>
              <a:rPr lang="fr-FR" sz="2400" dirty="0"/>
              <a:t>o ... </a:t>
            </a:r>
            <a:r>
              <a:rPr lang="en-US" sz="2400" dirty="0"/>
              <a:t>W</a:t>
            </a:r>
            <a:r>
              <a:rPr lang="fr-FR" sz="2400" dirty="0"/>
              <a:t>hile </a:t>
            </a:r>
            <a:endParaRPr lang="fr-FR"/>
          </a:p>
          <a:p>
            <a:pPr marL="800100" lvl="1" indent="-342900">
              <a:buFontTx/>
              <a:buChar char="•"/>
            </a:pPr>
            <a:r>
              <a:rPr lang="en-US" sz="2400" dirty="0"/>
              <a:t>F</a:t>
            </a:r>
            <a:r>
              <a:rPr lang="fr-FR" sz="2400" dirty="0"/>
              <a:t>or </a:t>
            </a:r>
            <a:endParaRPr lang="fr-FR"/>
          </a:p>
          <a:p>
            <a:pPr marL="342900" indent="-342900">
              <a:buFontTx/>
              <a:buChar char="•"/>
            </a:pPr>
            <a:r>
              <a:rPr lang="fr-FR" sz="2400" dirty="0">
                <a:solidFill>
                  <a:srgbClr val="FFFF00"/>
                </a:solidFill>
              </a:rPr>
              <a:t>Headers Files (.h, .</a:t>
            </a:r>
            <a:r>
              <a:rPr lang="fr-FR" sz="2400" dirty="0" err="1">
                <a:solidFill>
                  <a:srgbClr val="FFFF00"/>
                </a:solidFill>
              </a:rPr>
              <a:t>hpp</a:t>
            </a:r>
            <a:r>
              <a:rPr lang="fr-FR" sz="2400" dirty="0">
                <a:solidFill>
                  <a:srgbClr val="FFFF00"/>
                </a:solidFill>
              </a:rPr>
              <a:t>)</a:t>
            </a:r>
            <a:endParaRPr lang="fr-FR" sz="24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FFFF00"/>
                </a:solidFill>
              </a:rPr>
              <a:t>Usage </a:t>
            </a:r>
            <a:r>
              <a:rPr lang="fr-FR" sz="2400" dirty="0" err="1">
                <a:solidFill>
                  <a:srgbClr val="FFFF00"/>
                </a:solidFill>
              </a:rPr>
              <a:t>Examples</a:t>
            </a:r>
            <a:endParaRPr lang="fr-FR" sz="24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 err="1">
                <a:solidFill>
                  <a:srgbClr val="FFFF00"/>
                </a:solidFill>
              </a:rPr>
              <a:t>Preprocessor</a:t>
            </a:r>
            <a:r>
              <a:rPr lang="fr-FR" sz="2400" dirty="0">
                <a:solidFill>
                  <a:srgbClr val="FFFF00"/>
                </a:solidFill>
              </a:rPr>
              <a:t> </a:t>
            </a:r>
            <a:r>
              <a:rPr lang="fr-FR" sz="2400" dirty="0" err="1">
                <a:solidFill>
                  <a:srgbClr val="FFFF00"/>
                </a:solidFill>
              </a:rPr>
              <a:t>Definitions</a:t>
            </a:r>
            <a:r>
              <a:rPr lang="fr-FR" sz="2400" dirty="0">
                <a:solidFill>
                  <a:srgbClr val="FFFF00"/>
                </a:solidFill>
              </a:rPr>
              <a:t> / Macros (#ifndef ... #endif)</a:t>
            </a:r>
            <a:endParaRPr lang="fr-FR" sz="240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>
                <a:solidFill>
                  <a:srgbClr val="FFFF00"/>
                </a:solidFill>
              </a:rPr>
              <a:t>Scope</a:t>
            </a:r>
            <a:endParaRPr lang="fr-FR" sz="2400" dirty="0">
              <a:solidFill>
                <a:srgbClr val="FFFF00"/>
              </a:solidFill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222" y="397339"/>
            <a:ext cx="13901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87357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CONTROL STATEMENTS: IF … ELSE … ELSE IF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70" y="900371"/>
            <a:ext cx="8229600" cy="4938712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Design a logical branch using IF … ELSE … ELSE IF</a:t>
            </a:r>
          </a:p>
          <a:p>
            <a:r>
              <a:rPr lang="en-US" sz="2400" dirty="0">
                <a:latin typeface="Calibri"/>
                <a:cs typeface="Calibri"/>
              </a:rPr>
              <a:t>Decide if (hours &gt;40) is true:</a:t>
            </a:r>
          </a:p>
          <a:p>
            <a:pPr marL="457200" lvl="1" indent="0">
              <a:buNone/>
            </a:pPr>
            <a:r>
              <a:rPr lang="en-US" sz="2400" dirty="0">
                <a:latin typeface="Calibri"/>
                <a:cs typeface="Calibri"/>
              </a:rPr>
              <a:t>If it is true, then use</a:t>
            </a:r>
          </a:p>
          <a:p>
            <a:pPr marL="457200" lvl="1" indent="0">
              <a:buNone/>
            </a:pPr>
            <a:r>
              <a:rPr lang="en-US" sz="2400" dirty="0">
                <a:latin typeface="Calibri"/>
                <a:cs typeface="Calibri"/>
              </a:rPr>
              <a:t>	pay =  rate * 40 + </a:t>
            </a:r>
            <a:r>
              <a:rPr lang="en-US" sz="2400" dirty="0" err="1">
                <a:latin typeface="Calibri"/>
                <a:cs typeface="Calibri"/>
              </a:rPr>
              <a:t>overtime_rate</a:t>
            </a:r>
            <a:r>
              <a:rPr lang="en-US" sz="2400" dirty="0">
                <a:latin typeface="Calibri"/>
                <a:cs typeface="Calibri"/>
              </a:rPr>
              <a:t> * (hours - 40);</a:t>
            </a:r>
          </a:p>
          <a:p>
            <a:pPr marL="457200" lvl="1" indent="0">
              <a:buNone/>
            </a:pPr>
            <a:r>
              <a:rPr lang="en-US" sz="2400" dirty="0">
                <a:latin typeface="Calibri"/>
                <a:cs typeface="Calibri"/>
              </a:rPr>
              <a:t>If it is not true, then use</a:t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dirty="0">
                <a:latin typeface="Calibri"/>
                <a:cs typeface="Calibri"/>
              </a:rPr>
              <a:t>	pay = rate * hours;</a:t>
            </a:r>
          </a:p>
          <a:p>
            <a:pPr marL="457200" lvl="1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lvl="1">
              <a:buNone/>
            </a:pP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if (hours &gt; 40)</a:t>
            </a:r>
            <a:b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</a:b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pay = rate * 40 + </a:t>
            </a:r>
            <a:r>
              <a:rPr lang="en-US" sz="2000" dirty="0" err="1">
                <a:solidFill>
                  <a:srgbClr val="FFFF00"/>
                </a:solidFill>
                <a:latin typeface="Courier New"/>
                <a:cs typeface="Courier New"/>
              </a:rPr>
              <a:t>overtime_rate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 * (hours - 40);</a:t>
            </a:r>
          </a:p>
          <a:p>
            <a:pPr lvl="1">
              <a:buNone/>
            </a:pP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else</a:t>
            </a:r>
          </a:p>
          <a:p>
            <a:pPr lvl="1">
              <a:buNone/>
            </a:pP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	pay = rate * hours;</a:t>
            </a:r>
          </a:p>
          <a:p>
            <a:pPr marL="457200" lvl="1" indent="0">
              <a:buNone/>
            </a:pPr>
            <a:endParaRPr lang="en-US" sz="24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335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CONDITION/BOOLEAN EXPRESSION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70" y="792744"/>
            <a:ext cx="8229600" cy="4938712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/>
                <a:cs typeface="Arial"/>
              </a:rPr>
              <a:t>Condition/</a:t>
            </a:r>
            <a:r>
              <a:rPr lang="en-US" sz="2400" dirty="0" err="1">
                <a:latin typeface="Arial"/>
                <a:cs typeface="Arial"/>
              </a:rPr>
              <a:t>boolean</a:t>
            </a:r>
            <a:r>
              <a:rPr lang="en-US" sz="2400" dirty="0">
                <a:latin typeface="Arial"/>
                <a:cs typeface="Arial"/>
              </a:rPr>
              <a:t> expressions: true or false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/>
                <a:cs typeface="Arial"/>
              </a:rPr>
              <a:t>Comparison operators, '&gt;' (greater than), ‘&lt;’ (less than), etc., are used to compare variables and/or numbers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if (hours &gt; 40)</a:t>
            </a:r>
            <a:r>
              <a:rPr lang="en-US" sz="2400" dirty="0">
                <a:latin typeface="Arial"/>
                <a:cs typeface="Arial"/>
              </a:rPr>
              <a:t> is the condition/</a:t>
            </a:r>
            <a:r>
              <a:rPr lang="en-US" sz="2400" dirty="0" err="1">
                <a:latin typeface="Arial"/>
                <a:cs typeface="Arial"/>
              </a:rPr>
              <a:t>boolean</a:t>
            </a:r>
            <a:r>
              <a:rPr lang="en-US" sz="2400" dirty="0">
                <a:latin typeface="Arial"/>
                <a:cs typeface="Arial"/>
              </a:rPr>
              <a:t> expression earlier in the slide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/>
                <a:cs typeface="Arial"/>
              </a:rPr>
              <a:t>A few of the comparison operators that use two symbols (No spaces between the symbols)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&lt;= 		less than or equal to</a:t>
            </a:r>
          </a:p>
          <a:p>
            <a:pPr lvl="2"/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&gt;=    	greater than or equal to</a:t>
            </a:r>
          </a:p>
          <a:p>
            <a:pPr lvl="2"/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!=    	not equal or inequality</a:t>
            </a:r>
          </a:p>
          <a:p>
            <a:pPr lvl="2"/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==   	equal or equivalent</a:t>
            </a:r>
          </a:p>
        </p:txBody>
      </p:sp>
    </p:spTree>
    <p:extLst>
      <p:ext uri="{BB962C8B-B14F-4D97-AF65-F5344CB8AC3E}">
        <p14:creationId xmlns:p14="http://schemas.microsoft.com/office/powerpoint/2010/main" val="239299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CONTROL STATEMENTS: IF … ELSE … ELSE IF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34" y="739582"/>
            <a:ext cx="8061158" cy="3687429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alibri"/>
                <a:cs typeface="Calibri"/>
              </a:rPr>
              <a:t>Syntax: </a:t>
            </a:r>
            <a:endParaRPr lang="en-US" sz="160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da-DK" sz="1600" dirty="0">
                <a:solidFill>
                  <a:srgbClr val="FFFF00"/>
                </a:solidFill>
                <a:latin typeface="Courier New"/>
                <a:cs typeface="Courier New"/>
              </a:rPr>
              <a:t>f (</a:t>
            </a:r>
            <a:r>
              <a:rPr lang="da-DK" sz="1600" dirty="0" err="1">
                <a:solidFill>
                  <a:srgbClr val="FFFF00"/>
                </a:solidFill>
                <a:latin typeface="Courier New"/>
                <a:cs typeface="Courier New"/>
              </a:rPr>
              <a:t>condition</a:t>
            </a:r>
            <a:r>
              <a:rPr lang="da-DK" sz="1600" dirty="0">
                <a:solidFill>
                  <a:srgbClr val="FFFF00"/>
                </a:solidFill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da-DK" sz="1600" dirty="0">
                <a:solidFill>
                  <a:srgbClr val="FFFF00"/>
                </a:solidFill>
                <a:latin typeface="Courier New"/>
                <a:cs typeface="Courier New"/>
              </a:rPr>
              <a:t>	// statement 1</a:t>
            </a:r>
          </a:p>
          <a:p>
            <a:pPr marL="0" indent="0">
              <a:buNone/>
            </a:pPr>
            <a:r>
              <a:rPr lang="da-DK" sz="1600" dirty="0">
                <a:solidFill>
                  <a:srgbClr val="FFFF00"/>
                </a:solidFill>
                <a:latin typeface="Courier New"/>
                <a:cs typeface="Courier New"/>
              </a:rPr>
              <a:t>	// statement 2</a:t>
            </a:r>
          </a:p>
          <a:p>
            <a:pPr marL="0" indent="0">
              <a:buNone/>
            </a:pPr>
            <a:r>
              <a:rPr lang="da-DK" sz="16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da-DK" sz="1600" dirty="0" err="1">
                <a:solidFill>
                  <a:srgbClr val="FFFF00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FFFF00"/>
                </a:solidFill>
                <a:latin typeface="Courier New"/>
                <a:cs typeface="Courier New"/>
              </a:rPr>
              <a:t> (</a:t>
            </a:r>
            <a:r>
              <a:rPr lang="da-DK" sz="1600" dirty="0" err="1">
                <a:solidFill>
                  <a:srgbClr val="FFFF00"/>
                </a:solidFill>
                <a:latin typeface="Courier New"/>
                <a:cs typeface="Courier New"/>
              </a:rPr>
              <a:t>condition</a:t>
            </a:r>
            <a:r>
              <a:rPr lang="da-DK" sz="1600" dirty="0">
                <a:solidFill>
                  <a:srgbClr val="FFFF00"/>
                </a:solidFill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da-DK" sz="1600" dirty="0">
                <a:solidFill>
                  <a:srgbClr val="FFFF00"/>
                </a:solidFill>
                <a:latin typeface="Courier New"/>
                <a:cs typeface="Courier New"/>
              </a:rPr>
              <a:t>	// statement 1</a:t>
            </a:r>
          </a:p>
          <a:p>
            <a:pPr marL="0" indent="0">
              <a:buNone/>
            </a:pPr>
            <a:r>
              <a:rPr lang="da-DK" sz="1600" dirty="0">
                <a:solidFill>
                  <a:srgbClr val="FFFF00"/>
                </a:solidFill>
                <a:latin typeface="Courier New"/>
                <a:cs typeface="Courier New"/>
              </a:rPr>
              <a:t>} </a:t>
            </a:r>
            <a:r>
              <a:rPr lang="da-DK" sz="1600" dirty="0" err="1">
                <a:solidFill>
                  <a:srgbClr val="FFFF00"/>
                </a:solidFill>
                <a:latin typeface="Courier New"/>
                <a:cs typeface="Courier New"/>
              </a:rPr>
              <a:t>else</a:t>
            </a:r>
            <a:r>
              <a:rPr lang="da-DK" sz="1600" dirty="0">
                <a:solidFill>
                  <a:srgbClr val="FFFF00"/>
                </a:solidFill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da-DK" sz="1600" dirty="0">
                <a:solidFill>
                  <a:srgbClr val="FFFF00"/>
                </a:solidFill>
                <a:latin typeface="Courier New"/>
                <a:cs typeface="Courier New"/>
              </a:rPr>
              <a:t>	// statement 2</a:t>
            </a:r>
          </a:p>
          <a:p>
            <a:pPr marL="0" indent="0">
              <a:buNone/>
            </a:pPr>
            <a:r>
              <a:rPr lang="da-DK" sz="16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da-DK" sz="1600" dirty="0">
                <a:solidFill>
                  <a:srgbClr val="FFFF00"/>
                </a:solidFill>
                <a:latin typeface="Courier New"/>
                <a:cs typeface="Courier New"/>
              </a:rPr>
              <a:t>f (</a:t>
            </a:r>
            <a:r>
              <a:rPr lang="da-DK" sz="1600" dirty="0" err="1">
                <a:solidFill>
                  <a:srgbClr val="FFFF00"/>
                </a:solidFill>
                <a:latin typeface="Courier New"/>
                <a:cs typeface="Courier New"/>
              </a:rPr>
              <a:t>condition</a:t>
            </a:r>
            <a:r>
              <a:rPr lang="da-DK" sz="1600" dirty="0">
                <a:solidFill>
                  <a:srgbClr val="FFFF00"/>
                </a:solidFill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da-DK" sz="1600" dirty="0">
                <a:solidFill>
                  <a:srgbClr val="FFFF00"/>
                </a:solidFill>
                <a:latin typeface="Courier New"/>
                <a:cs typeface="Courier New"/>
              </a:rPr>
              <a:t>	// statement 1</a:t>
            </a:r>
          </a:p>
          <a:p>
            <a:pPr marL="0" indent="0">
              <a:buNone/>
            </a:pPr>
            <a:r>
              <a:rPr lang="da-DK" sz="1600" dirty="0">
                <a:solidFill>
                  <a:srgbClr val="FFFF00"/>
                </a:solidFill>
                <a:latin typeface="Courier New"/>
                <a:cs typeface="Courier New"/>
              </a:rPr>
              <a:t>} </a:t>
            </a:r>
            <a:r>
              <a:rPr lang="da-DK" sz="1600" dirty="0" err="1">
                <a:solidFill>
                  <a:srgbClr val="FFFF00"/>
                </a:solidFill>
                <a:latin typeface="Courier New"/>
                <a:cs typeface="Courier New"/>
              </a:rPr>
              <a:t>else</a:t>
            </a:r>
            <a:r>
              <a:rPr lang="da-DK" sz="16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FFFF00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FFFF00"/>
                </a:solidFill>
                <a:latin typeface="Courier New"/>
                <a:cs typeface="Courier New"/>
              </a:rPr>
              <a:t> (</a:t>
            </a:r>
            <a:r>
              <a:rPr lang="da-DK" sz="1600" dirty="0" err="1">
                <a:solidFill>
                  <a:srgbClr val="FFFF00"/>
                </a:solidFill>
                <a:latin typeface="Courier New"/>
                <a:cs typeface="Courier New"/>
              </a:rPr>
              <a:t>another_condition</a:t>
            </a:r>
            <a:r>
              <a:rPr lang="da-DK" sz="1600" dirty="0">
                <a:solidFill>
                  <a:srgbClr val="FFFF00"/>
                </a:solidFill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da-DK" sz="1600" dirty="0">
                <a:solidFill>
                  <a:srgbClr val="FFFF00"/>
                </a:solidFill>
                <a:latin typeface="Courier New"/>
                <a:cs typeface="Courier New"/>
              </a:rPr>
              <a:t>	// statement 2</a:t>
            </a:r>
          </a:p>
          <a:p>
            <a:pPr marL="0" indent="0">
              <a:buNone/>
            </a:pPr>
            <a:r>
              <a:rPr lang="da-DK" sz="1600" dirty="0">
                <a:solidFill>
                  <a:srgbClr val="FFFF00"/>
                </a:solidFill>
                <a:latin typeface="Courier New"/>
                <a:cs typeface="Courier New"/>
              </a:rPr>
              <a:t>} </a:t>
            </a:r>
            <a:r>
              <a:rPr lang="da-DK" sz="1600" dirty="0" err="1">
                <a:solidFill>
                  <a:srgbClr val="FFFF00"/>
                </a:solidFill>
                <a:latin typeface="Courier New"/>
                <a:cs typeface="Courier New"/>
              </a:rPr>
              <a:t>else</a:t>
            </a:r>
            <a:r>
              <a:rPr lang="da-DK" sz="1600" dirty="0">
                <a:solidFill>
                  <a:srgbClr val="FFFF00"/>
                </a:solidFill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da-DK" sz="1600" dirty="0">
                <a:solidFill>
                  <a:srgbClr val="FFFF00"/>
                </a:solidFill>
                <a:latin typeface="Courier New"/>
                <a:cs typeface="Courier New"/>
              </a:rPr>
              <a:t>	// statement 3</a:t>
            </a:r>
          </a:p>
          <a:p>
            <a:pPr marL="0" indent="0">
              <a:buNone/>
            </a:pPr>
            <a:r>
              <a:rPr lang="da-DK" sz="16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400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CONTROL STATEMENTS: IF … ELSE IF … ELSE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70" y="792744"/>
            <a:ext cx="8229600" cy="4938712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>
              <a:buFontTx/>
              <a:buChar char="•"/>
            </a:pPr>
            <a:r>
              <a:rPr lang="da-DK" sz="2400" dirty="0">
                <a:latin typeface="Calibri"/>
                <a:cs typeface="Calibri"/>
              </a:rPr>
              <a:t>If </a:t>
            </a:r>
            <a:r>
              <a:rPr lang="da-DK" sz="2400" dirty="0" err="1">
                <a:latin typeface="Calibri"/>
                <a:cs typeface="Calibri"/>
              </a:rPr>
              <a:t>you</a:t>
            </a:r>
            <a:r>
              <a:rPr lang="da-DK" sz="2400" dirty="0">
                <a:latin typeface="Calibri"/>
                <a:cs typeface="Calibri"/>
              </a:rPr>
              <a:t> just have ONE statement to </a:t>
            </a:r>
            <a:r>
              <a:rPr lang="da-DK" sz="2400" dirty="0" err="1">
                <a:latin typeface="Calibri"/>
                <a:cs typeface="Calibri"/>
              </a:rPr>
              <a:t>execute</a:t>
            </a:r>
            <a:r>
              <a:rPr lang="da-DK" sz="2400" dirty="0">
                <a:latin typeface="Calibri"/>
                <a:cs typeface="Calibri"/>
              </a:rPr>
              <a:t> in an IF </a:t>
            </a:r>
            <a:r>
              <a:rPr lang="da-DK" sz="2400" dirty="0" err="1">
                <a:latin typeface="Calibri"/>
                <a:cs typeface="Calibri"/>
              </a:rPr>
              <a:t>control</a:t>
            </a:r>
            <a:r>
              <a:rPr lang="da-DK" sz="2400" dirty="0">
                <a:latin typeface="Calibri"/>
                <a:cs typeface="Calibri"/>
              </a:rPr>
              <a:t> statement </a:t>
            </a:r>
            <a:r>
              <a:rPr lang="da-DK" sz="2400" dirty="0" err="1">
                <a:latin typeface="Calibri"/>
                <a:cs typeface="Calibri"/>
              </a:rPr>
              <a:t>you</a:t>
            </a:r>
            <a:r>
              <a:rPr lang="da-DK" sz="2400" dirty="0">
                <a:latin typeface="Calibri"/>
                <a:cs typeface="Calibri"/>
              </a:rPr>
              <a:t> </a:t>
            </a:r>
            <a:r>
              <a:rPr lang="da-DK" sz="2400" dirty="0" err="1">
                <a:latin typeface="Calibri"/>
                <a:cs typeface="Calibri"/>
              </a:rPr>
              <a:t>may</a:t>
            </a:r>
            <a:r>
              <a:rPr lang="da-DK" sz="2400" dirty="0">
                <a:latin typeface="Calibri"/>
                <a:cs typeface="Calibri"/>
              </a:rPr>
              <a:t> </a:t>
            </a:r>
            <a:r>
              <a:rPr lang="da-DK" sz="2400" dirty="0" err="1">
                <a:latin typeface="Calibri"/>
                <a:cs typeface="Calibri"/>
              </a:rPr>
              <a:t>leave</a:t>
            </a:r>
            <a:r>
              <a:rPr lang="da-DK" sz="2400" dirty="0">
                <a:latin typeface="Calibri"/>
                <a:cs typeface="Calibri"/>
              </a:rPr>
              <a:t> out the { } </a:t>
            </a:r>
            <a:r>
              <a:rPr lang="da-DK" sz="2400" dirty="0" err="1">
                <a:latin typeface="Calibri"/>
                <a:cs typeface="Calibri"/>
              </a:rPr>
              <a:t>block</a:t>
            </a:r>
            <a:r>
              <a:rPr lang="da-DK" sz="2400" dirty="0">
                <a:latin typeface="Calibri"/>
                <a:cs typeface="Calibri"/>
              </a:rPr>
              <a:t>:</a:t>
            </a:r>
          </a:p>
          <a:p>
            <a:pPr marL="0" indent="0">
              <a:buNone/>
            </a:pPr>
            <a:endParaRPr lang="da-DK" sz="2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a-DK" sz="2400" dirty="0" err="1">
                <a:latin typeface="Calibri"/>
                <a:cs typeface="Calibri"/>
              </a:rPr>
              <a:t>Example</a:t>
            </a:r>
            <a:r>
              <a:rPr lang="da-DK" sz="2400" dirty="0">
                <a:latin typeface="Calibri"/>
                <a:cs typeface="Calibri"/>
              </a:rPr>
              <a:t>: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f (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isTrue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 == true) 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 &lt;&lt; ”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this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 is true!”;</a:t>
            </a:r>
          </a:p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Or you can write: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f (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isTrue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 == true) {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 &lt;&lt; ”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this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 is true!”;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Or even this: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f (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isTrue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 == true)	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&lt;&lt;”</a:t>
            </a:r>
            <a:r>
              <a:rPr lang="da-DK" sz="1800" dirty="0" err="1">
                <a:solidFill>
                  <a:srgbClr val="FFFF00"/>
                </a:solidFill>
                <a:latin typeface="Courier New"/>
                <a:cs typeface="Courier New"/>
              </a:rPr>
              <a:t>this</a:t>
            </a:r>
            <a:r>
              <a:rPr lang="da-DK" sz="1800" dirty="0">
                <a:solidFill>
                  <a:srgbClr val="FFFF00"/>
                </a:solidFill>
                <a:latin typeface="Courier New"/>
                <a:cs typeface="Courier New"/>
              </a:rPr>
              <a:t> is true!”;</a:t>
            </a:r>
          </a:p>
          <a:p>
            <a:pPr marL="0" indent="0">
              <a:buNone/>
            </a:pPr>
            <a:endParaRPr lang="da-DK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9658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9746</TotalTime>
  <Words>1559</Words>
  <Application>Microsoft Office PowerPoint</Application>
  <PresentationFormat>On-screen Show (4:3)</PresentationFormat>
  <Paragraphs>290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 STATEMENTS: IF … ELSE … ELSE IF</vt:lpstr>
      <vt:lpstr>CONDITION/BOOLEAN EXPRESSION</vt:lpstr>
      <vt:lpstr>CONTROL STATEMENTS: IF … ELSE … ELSE IF</vt:lpstr>
      <vt:lpstr>CONTROL STATEMENTS: IF … ELSE IF … ELSE</vt:lpstr>
      <vt:lpstr>CONTROL STATEMENTS: IF … ELSE IF … ELSE</vt:lpstr>
      <vt:lpstr>CONTROL STATEMENTS: IF … ELSE IF … ELSE</vt:lpstr>
      <vt:lpstr>CONTROL STATEMENTS: WHILE</vt:lpstr>
      <vt:lpstr>CONTROL STATEMENTS: DO … WHILE</vt:lpstr>
      <vt:lpstr>CONTROL STATEMENTS: FOR</vt:lpstr>
      <vt:lpstr>CONTROL STATEMENTS: FOR</vt:lpstr>
      <vt:lpstr>CONTROL STATEMENTS: APPLICATION</vt:lpstr>
      <vt:lpstr>HEADER FILES</vt:lpstr>
      <vt:lpstr>HEADER – USAGE EXAMPLE</vt:lpstr>
      <vt:lpstr>HEADER – USAGE EXAMPLE</vt:lpstr>
      <vt:lpstr>HEADER – USAGE EXAMPLE PREPROCESSOR DEFINITION/MACRO</vt:lpstr>
      <vt:lpstr>PREPROCESSOR DEFINITION / MACRO</vt:lpstr>
      <vt:lpstr>HEADER – USAGE 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Joseph Su</cp:lastModifiedBy>
  <cp:revision>386</cp:revision>
  <dcterms:created xsi:type="dcterms:W3CDTF">2014-05-27T23:33:29Z</dcterms:created>
  <dcterms:modified xsi:type="dcterms:W3CDTF">2022-09-22T15:05:51Z</dcterms:modified>
</cp:coreProperties>
</file>