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48" r:id="rId2"/>
    <p:sldMasterId id="2147483672" r:id="rId3"/>
  </p:sldMasterIdLst>
  <p:notesMasterIdLst>
    <p:notesMasterId r:id="rId36"/>
  </p:notesMasterIdLst>
  <p:handoutMasterIdLst>
    <p:handoutMasterId r:id="rId37"/>
  </p:handoutMasterIdLst>
  <p:sldIdLst>
    <p:sldId id="369" r:id="rId4"/>
    <p:sldId id="368" r:id="rId5"/>
    <p:sldId id="313" r:id="rId6"/>
    <p:sldId id="355" r:id="rId7"/>
    <p:sldId id="365" r:id="rId8"/>
    <p:sldId id="356" r:id="rId9"/>
    <p:sldId id="367" r:id="rId10"/>
    <p:sldId id="360" r:id="rId11"/>
    <p:sldId id="361" r:id="rId12"/>
    <p:sldId id="362" r:id="rId13"/>
    <p:sldId id="366" r:id="rId14"/>
    <p:sldId id="359" r:id="rId15"/>
    <p:sldId id="347" r:id="rId16"/>
    <p:sldId id="363" r:id="rId17"/>
    <p:sldId id="364" r:id="rId18"/>
    <p:sldId id="358" r:id="rId19"/>
    <p:sldId id="352" r:id="rId20"/>
    <p:sldId id="354" r:id="rId21"/>
    <p:sldId id="353" r:id="rId22"/>
    <p:sldId id="329" r:id="rId23"/>
    <p:sldId id="335" r:id="rId24"/>
    <p:sldId id="333" r:id="rId25"/>
    <p:sldId id="338" r:id="rId26"/>
    <p:sldId id="339" r:id="rId27"/>
    <p:sldId id="330" r:id="rId28"/>
    <p:sldId id="337" r:id="rId29"/>
    <p:sldId id="331" r:id="rId30"/>
    <p:sldId id="340" r:id="rId31"/>
    <p:sldId id="341" r:id="rId32"/>
    <p:sldId id="342" r:id="rId33"/>
    <p:sldId id="343" r:id="rId34"/>
    <p:sldId id="37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18C73-F35F-4CAD-81D7-273D31624F9A}" v="230" dt="2022-05-24T19:33:06.015"/>
    <p1510:client id="{3A6D2CAA-D263-499A-98AC-873F11EFBCEB}" v="121" dt="2022-01-19T04:26:13.987"/>
    <p1510:client id="{592F7C71-FD4E-4DF0-B128-BF4FE94FE130}" v="7" dt="2022-09-22T14:21:59.604"/>
    <p1510:client id="{729DE181-582C-4019-BB3D-EC44CD197CED}" v="82" dt="2022-05-24T19:06:20.918"/>
    <p1510:client id="{A6606E1F-4DD8-4E91-802E-28C852E7BA35}" v="27" dt="2022-07-27T03:11:40.175"/>
    <p1510:client id="{B605ECB6-EE58-41E6-B314-EFD7DC763176}" v="48" dt="2022-09-22T14:54:16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42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1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32318C73-F35F-4CAD-81D7-273D31624F9A}"/>
    <pc:docChg chg="modSld">
      <pc:chgData name="Joseph Su" userId="547037e20b00b288" providerId="Windows Live" clId="Web-{32318C73-F35F-4CAD-81D7-273D31624F9A}" dt="2022-05-24T19:33:06.015" v="120" actId="20577"/>
      <pc:docMkLst>
        <pc:docMk/>
      </pc:docMkLst>
      <pc:sldChg chg="modSp">
        <pc:chgData name="Joseph Su" userId="547037e20b00b288" providerId="Windows Live" clId="Web-{32318C73-F35F-4CAD-81D7-273D31624F9A}" dt="2022-05-24T19:33:06.015" v="120" actId="20577"/>
        <pc:sldMkLst>
          <pc:docMk/>
          <pc:sldMk cId="2015792053" sldId="313"/>
        </pc:sldMkLst>
        <pc:spChg chg="mod">
          <ac:chgData name="Joseph Su" userId="547037e20b00b288" providerId="Windows Live" clId="Web-{32318C73-F35F-4CAD-81D7-273D31624F9A}" dt="2022-05-24T19:33:06.015" v="120" actId="20577"/>
          <ac:spMkLst>
            <pc:docMk/>
            <pc:sldMk cId="2015792053" sldId="313"/>
            <ac:spMk id="4" creationId="{00000000-0000-0000-0000-000000000000}"/>
          </ac:spMkLst>
        </pc:spChg>
      </pc:sldChg>
      <pc:sldChg chg="modSp">
        <pc:chgData name="Joseph Su" userId="547037e20b00b288" providerId="Windows Live" clId="Web-{32318C73-F35F-4CAD-81D7-273D31624F9A}" dt="2022-05-24T19:30:26.030" v="91" actId="20577"/>
        <pc:sldMkLst>
          <pc:docMk/>
          <pc:sldMk cId="4193486561" sldId="347"/>
        </pc:sldMkLst>
        <pc:spChg chg="mod">
          <ac:chgData name="Joseph Su" userId="547037e20b00b288" providerId="Windows Live" clId="Web-{32318C73-F35F-4CAD-81D7-273D31624F9A}" dt="2022-05-24T19:30:26.030" v="91" actId="20577"/>
          <ac:spMkLst>
            <pc:docMk/>
            <pc:sldMk cId="4193486561" sldId="347"/>
            <ac:spMk id="8" creationId="{00000000-0000-0000-0000-000000000000}"/>
          </ac:spMkLst>
        </pc:spChg>
      </pc:sldChg>
    </pc:docChg>
  </pc:docChgLst>
  <pc:docChgLst>
    <pc:chgData name="Joseph Su" userId="547037e20b00b288" providerId="Windows Live" clId="Web-{3A6D2CAA-D263-499A-98AC-873F11EFBCEB}"/>
    <pc:docChg chg="addSld delSld modSld addMainMaster delMainMaster modMainMaster">
      <pc:chgData name="Joseph Su" userId="547037e20b00b288" providerId="Windows Live" clId="Web-{3A6D2CAA-D263-499A-98AC-873F11EFBCEB}" dt="2022-01-19T04:26:13.456" v="87" actId="20577"/>
      <pc:docMkLst>
        <pc:docMk/>
      </pc:docMkLst>
      <pc:sldChg chg="delSp modSp del mod modClrScheme delDesignElem chgLayout">
        <pc:chgData name="Joseph Su" userId="547037e20b00b288" providerId="Windows Live" clId="Web-{3A6D2CAA-D263-499A-98AC-873F11EFBCEB}" dt="2022-01-19T04:19:24.087" v="7"/>
        <pc:sldMkLst>
          <pc:docMk/>
          <pc:sldMk cId="874179766" sldId="263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874179766" sldId="263"/>
            <ac:spMk id="7" creationId="{00000000-0000-0000-0000-000000000000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874179766" sldId="263"/>
            <ac:spMk id="12" creationId="{09588DA8-065E-4F6F-8EFD-43104AB2E0CF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874179766" sldId="263"/>
            <ac:spMk id="14" creationId="{C4285719-470E-454C-AF62-8323075F1F5B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874179766" sldId="263"/>
            <ac:spMk id="16" creationId="{CD9FE4EF-C4D8-49A0-B2FF-81D8DB7D8A24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874179766" sldId="263"/>
            <ac:spMk id="18" creationId="{4300840D-0A0B-4512-BACA-B439D5B9C57C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874179766" sldId="263"/>
            <ac:spMk id="20" creationId="{D2B78728-A580-49A7-84F9-6EF6F583ADE0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874179766" sldId="263"/>
            <ac:spMk id="22" creationId="{38FAA1A1-D861-433F-88FA-1E9D6FD31D11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874179766" sldId="263"/>
            <ac:spMk id="24" creationId="{8D71EDA1-87BF-4D5D-AB79-F346FD19278A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2015792053" sldId="313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2015792053" sldId="313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1:07.625" v="38" actId="20577"/>
        <pc:sldMkLst>
          <pc:docMk/>
          <pc:sldMk cId="3714200238" sldId="321"/>
        </pc:sldMkLst>
        <pc:spChg chg="mod">
          <ac:chgData name="Joseph Su" userId="547037e20b00b288" providerId="Windows Live" clId="Web-{3A6D2CAA-D263-499A-98AC-873F11EFBCEB}" dt="2022-01-19T04:20:58.546" v="37" actId="20577"/>
          <ac:spMkLst>
            <pc:docMk/>
            <pc:sldMk cId="3714200238" sldId="321"/>
            <ac:spMk id="5" creationId="{00000000-0000-0000-0000-000000000000}"/>
          </ac:spMkLst>
        </pc:spChg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3714200238" sldId="321"/>
            <ac:spMk id="7" creationId="{00000000-0000-0000-0000-000000000000}"/>
          </ac:spMkLst>
        </pc:spChg>
        <pc:spChg chg="mod">
          <ac:chgData name="Joseph Su" userId="547037e20b00b288" providerId="Windows Live" clId="Web-{3A6D2CAA-D263-499A-98AC-873F11EFBCEB}" dt="2022-01-19T04:21:07.625" v="38" actId="20577"/>
          <ac:spMkLst>
            <pc:docMk/>
            <pc:sldMk cId="3714200238" sldId="321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5:35.032" v="76" actId="20577"/>
        <pc:sldMkLst>
          <pc:docMk/>
          <pc:sldMk cId="3962318938" sldId="329"/>
        </pc:sldMkLst>
        <pc:spChg chg="mod">
          <ac:chgData name="Joseph Su" userId="547037e20b00b288" providerId="Windows Live" clId="Web-{3A6D2CAA-D263-499A-98AC-873F11EFBCEB}" dt="2022-01-19T04:25:35.032" v="76" actId="20577"/>
          <ac:spMkLst>
            <pc:docMk/>
            <pc:sldMk cId="3962318938" sldId="329"/>
            <ac:spMk id="2" creationId="{00000000-0000-0000-0000-000000000000}"/>
          </ac:spMkLst>
        </pc:spChg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3962318938" sldId="329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2535603568" sldId="330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2535603568" sldId="330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6:09.768" v="86" actId="20577"/>
        <pc:sldMkLst>
          <pc:docMk/>
          <pc:sldMk cId="3926021926" sldId="331"/>
        </pc:sldMkLst>
        <pc:spChg chg="mod">
          <ac:chgData name="Joseph Su" userId="547037e20b00b288" providerId="Windows Live" clId="Web-{3A6D2CAA-D263-499A-98AC-873F11EFBCEB}" dt="2022-01-19T04:26:09.768" v="86" actId="20577"/>
          <ac:spMkLst>
            <pc:docMk/>
            <pc:sldMk cId="3926021926" sldId="331"/>
            <ac:spMk id="2" creationId="{00000000-0000-0000-0000-000000000000}"/>
          </ac:spMkLst>
        </pc:spChg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3926021926" sldId="331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5:58.205" v="84" actId="20577"/>
        <pc:sldMkLst>
          <pc:docMk/>
          <pc:sldMk cId="1332957578" sldId="333"/>
        </pc:sldMkLst>
        <pc:spChg chg="mod">
          <ac:chgData name="Joseph Su" userId="547037e20b00b288" providerId="Windows Live" clId="Web-{3A6D2CAA-D263-499A-98AC-873F11EFBCEB}" dt="2022-01-19T04:25:58.205" v="84" actId="20577"/>
          <ac:spMkLst>
            <pc:docMk/>
            <pc:sldMk cId="1332957578" sldId="333"/>
            <ac:spMk id="2" creationId="{00000000-0000-0000-0000-000000000000}"/>
          </ac:spMkLst>
        </pc:spChg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1332957578" sldId="333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2721380437" sldId="335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2721380437" sldId="335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6:13.456" v="87" actId="20577"/>
        <pc:sldMkLst>
          <pc:docMk/>
          <pc:sldMk cId="519564376" sldId="337"/>
        </pc:sldMkLst>
        <pc:spChg chg="mod">
          <ac:chgData name="Joseph Su" userId="547037e20b00b288" providerId="Windows Live" clId="Web-{3A6D2CAA-D263-499A-98AC-873F11EFBCEB}" dt="2022-01-19T04:26:13.456" v="87" actId="20577"/>
          <ac:spMkLst>
            <pc:docMk/>
            <pc:sldMk cId="519564376" sldId="337"/>
            <ac:spMk id="2" creationId="{00000000-0000-0000-0000-000000000000}"/>
          </ac:spMkLst>
        </pc:spChg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519564376" sldId="337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3263022532" sldId="338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3263022532" sldId="338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3453163684" sldId="339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3453163684" sldId="339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1930049450" sldId="340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1930049450" sldId="340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3909504157" sldId="341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3909504157" sldId="341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1998877002" sldId="342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1998877002" sldId="342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3424966538" sldId="343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3424966538" sldId="343"/>
            <ac:spMk id="7" creationId="{00000000-0000-0000-0000-000000000000}"/>
          </ac:spMkLst>
        </pc:spChg>
      </pc:sldChg>
      <pc:sldChg chg="modSp del mod modClrScheme chgLayout">
        <pc:chgData name="Joseph Su" userId="547037e20b00b288" providerId="Windows Live" clId="Web-{3A6D2CAA-D263-499A-98AC-873F11EFBCEB}" dt="2022-01-19T04:19:22.353" v="6"/>
        <pc:sldMkLst>
          <pc:docMk/>
          <pc:sldMk cId="1303083378" sldId="344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1303083378" sldId="344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4193486561" sldId="347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4193486561" sldId="347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3:49.775" v="57" actId="20577"/>
        <pc:sldMkLst>
          <pc:docMk/>
          <pc:sldMk cId="95003024" sldId="352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95003024" sldId="352"/>
            <ac:spMk id="7" creationId="{00000000-0000-0000-0000-000000000000}"/>
          </ac:spMkLst>
        </pc:spChg>
        <pc:spChg chg="mod">
          <ac:chgData name="Joseph Su" userId="547037e20b00b288" providerId="Windows Live" clId="Web-{3A6D2CAA-D263-499A-98AC-873F11EFBCEB}" dt="2022-01-19T04:23:49.775" v="57" actId="20577"/>
          <ac:spMkLst>
            <pc:docMk/>
            <pc:sldMk cId="95003024" sldId="352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3507004416" sldId="353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3507004416" sldId="353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5:09.218" v="73" actId="20577"/>
        <pc:sldMkLst>
          <pc:docMk/>
          <pc:sldMk cId="439334162" sldId="354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439334162" sldId="354"/>
            <ac:spMk id="7" creationId="{00000000-0000-0000-0000-000000000000}"/>
          </ac:spMkLst>
        </pc:spChg>
        <pc:spChg chg="mod">
          <ac:chgData name="Joseph Su" userId="547037e20b00b288" providerId="Windows Live" clId="Web-{3A6D2CAA-D263-499A-98AC-873F11EFBCEB}" dt="2022-01-19T04:25:09.218" v="73" actId="20577"/>
          <ac:spMkLst>
            <pc:docMk/>
            <pc:sldMk cId="439334162" sldId="354"/>
            <ac:spMk id="8" creationId="{00000000-0000-0000-0000-000000000000}"/>
          </ac:spMkLst>
        </pc:spChg>
      </pc:sldChg>
      <pc:sldChg chg="addSp delSp modSp mod modClrScheme chgLayout">
        <pc:chgData name="Joseph Su" userId="547037e20b00b288" providerId="Windows Live" clId="Web-{3A6D2CAA-D263-499A-98AC-873F11EFBCEB}" dt="2022-01-19T04:19:59.730" v="9"/>
        <pc:sldMkLst>
          <pc:docMk/>
          <pc:sldMk cId="1290471756" sldId="355"/>
        </pc:sldMkLst>
        <pc:spChg chg="add mod">
          <ac:chgData name="Joseph Su" userId="547037e20b00b288" providerId="Windows Live" clId="Web-{3A6D2CAA-D263-499A-98AC-873F11EFBCEB}" dt="2022-01-19T04:19:59.730" v="9"/>
          <ac:spMkLst>
            <pc:docMk/>
            <pc:sldMk cId="1290471756" sldId="355"/>
            <ac:spMk id="2" creationId="{DD477B91-71FB-44B0-9CCE-289BC4B6B6CA}"/>
          </ac:spMkLst>
        </pc:spChg>
        <pc:spChg chg="del mod ord">
          <ac:chgData name="Joseph Su" userId="547037e20b00b288" providerId="Windows Live" clId="Web-{3A6D2CAA-D263-499A-98AC-873F11EFBCEB}" dt="2022-01-19T04:19:58.433" v="8"/>
          <ac:spMkLst>
            <pc:docMk/>
            <pc:sldMk cId="1290471756" sldId="355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2078490728" sldId="356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2078490728" sldId="356"/>
            <ac:spMk id="7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0:55.921" v="35" actId="20577"/>
        <pc:sldMkLst>
          <pc:docMk/>
          <pc:sldMk cId="2879640532" sldId="357"/>
        </pc:sldMkLst>
        <pc:spChg chg="mod">
          <ac:chgData name="Joseph Su" userId="547037e20b00b288" providerId="Windows Live" clId="Web-{3A6D2CAA-D263-499A-98AC-873F11EFBCEB}" dt="2022-01-19T04:20:55.921" v="35" actId="20577"/>
          <ac:spMkLst>
            <pc:docMk/>
            <pc:sldMk cId="2879640532" sldId="357"/>
            <ac:spMk id="5" creationId="{00000000-0000-0000-0000-000000000000}"/>
          </ac:spMkLst>
        </pc:spChg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2879640532" sldId="357"/>
            <ac:spMk id="7" creationId="{00000000-0000-0000-0000-000000000000}"/>
          </ac:spMkLst>
        </pc:spChg>
        <pc:spChg chg="mod">
          <ac:chgData name="Joseph Su" userId="547037e20b00b288" providerId="Windows Live" clId="Web-{3A6D2CAA-D263-499A-98AC-873F11EFBCEB}" dt="2022-01-19T04:20:49.592" v="31" actId="20577"/>
          <ac:spMkLst>
            <pc:docMk/>
            <pc:sldMk cId="2879640532" sldId="357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3:34.040" v="54" actId="20577"/>
        <pc:sldMkLst>
          <pc:docMk/>
          <pc:sldMk cId="1655699660" sldId="358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1655699660" sldId="358"/>
            <ac:spMk id="7" creationId="{00000000-0000-0000-0000-000000000000}"/>
          </ac:spMkLst>
        </pc:spChg>
        <pc:spChg chg="mod">
          <ac:chgData name="Joseph Su" userId="547037e20b00b288" providerId="Windows Live" clId="Web-{3A6D2CAA-D263-499A-98AC-873F11EFBCEB}" dt="2022-01-19T04:23:34.040" v="54" actId="20577"/>
          <ac:spMkLst>
            <pc:docMk/>
            <pc:sldMk cId="1655699660" sldId="358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2525961076" sldId="359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2525961076" sldId="359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1376721243" sldId="360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1376721243" sldId="360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1788639345" sldId="361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1788639345" sldId="361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3:01.991" v="47" actId="20577"/>
        <pc:sldMkLst>
          <pc:docMk/>
          <pc:sldMk cId="1624332584" sldId="362"/>
        </pc:sldMkLst>
        <pc:spChg chg="mod">
          <ac:chgData name="Joseph Su" userId="547037e20b00b288" providerId="Windows Live" clId="Web-{3A6D2CAA-D263-499A-98AC-873F11EFBCEB}" dt="2022-01-19T04:23:01.991" v="47" actId="20577"/>
          <ac:spMkLst>
            <pc:docMk/>
            <pc:sldMk cId="1624332584" sldId="362"/>
            <ac:spMk id="3" creationId="{00000000-0000-0000-0000-000000000000}"/>
          </ac:spMkLst>
        </pc:spChg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1624332584" sldId="362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3:28.165" v="52" actId="20577"/>
        <pc:sldMkLst>
          <pc:docMk/>
          <pc:sldMk cId="371087474" sldId="363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371087474" sldId="363"/>
            <ac:spMk id="7" creationId="{00000000-0000-0000-0000-000000000000}"/>
          </ac:spMkLst>
        </pc:spChg>
        <pc:spChg chg="mod">
          <ac:chgData name="Joseph Su" userId="547037e20b00b288" providerId="Windows Live" clId="Web-{3A6D2CAA-D263-499A-98AC-873F11EFBCEB}" dt="2022-01-19T04:23:28.165" v="52" actId="20577"/>
          <ac:spMkLst>
            <pc:docMk/>
            <pc:sldMk cId="371087474" sldId="363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3:18.852" v="49" actId="20577"/>
        <pc:sldMkLst>
          <pc:docMk/>
          <pc:sldMk cId="73528999" sldId="364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73528999" sldId="364"/>
            <ac:spMk id="7" creationId="{00000000-0000-0000-0000-000000000000}"/>
          </ac:spMkLst>
        </pc:spChg>
        <pc:spChg chg="mod">
          <ac:chgData name="Joseph Su" userId="547037e20b00b288" providerId="Windows Live" clId="Web-{3A6D2CAA-D263-499A-98AC-873F11EFBCEB}" dt="2022-01-19T04:23:18.852" v="49" actId="20577"/>
          <ac:spMkLst>
            <pc:docMk/>
            <pc:sldMk cId="73528999" sldId="364"/>
            <ac:spMk id="8" creationId="{00000000-0000-0000-0000-000000000000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21:21.172" v="40" actId="20577"/>
        <pc:sldMkLst>
          <pc:docMk/>
          <pc:sldMk cId="4101360203" sldId="365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4101360203" sldId="365"/>
            <ac:spMk id="7" creationId="{00000000-0000-0000-0000-000000000000}"/>
          </ac:spMkLst>
        </pc:spChg>
        <pc:spChg chg="mod">
          <ac:chgData name="Joseph Su" userId="547037e20b00b288" providerId="Windows Live" clId="Web-{3A6D2CAA-D263-499A-98AC-873F11EFBCEB}" dt="2022-01-19T04:21:21.172" v="40" actId="20577"/>
          <ac:spMkLst>
            <pc:docMk/>
            <pc:sldMk cId="4101360203" sldId="365"/>
            <ac:spMk id="8" creationId="{00000000-0000-0000-0000-000000000000}"/>
          </ac:spMkLst>
        </pc:spChg>
      </pc:sldChg>
      <pc:sldChg chg="delSp modSp mod modClrScheme delDesignElem chgLayout">
        <pc:chgData name="Joseph Su" userId="547037e20b00b288" providerId="Windows Live" clId="Web-{3A6D2CAA-D263-499A-98AC-873F11EFBCEB}" dt="2022-01-19T04:18:45.335" v="1"/>
        <pc:sldMkLst>
          <pc:docMk/>
          <pc:sldMk cId="4202676352" sldId="366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4202676352" sldId="366"/>
            <ac:spMk id="8" creationId="{00000000-0000-0000-0000-000000000000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4202676352" sldId="366"/>
            <ac:spMk id="13" creationId="{A8384FB5-9ADC-4DDC-881B-597D56F5B15D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4202676352" sldId="366"/>
            <ac:spMk id="15" creationId="{91E5A9A7-95C6-4F4F-B00E-C82E07FE62EF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4202676352" sldId="366"/>
            <ac:spMk id="17" creationId="{D07DD2DE-F619-49DD-B5E7-03A290FF4ED1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4202676352" sldId="366"/>
            <ac:spMk id="19" creationId="{85149191-5F60-4A28-AAFF-039F96B0F3EC}"/>
          </ac:spMkLst>
        </pc:spChg>
        <pc:spChg chg="del">
          <ac:chgData name="Joseph Su" userId="547037e20b00b288" providerId="Windows Live" clId="Web-{3A6D2CAA-D263-499A-98AC-873F11EFBCEB}" dt="2022-01-19T04:18:37.522" v="0"/>
          <ac:spMkLst>
            <pc:docMk/>
            <pc:sldMk cId="4202676352" sldId="366"/>
            <ac:spMk id="21" creationId="{F8260ED5-17F7-4158-B241-D51DD4CF1B7E}"/>
          </ac:spMkLst>
        </pc:spChg>
      </pc:sldChg>
      <pc:sldChg chg="modSp mod modClrScheme chgLayout">
        <pc:chgData name="Joseph Su" userId="547037e20b00b288" providerId="Windows Live" clId="Web-{3A6D2CAA-D263-499A-98AC-873F11EFBCEB}" dt="2022-01-19T04:18:45.335" v="1"/>
        <pc:sldMkLst>
          <pc:docMk/>
          <pc:sldMk cId="2186462526" sldId="367"/>
        </pc:sldMkLst>
        <pc:spChg chg="mod ord">
          <ac:chgData name="Joseph Su" userId="547037e20b00b288" providerId="Windows Live" clId="Web-{3A6D2CAA-D263-499A-98AC-873F11EFBCEB}" dt="2022-01-19T04:18:45.335" v="1"/>
          <ac:spMkLst>
            <pc:docMk/>
            <pc:sldMk cId="2186462526" sldId="367"/>
            <ac:spMk id="7" creationId="{00000000-0000-0000-0000-000000000000}"/>
          </ac:spMkLst>
        </pc:spChg>
      </pc:sldChg>
      <pc:sldChg chg="addSp modSp add">
        <pc:chgData name="Joseph Su" userId="547037e20b00b288" providerId="Windows Live" clId="Web-{3A6D2CAA-D263-499A-98AC-873F11EFBCEB}" dt="2022-01-19T04:20:02.902" v="10"/>
        <pc:sldMkLst>
          <pc:docMk/>
          <pc:sldMk cId="945839217" sldId="368"/>
        </pc:sldMkLst>
        <pc:spChg chg="add mod">
          <ac:chgData name="Joseph Su" userId="547037e20b00b288" providerId="Windows Live" clId="Web-{3A6D2CAA-D263-499A-98AC-873F11EFBCEB}" dt="2022-01-19T04:20:02.902" v="10"/>
          <ac:spMkLst>
            <pc:docMk/>
            <pc:sldMk cId="945839217" sldId="368"/>
            <ac:spMk id="2" creationId="{BC8B9C46-EBA7-4006-82C3-A457BB9FB32B}"/>
          </ac:spMkLst>
        </pc:spChg>
      </pc:sldChg>
      <pc:sldChg chg="add del replId">
        <pc:chgData name="Joseph Su" userId="547037e20b00b288" providerId="Windows Live" clId="Web-{3A6D2CAA-D263-499A-98AC-873F11EFBCEB}" dt="2022-01-19T04:18:59.617" v="3"/>
        <pc:sldMkLst>
          <pc:docMk/>
          <pc:sldMk cId="3656068535" sldId="368"/>
        </pc:sldMkLst>
      </pc:sldChg>
      <pc:sldChg chg="addSp modSp add">
        <pc:chgData name="Joseph Su" userId="547037e20b00b288" providerId="Windows Live" clId="Web-{3A6D2CAA-D263-499A-98AC-873F11EFBCEB}" dt="2022-01-19T04:20:02.902" v="10"/>
        <pc:sldMkLst>
          <pc:docMk/>
          <pc:sldMk cId="776068944" sldId="369"/>
        </pc:sldMkLst>
        <pc:spChg chg="add mod">
          <ac:chgData name="Joseph Su" userId="547037e20b00b288" providerId="Windows Live" clId="Web-{3A6D2CAA-D263-499A-98AC-873F11EFBCEB}" dt="2022-01-19T04:20:02.902" v="10"/>
          <ac:spMkLst>
            <pc:docMk/>
            <pc:sldMk cId="776068944" sldId="369"/>
            <ac:spMk id="2" creationId="{2C013593-1959-453F-9F29-7CA8ED1DD418}"/>
          </ac:spMkLst>
        </pc:spChg>
      </pc:sldChg>
      <pc:sldMasterChg chg="add del mod addSldLayout delSldLayout modSldLayout">
        <pc:chgData name="Joseph Su" userId="547037e20b00b288" providerId="Windows Live" clId="Web-{3A6D2CAA-D263-499A-98AC-873F11EFBCEB}" dt="2022-01-19T04:20:02.902" v="10"/>
        <pc:sldMasterMkLst>
          <pc:docMk/>
          <pc:sldMasterMk cId="3237799214" sldId="2147483648"/>
        </pc:sldMasterMkLst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 mod">
          <pc:chgData name="Joseph Su" userId="547037e20b00b288" providerId="Windows Live" clId="Web-{3A6D2CAA-D263-499A-98AC-873F11EFBCEB}" dt="2022-01-19T04:20:02.902" v="10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3A6D2CAA-D263-499A-98AC-873F11EFBCEB}" dt="2022-01-19T04:18:45.335" v="1"/>
        <pc:sldMasterMkLst>
          <pc:docMk/>
          <pc:sldMasterMk cId="3780555068" sldId="2147483660"/>
        </pc:sldMasterMkLst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3849956819" sldId="2147483661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298628455" sldId="2147483662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1241990927" sldId="2147483663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1074867183" sldId="2147483664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1689287713" sldId="2147483665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392322617" sldId="2147483666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3032400531" sldId="2147483667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536251662" sldId="2147483668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3856161085" sldId="2147483669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3686447992" sldId="2147483670"/>
          </pc:sldLayoutMkLst>
        </pc:sldLayoutChg>
        <pc:sldLayoutChg chg="add del mod replId">
          <pc:chgData name="Joseph Su" userId="547037e20b00b288" providerId="Windows Live" clId="Web-{3A6D2CAA-D263-499A-98AC-873F11EFBCEB}" dt="2022-01-19T04:18:45.335" v="1"/>
          <pc:sldLayoutMkLst>
            <pc:docMk/>
            <pc:sldMasterMk cId="3780555068" sldId="2147483660"/>
            <pc:sldLayoutMk cId="891710742" sldId="2147483671"/>
          </pc:sldLayoutMkLst>
        </pc:sldLayoutChg>
      </pc:sldMasterChg>
      <pc:sldMasterChg chg="add mod addSldLayout modSldLayout">
        <pc:chgData name="Joseph Su" userId="547037e20b00b288" providerId="Windows Live" clId="Web-{3A6D2CAA-D263-499A-98AC-873F11EFBCEB}" dt="2022-01-19T04:20:02.902" v="10"/>
        <pc:sldMasterMkLst>
          <pc:docMk/>
          <pc:sldMasterMk cId="3433795762" sldId="2147483684"/>
        </pc:sldMasterMkLst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2607398442" sldId="2147483685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1577282357" sldId="2147483686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428784876" sldId="2147483687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3834879923" sldId="2147483688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132106737" sldId="2147483689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1219396789" sldId="2147483690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4270111413" sldId="2147483691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1641343052" sldId="2147483692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3793855048" sldId="2147483693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464974996" sldId="2147483694"/>
          </pc:sldLayoutMkLst>
        </pc:sldLayoutChg>
        <pc:sldLayoutChg chg="add mod replId">
          <pc:chgData name="Joseph Su" userId="547037e20b00b288" providerId="Windows Live" clId="Web-{3A6D2CAA-D263-499A-98AC-873F11EFBCEB}" dt="2022-01-19T04:20:02.902" v="10"/>
          <pc:sldLayoutMkLst>
            <pc:docMk/>
            <pc:sldMasterMk cId="3433795762" sldId="2147483684"/>
            <pc:sldLayoutMk cId="2952430965" sldId="2147483695"/>
          </pc:sldLayoutMkLst>
        </pc:sldLayoutChg>
      </pc:sldMasterChg>
    </pc:docChg>
  </pc:docChgLst>
  <pc:docChgLst>
    <pc:chgData name="Joseph Su" userId="547037e20b00b288" providerId="Windows Live" clId="Web-{592F7C71-FD4E-4DF0-B128-BF4FE94FE130}"/>
    <pc:docChg chg="modSld">
      <pc:chgData name="Joseph Su" userId="547037e20b00b288" providerId="Windows Live" clId="Web-{592F7C71-FD4E-4DF0-B128-BF4FE94FE130}" dt="2022-09-22T14:21:59.604" v="6" actId="20577"/>
      <pc:docMkLst>
        <pc:docMk/>
      </pc:docMkLst>
      <pc:sldChg chg="modSp">
        <pc:chgData name="Joseph Su" userId="547037e20b00b288" providerId="Windows Live" clId="Web-{592F7C71-FD4E-4DF0-B128-BF4FE94FE130}" dt="2022-09-22T14:21:59.604" v="6" actId="20577"/>
        <pc:sldMkLst>
          <pc:docMk/>
          <pc:sldMk cId="945839217" sldId="368"/>
        </pc:sldMkLst>
        <pc:spChg chg="mod">
          <ac:chgData name="Joseph Su" userId="547037e20b00b288" providerId="Windows Live" clId="Web-{592F7C71-FD4E-4DF0-B128-BF4FE94FE130}" dt="2022-09-22T14:21:59.604" v="6" actId="20577"/>
          <ac:spMkLst>
            <pc:docMk/>
            <pc:sldMk cId="945839217" sldId="368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729DE181-582C-4019-BB3D-EC44CD197CED}"/>
    <pc:docChg chg="addSld delSld modSld addMainMaster modMainMaster">
      <pc:chgData name="Joseph Su" userId="547037e20b00b288" providerId="Windows Live" clId="Web-{729DE181-582C-4019-BB3D-EC44CD197CED}" dt="2022-05-24T19:06:20.918" v="57" actId="1076"/>
      <pc:docMkLst>
        <pc:docMk/>
      </pc:docMkLst>
      <pc:sldChg chg="del">
        <pc:chgData name="Joseph Su" userId="547037e20b00b288" providerId="Windows Live" clId="Web-{729DE181-582C-4019-BB3D-EC44CD197CED}" dt="2022-05-24T19:02:59.188" v="3"/>
        <pc:sldMkLst>
          <pc:docMk/>
          <pc:sldMk cId="3714200238" sldId="321"/>
        </pc:sldMkLst>
      </pc:sldChg>
      <pc:sldChg chg="addSp delSp modSp">
        <pc:chgData name="Joseph Su" userId="547037e20b00b288" providerId="Windows Live" clId="Web-{729DE181-582C-4019-BB3D-EC44CD197CED}" dt="2022-05-24T19:04:31.302" v="36"/>
        <pc:sldMkLst>
          <pc:docMk/>
          <pc:sldMk cId="3424966538" sldId="343"/>
        </pc:sldMkLst>
        <pc:spChg chg="add del mod">
          <ac:chgData name="Joseph Su" userId="547037e20b00b288" providerId="Windows Live" clId="Web-{729DE181-582C-4019-BB3D-EC44CD197CED}" dt="2022-05-24T19:04:31.302" v="36"/>
          <ac:spMkLst>
            <pc:docMk/>
            <pc:sldMk cId="3424966538" sldId="343"/>
            <ac:spMk id="2" creationId="{8DBAAD31-6827-A8EE-A72C-1A51E9D040D5}"/>
          </ac:spMkLst>
        </pc:spChg>
      </pc:sldChg>
      <pc:sldChg chg="modSp">
        <pc:chgData name="Joseph Su" userId="547037e20b00b288" providerId="Windows Live" clId="Web-{729DE181-582C-4019-BB3D-EC44CD197CED}" dt="2022-05-24T19:06:20.918" v="57" actId="1076"/>
        <pc:sldMkLst>
          <pc:docMk/>
          <pc:sldMk cId="1290471756" sldId="355"/>
        </pc:sldMkLst>
        <pc:spChg chg="mod">
          <ac:chgData name="Joseph Su" userId="547037e20b00b288" providerId="Windows Live" clId="Web-{729DE181-582C-4019-BB3D-EC44CD197CED}" dt="2022-05-24T19:06:20.918" v="57" actId="1076"/>
          <ac:spMkLst>
            <pc:docMk/>
            <pc:sldMk cId="1290471756" sldId="355"/>
            <ac:spMk id="4" creationId="{00000000-0000-0000-0000-000000000000}"/>
          </ac:spMkLst>
        </pc:spChg>
      </pc:sldChg>
      <pc:sldChg chg="del">
        <pc:chgData name="Joseph Su" userId="547037e20b00b288" providerId="Windows Live" clId="Web-{729DE181-582C-4019-BB3D-EC44CD197CED}" dt="2022-05-24T19:02:56.781" v="2"/>
        <pc:sldMkLst>
          <pc:docMk/>
          <pc:sldMk cId="2879640532" sldId="357"/>
        </pc:sldMkLst>
      </pc:sldChg>
      <pc:sldChg chg="add del">
        <pc:chgData name="Joseph Su" userId="547037e20b00b288" providerId="Windows Live" clId="Web-{729DE181-582C-4019-BB3D-EC44CD197CED}" dt="2022-05-24T19:05:51.291" v="42"/>
        <pc:sldMkLst>
          <pc:docMk/>
          <pc:sldMk cId="3350639568" sldId="370"/>
        </pc:sldMkLst>
      </pc:sldChg>
      <pc:sldChg chg="modSp add">
        <pc:chgData name="Joseph Su" userId="547037e20b00b288" providerId="Windows Live" clId="Web-{729DE181-582C-4019-BB3D-EC44CD197CED}" dt="2022-05-24T19:06:04.010" v="48" actId="20577"/>
        <pc:sldMkLst>
          <pc:docMk/>
          <pc:sldMk cId="1599181240" sldId="371"/>
        </pc:sldMkLst>
        <pc:spChg chg="mod">
          <ac:chgData name="Joseph Su" userId="547037e20b00b288" providerId="Windows Live" clId="Web-{729DE181-582C-4019-BB3D-EC44CD197CED}" dt="2022-05-24T19:06:04.010" v="48" actId="20577"/>
          <ac:spMkLst>
            <pc:docMk/>
            <pc:sldMk cId="1599181240" sldId="371"/>
            <ac:spMk id="5" creationId="{00000000-0000-0000-0000-000000000000}"/>
          </ac:spMkLst>
        </pc:spChg>
      </pc:sldChg>
      <pc:sldMasterChg chg="add addSldLayout">
        <pc:chgData name="Joseph Su" userId="547037e20b00b288" providerId="Windows Live" clId="Web-{729DE181-582C-4019-BB3D-EC44CD197CED}" dt="2022-05-24T19:04:37.521" v="37"/>
        <pc:sldMasterMkLst>
          <pc:docMk/>
          <pc:sldMasterMk cId="4252471676" sldId="2147483672"/>
        </pc:sldMasterMkLst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1228673827" sldId="2147483673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1036451405" sldId="2147483674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412734608" sldId="2147483675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1242164387" sldId="2147483676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3336357582" sldId="2147483677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2154691417" sldId="2147483678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308782145" sldId="2147483679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3198192285" sldId="2147483680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1782610706" sldId="2147483681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938958148" sldId="2147483682"/>
          </pc:sldLayoutMkLst>
        </pc:sldLayoutChg>
        <pc:sldLayoutChg chg="add">
          <pc:chgData name="Joseph Su" userId="547037e20b00b288" providerId="Windows Live" clId="Web-{729DE181-582C-4019-BB3D-EC44CD197CED}" dt="2022-05-24T19:04:37.521" v="37"/>
          <pc:sldLayoutMkLst>
            <pc:docMk/>
            <pc:sldMasterMk cId="4252471676" sldId="2147483672"/>
            <pc:sldLayoutMk cId="3331706351" sldId="2147483683"/>
          </pc:sldLayoutMkLst>
        </pc:sldLayoutChg>
      </pc:sldMasterChg>
      <pc:sldMasterChg chg="replId modSldLayout">
        <pc:chgData name="Joseph Su" userId="547037e20b00b288" providerId="Windows Live" clId="Web-{729DE181-582C-4019-BB3D-EC44CD197CED}" dt="2022-05-24T19:04:37.521" v="37"/>
        <pc:sldMasterMkLst>
          <pc:docMk/>
          <pc:sldMasterMk cId="3433795762" sldId="2147483684"/>
        </pc:sldMasterMkLst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2607398442" sldId="2147483685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1577282357" sldId="2147483686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428784876" sldId="2147483687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3834879923" sldId="2147483688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132106737" sldId="2147483689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1219396789" sldId="2147483690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4270111413" sldId="2147483691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1641343052" sldId="2147483692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3793855048" sldId="2147483693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464974996" sldId="2147483694"/>
          </pc:sldLayoutMkLst>
        </pc:sldLayoutChg>
        <pc:sldLayoutChg chg="replId">
          <pc:chgData name="Joseph Su" userId="547037e20b00b288" providerId="Windows Live" clId="Web-{729DE181-582C-4019-BB3D-EC44CD197CED}" dt="2022-05-24T19:04:37.521" v="37"/>
          <pc:sldLayoutMkLst>
            <pc:docMk/>
            <pc:sldMasterMk cId="3433795762" sldId="2147483684"/>
            <pc:sldLayoutMk cId="2952430965" sldId="2147483695"/>
          </pc:sldLayoutMkLst>
        </pc:sldLayoutChg>
      </pc:sldMasterChg>
    </pc:docChg>
  </pc:docChgLst>
  <pc:docChgLst>
    <pc:chgData name="Joseph Su" userId="547037e20b00b288" providerId="Windows Live" clId="Web-{B605ECB6-EE58-41E6-B314-EFD7DC763176}"/>
    <pc:docChg chg="modSld">
      <pc:chgData name="Joseph Su" userId="547037e20b00b288" providerId="Windows Live" clId="Web-{B605ECB6-EE58-41E6-B314-EFD7DC763176}" dt="2022-09-22T14:54:08.966" v="27" actId="20577"/>
      <pc:docMkLst>
        <pc:docMk/>
      </pc:docMkLst>
      <pc:sldChg chg="modSp">
        <pc:chgData name="Joseph Su" userId="547037e20b00b288" providerId="Windows Live" clId="Web-{B605ECB6-EE58-41E6-B314-EFD7DC763176}" dt="2022-09-22T14:52:49.007" v="10" actId="1076"/>
        <pc:sldMkLst>
          <pc:docMk/>
          <pc:sldMk cId="1332957578" sldId="333"/>
        </pc:sldMkLst>
        <pc:spChg chg="mod">
          <ac:chgData name="Joseph Su" userId="547037e20b00b288" providerId="Windows Live" clId="Web-{B605ECB6-EE58-41E6-B314-EFD7DC763176}" dt="2022-09-22T14:52:49.007" v="10" actId="1076"/>
          <ac:spMkLst>
            <pc:docMk/>
            <pc:sldMk cId="1332957578" sldId="333"/>
            <ac:spMk id="5" creationId="{00000000-0000-0000-0000-000000000000}"/>
          </ac:spMkLst>
        </pc:spChg>
      </pc:sldChg>
      <pc:sldChg chg="modSp">
        <pc:chgData name="Joseph Su" userId="547037e20b00b288" providerId="Windows Live" clId="Web-{B605ECB6-EE58-41E6-B314-EFD7DC763176}" dt="2022-09-22T14:54:08.966" v="27" actId="20577"/>
        <pc:sldMkLst>
          <pc:docMk/>
          <pc:sldMk cId="1930049450" sldId="340"/>
        </pc:sldMkLst>
        <pc:spChg chg="mod">
          <ac:chgData name="Joseph Su" userId="547037e20b00b288" providerId="Windows Live" clId="Web-{B605ECB6-EE58-41E6-B314-EFD7DC763176}" dt="2022-09-22T14:54:08.966" v="27" actId="20577"/>
          <ac:spMkLst>
            <pc:docMk/>
            <pc:sldMk cId="1930049450" sldId="340"/>
            <ac:spMk id="2" creationId="{00000000-0000-0000-0000-000000000000}"/>
          </ac:spMkLst>
        </pc:spChg>
      </pc:sldChg>
      <pc:sldChg chg="modSp">
        <pc:chgData name="Joseph Su" userId="547037e20b00b288" providerId="Windows Live" clId="Web-{B605ECB6-EE58-41E6-B314-EFD7DC763176}" dt="2022-09-22T14:52:20.911" v="6" actId="1076"/>
        <pc:sldMkLst>
          <pc:docMk/>
          <pc:sldMk cId="1655699660" sldId="358"/>
        </pc:sldMkLst>
        <pc:spChg chg="mod">
          <ac:chgData name="Joseph Su" userId="547037e20b00b288" providerId="Windows Live" clId="Web-{B605ECB6-EE58-41E6-B314-EFD7DC763176}" dt="2022-09-22T14:52:20.911" v="6" actId="1076"/>
          <ac:spMkLst>
            <pc:docMk/>
            <pc:sldMk cId="1655699660" sldId="358"/>
            <ac:spMk id="8" creationId="{00000000-0000-0000-0000-000000000000}"/>
          </ac:spMkLst>
        </pc:spChg>
      </pc:sldChg>
      <pc:sldChg chg="modSp">
        <pc:chgData name="Joseph Su" userId="547037e20b00b288" providerId="Windows Live" clId="Web-{B605ECB6-EE58-41E6-B314-EFD7DC763176}" dt="2022-09-22T14:52:15.614" v="5" actId="1076"/>
        <pc:sldMkLst>
          <pc:docMk/>
          <pc:sldMk cId="371087474" sldId="363"/>
        </pc:sldMkLst>
        <pc:spChg chg="mod">
          <ac:chgData name="Joseph Su" userId="547037e20b00b288" providerId="Windows Live" clId="Web-{B605ECB6-EE58-41E6-B314-EFD7DC763176}" dt="2022-09-22T14:52:10.379" v="4" actId="1076"/>
          <ac:spMkLst>
            <pc:docMk/>
            <pc:sldMk cId="371087474" sldId="363"/>
            <ac:spMk id="5" creationId="{00000000-0000-0000-0000-000000000000}"/>
          </ac:spMkLst>
        </pc:spChg>
        <pc:spChg chg="mod">
          <ac:chgData name="Joseph Su" userId="547037e20b00b288" providerId="Windows Live" clId="Web-{B605ECB6-EE58-41E6-B314-EFD7DC763176}" dt="2022-09-22T14:52:15.614" v="5" actId="1076"/>
          <ac:spMkLst>
            <pc:docMk/>
            <pc:sldMk cId="371087474" sldId="363"/>
            <ac:spMk id="8" creationId="{00000000-0000-0000-0000-000000000000}"/>
          </ac:spMkLst>
        </pc:spChg>
      </pc:sldChg>
      <pc:sldChg chg="modSp">
        <pc:chgData name="Joseph Su" userId="547037e20b00b288" providerId="Windows Live" clId="Web-{B605ECB6-EE58-41E6-B314-EFD7DC763176}" dt="2022-09-22T14:52:07.020" v="3" actId="1076"/>
        <pc:sldMkLst>
          <pc:docMk/>
          <pc:sldMk cId="73528999" sldId="364"/>
        </pc:sldMkLst>
        <pc:spChg chg="mod">
          <ac:chgData name="Joseph Su" userId="547037e20b00b288" providerId="Windows Live" clId="Web-{B605ECB6-EE58-41E6-B314-EFD7DC763176}" dt="2022-09-22T14:52:07.020" v="3" actId="1076"/>
          <ac:spMkLst>
            <pc:docMk/>
            <pc:sldMk cId="73528999" sldId="364"/>
            <ac:spMk id="5" creationId="{00000000-0000-0000-0000-000000000000}"/>
          </ac:spMkLst>
        </pc:spChg>
        <pc:spChg chg="mod">
          <ac:chgData name="Joseph Su" userId="547037e20b00b288" providerId="Windows Live" clId="Web-{B605ECB6-EE58-41E6-B314-EFD7DC763176}" dt="2022-09-22T14:52:04.145" v="2" actId="1076"/>
          <ac:spMkLst>
            <pc:docMk/>
            <pc:sldMk cId="73528999" sldId="364"/>
            <ac:spMk id="8" creationId="{00000000-0000-0000-0000-000000000000}"/>
          </ac:spMkLst>
        </pc:spChg>
      </pc:sldChg>
      <pc:sldChg chg="modSp">
        <pc:chgData name="Joseph Su" userId="547037e20b00b288" providerId="Windows Live" clId="Web-{B605ECB6-EE58-41E6-B314-EFD7DC763176}" dt="2022-09-22T14:51:45.612" v="0" actId="1076"/>
        <pc:sldMkLst>
          <pc:docMk/>
          <pc:sldMk cId="4202676352" sldId="366"/>
        </pc:sldMkLst>
        <pc:spChg chg="mod">
          <ac:chgData name="Joseph Su" userId="547037e20b00b288" providerId="Windows Live" clId="Web-{B605ECB6-EE58-41E6-B314-EFD7DC763176}" dt="2022-09-22T14:51:45.612" v="0" actId="1076"/>
          <ac:spMkLst>
            <pc:docMk/>
            <pc:sldMk cId="4202676352" sldId="366"/>
            <ac:spMk id="2" creationId="{00000000-0000-0000-0000-000000000000}"/>
          </ac:spMkLst>
        </pc:spChg>
      </pc:sldChg>
    </pc:docChg>
  </pc:docChgLst>
  <pc:docChgLst>
    <pc:chgData name="Joseph Su" userId="547037e20b00b288" providerId="Windows Live" clId="Web-{A6606E1F-4DD8-4E91-802E-28C852E7BA35}"/>
    <pc:docChg chg="modSld">
      <pc:chgData name="Joseph Su" userId="547037e20b00b288" providerId="Windows Live" clId="Web-{A6606E1F-4DD8-4E91-802E-28C852E7BA35}" dt="2022-07-27T03:11:38.706" v="14" actId="20577"/>
      <pc:docMkLst>
        <pc:docMk/>
      </pc:docMkLst>
      <pc:sldChg chg="modSp">
        <pc:chgData name="Joseph Su" userId="547037e20b00b288" providerId="Windows Live" clId="Web-{A6606E1F-4DD8-4E91-802E-28C852E7BA35}" dt="2022-07-27T03:11:38.706" v="14" actId="20577"/>
        <pc:sldMkLst>
          <pc:docMk/>
          <pc:sldMk cId="2015792053" sldId="313"/>
        </pc:sldMkLst>
        <pc:spChg chg="mod">
          <ac:chgData name="Joseph Su" userId="547037e20b00b288" providerId="Windows Live" clId="Web-{A6606E1F-4DD8-4E91-802E-28C852E7BA35}" dt="2022-07-27T03:11:38.706" v="14" actId="20577"/>
          <ac:spMkLst>
            <pc:docMk/>
            <pc:sldMk cId="2015792053" sldId="313"/>
            <ac:spMk id="4" creationId="{00000000-0000-0000-0000-000000000000}"/>
          </ac:spMkLst>
        </pc:spChg>
      </pc:sldChg>
      <pc:sldChg chg="modSp">
        <pc:chgData name="Joseph Su" userId="547037e20b00b288" providerId="Windows Live" clId="Web-{A6606E1F-4DD8-4E91-802E-28C852E7BA35}" dt="2022-07-27T03:02:33.732" v="12" actId="1076"/>
        <pc:sldMkLst>
          <pc:docMk/>
          <pc:sldMk cId="1290471756" sldId="355"/>
        </pc:sldMkLst>
        <pc:spChg chg="mod">
          <ac:chgData name="Joseph Su" userId="547037e20b00b288" providerId="Windows Live" clId="Web-{A6606E1F-4DD8-4E91-802E-28C852E7BA35}" dt="2022-07-27T03:02:30.091" v="11" actId="1076"/>
          <ac:spMkLst>
            <pc:docMk/>
            <pc:sldMk cId="1290471756" sldId="355"/>
            <ac:spMk id="4" creationId="{00000000-0000-0000-0000-000000000000}"/>
          </ac:spMkLst>
        </pc:spChg>
        <pc:spChg chg="mod">
          <ac:chgData name="Joseph Su" userId="547037e20b00b288" providerId="Windows Live" clId="Web-{A6606E1F-4DD8-4E91-802E-28C852E7BA35}" dt="2022-07-27T03:02:33.732" v="12" actId="1076"/>
          <ac:spMkLst>
            <pc:docMk/>
            <pc:sldMk cId="1290471756" sldId="355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A939-E873-7545-83C3-A9FFDD74D50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8787-F766-6E4B-9D8C-911370D4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984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749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309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823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3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14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4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64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57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91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487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92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10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8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0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7992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67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967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114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30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550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5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7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preprocessor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constants_literals.htm" TargetMode="External"/><Relationship Id="rId7" Type="http://schemas.openxmlformats.org/officeDocument/2006/relationships/hyperlink" Target="https://en.cppreference.com/w/cpp/language/namespace" TargetMode="External"/><Relationship Id="rId2" Type="http://schemas.openxmlformats.org/officeDocument/2006/relationships/hyperlink" Target="https://medium.com/coding-den/the-compilation-process-a1307824d40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plusplus.com/doc/tutorial/basic_io/" TargetMode="External"/><Relationship Id="rId5" Type="http://schemas.openxmlformats.org/officeDocument/2006/relationships/hyperlink" Target="https://www.tutorialspoint.com/cplusplus/cpp_variable_scope.htm" TargetMode="External"/><Relationship Id="rId4" Type="http://schemas.openxmlformats.org/officeDocument/2006/relationships/hyperlink" Target="https://www.programiz.com/cpp-programming/variables-literals#:~:text=C%2B%2B%20Literals,and%20'c'%20are%20literals.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13593-1959-453F-9F29-7CA8ED1D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sz="2400" dirty="0"/>
              <a:t>In other words:</a:t>
            </a:r>
            <a:endParaRPr lang="en-US" altLang="en-US" sz="2400" dirty="0"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A PROGRAM WORKS: COMPILERS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7" descr="fig01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845734"/>
            <a:ext cx="6745288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5290" y="5935133"/>
            <a:ext cx="765446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spcBef>
                <a:spcPct val="20000"/>
              </a:spcBef>
              <a:buClr>
                <a:srgbClr val="3399CC"/>
              </a:buClr>
            </a:pPr>
            <a:r>
              <a:rPr lang="en-US" sz="1400" dirty="0"/>
              <a:t>Attribution: Gaddis, T. </a:t>
            </a:r>
            <a:r>
              <a:rPr lang="en-US" altLang="en-US" sz="1400" i="1" dirty="0"/>
              <a:t>Starting Out with Games and Graphics in C++, 2</a:t>
            </a:r>
            <a:r>
              <a:rPr lang="en-US" altLang="en-US" sz="1400" i="1" baseline="30000" dirty="0"/>
              <a:t>nd</a:t>
            </a:r>
            <a:r>
              <a:rPr lang="en-US" altLang="en-US" sz="1400" i="1" dirty="0"/>
              <a:t> Edition, </a:t>
            </a:r>
            <a:r>
              <a:rPr lang="en-US" altLang="en-US" sz="1400" dirty="0"/>
              <a:t>Addison-Wesley, 2014</a:t>
            </a:r>
            <a:endParaRPr lang="en-US" altLang="en-US" sz="1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433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060" y="2677966"/>
            <a:ext cx="2932517" cy="3108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COMPILATION PROCESS IN C++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E6BC5D-EA74-1E46-91B9-83B1A133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1" y="57406"/>
            <a:ext cx="5747683" cy="678192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4D3EA50-8711-E647-9383-24B06D88D854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Preprocessing (Step 1)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hlinkClick r:id="rId2"/>
              </a:rPr>
              <a:t>http://www.cplusplus.com/doc/tutorial/preprocessor/</a:t>
            </a: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Preprocessor finds #includes, #defines and other preprocessor directives in code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Replaces directives with actual replacement code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Outputs: a "pure" C++ file without pre-processor directives</a:t>
            </a:r>
          </a:p>
          <a:p>
            <a:endParaRPr lang="en-US" sz="2400" dirty="0"/>
          </a:p>
          <a:p>
            <a:r>
              <a:rPr lang="en-US" sz="2400" b="1" dirty="0"/>
              <a:t>Compilation (Steps 2, 3)</a:t>
            </a:r>
          </a:p>
          <a:p>
            <a:r>
              <a:rPr lang="en-US" sz="2400" dirty="0"/>
              <a:t>Compiler takes the pre-processor's output and produces an intermediate assembler file (.s), which is then assembled into an object file (.o).</a:t>
            </a:r>
          </a:p>
          <a:p>
            <a:endParaRPr lang="en-US" sz="2400" dirty="0"/>
          </a:p>
          <a:p>
            <a:r>
              <a:rPr lang="en-US" sz="2400" b="1" dirty="0"/>
              <a:t>Linking (Step 4)</a:t>
            </a:r>
          </a:p>
          <a:p>
            <a:r>
              <a:rPr lang="en-US" sz="2400" dirty="0"/>
              <a:t>Linker takes the object files produced by the compiler and produces either a library or an executable file.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COMPILATION PROCESS IN C++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37190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NAMESPACE: USAGE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3253" y="76396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/>
              <a:t>Namespaces</a:t>
            </a:r>
            <a:endParaRPr lang="en-US"/>
          </a:p>
          <a:p>
            <a:pPr marL="800100" lvl="1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/>
              <a:t>For convenience: don’t need to write prefixes (function scopes)</a:t>
            </a:r>
          </a:p>
          <a:p>
            <a:pPr marL="800100" lvl="1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/>
              <a:t>Less clarity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endParaRPr lang="en-US" sz="2400" kern="0" dirty="0">
              <a:ea typeface="ヒラギノ角ゴ Pro W3" charset="-128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ea typeface="ヒラギノ角ゴ Pro W3" charset="-128"/>
              </a:rPr>
              <a:t>Examples: if we have </a:t>
            </a:r>
            <a:r>
              <a:rPr lang="en-US" sz="2400" kern="0" dirty="0" err="1">
                <a:latin typeface="Courier New"/>
                <a:ea typeface="ヒラギノ角ゴ Pro W3" charset="-128"/>
                <a:cs typeface="Courier New"/>
              </a:rPr>
              <a:t>getNumOfStudents</a:t>
            </a:r>
            <a:r>
              <a:rPr lang="en-US" sz="2400" kern="0" dirty="0">
                <a:ea typeface="ヒラギノ角ゴ Pro W3" charset="-128"/>
              </a:rPr>
              <a:t> that are both declared and defined in the following namespaces in code:</a:t>
            </a: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using namespace CIS14;</a:t>
            </a: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using namespace CS2;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endParaRPr lang="en-US" sz="2400" kern="0" dirty="0">
              <a:latin typeface="Courier New"/>
              <a:ea typeface="ヒラギノ角ゴ Pro W3" charset="-128"/>
              <a:cs typeface="Courier New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CIS14::</a:t>
            </a:r>
            <a:r>
              <a:rPr lang="en-US" sz="2400" kern="0" dirty="0" err="1">
                <a:latin typeface="Courier New"/>
                <a:ea typeface="ヒラギノ角ゴ Pro W3" charset="-128"/>
                <a:cs typeface="Courier New"/>
              </a:rPr>
              <a:t>getNumOfStudents</a:t>
            </a: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(); 	// this one?</a:t>
            </a: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CS2::</a:t>
            </a:r>
            <a:r>
              <a:rPr lang="en-US" sz="2400" kern="0" dirty="0" err="1">
                <a:latin typeface="Courier New"/>
                <a:ea typeface="ヒラギノ角ゴ Pro W3" charset="-128"/>
                <a:cs typeface="Courier New"/>
              </a:rPr>
              <a:t>getNumOfStudents</a:t>
            </a: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();   	// this one?</a:t>
            </a: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endParaRPr lang="en-US" sz="2400" kern="0" dirty="0">
              <a:latin typeface="Courier New"/>
              <a:ea typeface="ヒラギノ角ゴ Pro W3" charset="-128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348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381" y="179192"/>
            <a:ext cx="4138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NAMESPACE: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4369" y="76396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/>
                <a:ea typeface="Courier New" charset="0"/>
                <a:cs typeface="Courier New"/>
              </a:rPr>
              <a:t>#include &lt;iostream&gt; 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/>
                <a:ea typeface="Courier New" charset="0"/>
                <a:cs typeface="Courier New"/>
              </a:rPr>
              <a:t>using namespace std; 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// first namespace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namespace first {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void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func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 {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&lt;&lt; "Inside first" &lt;&lt;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; }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// second namespace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namespace second {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void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func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(){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&lt;&lt; "Inside second" &lt;&lt;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; }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/>
                <a:ea typeface="Courier New" charset="0"/>
                <a:cs typeface="Courier New"/>
              </a:rPr>
              <a:t>int main () { 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// Calls function from first namespace. </a:t>
            </a: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solidFill>
                  <a:srgbClr val="FFFF00"/>
                </a:solidFill>
                <a:latin typeface="Courier New"/>
                <a:ea typeface="Courier New" charset="0"/>
                <a:cs typeface="Courier New"/>
              </a:rPr>
              <a:t>first::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ea typeface="Courier New" charset="0"/>
                <a:cs typeface="Courier New"/>
              </a:rPr>
              <a:t>func</a:t>
            </a:r>
            <a:r>
              <a:rPr lang="en-US" sz="1600" dirty="0">
                <a:solidFill>
                  <a:srgbClr val="FFFF00"/>
                </a:solidFill>
                <a:latin typeface="Courier New"/>
                <a:ea typeface="Courier New" charset="0"/>
                <a:cs typeface="Courier New"/>
              </a:rPr>
              <a:t>(); </a:t>
            </a:r>
            <a:endParaRPr lang="en-US" sz="1600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// Calls function from second namespace. </a:t>
            </a: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solidFill>
                  <a:srgbClr val="FFFF00"/>
                </a:solidFill>
                <a:latin typeface="Courier New"/>
                <a:ea typeface="Courier New" charset="0"/>
                <a:cs typeface="Courier New"/>
              </a:rPr>
              <a:t>second::</a:t>
            </a:r>
            <a:r>
              <a:rPr lang="en-US" sz="1600" dirty="0" err="1">
                <a:solidFill>
                  <a:srgbClr val="FFFF00"/>
                </a:solidFill>
                <a:latin typeface="Courier New"/>
                <a:ea typeface="Courier New" charset="0"/>
                <a:cs typeface="Courier New"/>
              </a:rPr>
              <a:t>func</a:t>
            </a:r>
            <a:r>
              <a:rPr lang="en-US" sz="1600" dirty="0">
                <a:solidFill>
                  <a:srgbClr val="FFFF00"/>
                </a:solidFill>
                <a:latin typeface="Courier New"/>
                <a:ea typeface="Courier New" charset="0"/>
                <a:cs typeface="Courier New"/>
              </a:rPr>
              <a:t>(); </a:t>
            </a:r>
            <a:endParaRPr lang="en-US" sz="1600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return 0;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kern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190" y="203839"/>
            <a:ext cx="4138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NAMESPACE: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5178" y="874879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/>
                <a:ea typeface="Courier New" charset="0"/>
                <a:cs typeface="Courier New"/>
              </a:rPr>
              <a:t>#include &lt;iostream&gt; 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/>
                <a:ea typeface="Courier New" charset="0"/>
                <a:cs typeface="Courier New"/>
              </a:rPr>
              <a:t>using namespace std; 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// first namespace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namespace first {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void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func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 {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&lt;&lt; "Inside first" &lt;&lt;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; }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// second namespace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namespace second {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void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func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(){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&lt;&lt; "Inside second" &lt;&lt;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; }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solidFill>
                  <a:srgbClr val="FFFF00"/>
                </a:solidFill>
                <a:latin typeface="Courier New"/>
                <a:ea typeface="Courier New" charset="0"/>
                <a:cs typeface="Courier New"/>
              </a:rPr>
              <a:t>using namespace first;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/>
                <a:ea typeface="Courier New" charset="0"/>
                <a:cs typeface="Courier New"/>
              </a:rPr>
              <a:t>int main () { 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// Which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func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 does it get called here?</a:t>
            </a: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func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(); </a:t>
            </a: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return 0; 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kern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61981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NAMESPACE: STANDARD PRACTICE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1841" y="89336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/>
              <a:t>Therefore it is a good practice to explicitly spell out &lt;prefix&gt;::&lt;function&gt; despite the “inconvenience”</a:t>
            </a: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b="1" kern="0" dirty="0">
                <a:solidFill>
                  <a:srgbClr val="FFFF00"/>
                </a:solidFill>
              </a:rPr>
              <a:t>It makes your code more maintainable in future</a:t>
            </a:r>
            <a:endParaRPr lang="en-US" sz="2400" b="1" kern="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/>
              <a:t>For this course, you may continue to use </a:t>
            </a:r>
            <a:r>
              <a:rPr lang="en-US" sz="2400" kern="0" dirty="0">
                <a:latin typeface="Courier New"/>
                <a:cs typeface="Courier New"/>
              </a:rPr>
              <a:t>using namespace std</a:t>
            </a:r>
            <a:r>
              <a:rPr lang="en-US" sz="2400" kern="0" dirty="0"/>
              <a:t> --- but you should know that its pitfalls may outweigh its merit when your software becomes complex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endParaRPr lang="en-US" sz="2400" kern="0" dirty="0">
              <a:ea typeface="ヒラギノ角ゴ Pro W3" charset="-128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ea typeface="ヒラギノ角ゴ Pro W3" charset="-128"/>
              </a:rPr>
              <a:t>Examples:</a:t>
            </a: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/>
                <a:ea typeface="ヒラギノ角ゴ Pro W3"/>
                <a:cs typeface="Courier New"/>
              </a:rPr>
              <a:t>std::</a:t>
            </a:r>
            <a:r>
              <a:rPr lang="en-US" sz="2400" kern="0" dirty="0" err="1">
                <a:latin typeface="Courier New"/>
                <a:ea typeface="ヒラギノ角ゴ Pro W3"/>
                <a:cs typeface="Courier New"/>
              </a:rPr>
              <a:t>cout</a:t>
            </a:r>
            <a:endParaRPr lang="en-US" sz="2400" kern="0" dirty="0">
              <a:latin typeface="Courier New"/>
              <a:ea typeface="ヒラギノ角ゴ Pro W3"/>
              <a:cs typeface="Courier New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/>
                <a:ea typeface="ヒラギノ角ゴ Pro W3"/>
                <a:cs typeface="Courier New"/>
              </a:rPr>
              <a:t>std::list</a:t>
            </a: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CIS14::</a:t>
            </a:r>
            <a:r>
              <a:rPr lang="en-US" sz="2400" kern="0" dirty="0" err="1">
                <a:latin typeface="Courier New"/>
                <a:ea typeface="ヒラギノ角ゴ Pro W3" charset="-128"/>
                <a:cs typeface="Courier New"/>
              </a:rPr>
              <a:t>getNumOfStudents</a:t>
            </a: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(); CS2::</a:t>
            </a:r>
            <a:r>
              <a:rPr lang="en-US" sz="2400" kern="0" dirty="0" err="1">
                <a:latin typeface="Courier New"/>
                <a:ea typeface="ヒラギノ角ゴ Pro W3" charset="-128"/>
                <a:cs typeface="Courier New"/>
              </a:rPr>
              <a:t>getNumOfStudents</a:t>
            </a: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5569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31726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 &amp; OUTPUT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853" y="94826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/>
              <a:t>Both I/O are part of the </a:t>
            </a:r>
            <a:r>
              <a:rPr lang="en-US" sz="2400" kern="0" dirty="0">
                <a:latin typeface="Courier New"/>
                <a:cs typeface="Courier New"/>
              </a:rPr>
              <a:t>iostream</a:t>
            </a:r>
            <a:r>
              <a:rPr lang="en-US" sz="2400" kern="0" dirty="0"/>
              <a:t> library</a:t>
            </a:r>
          </a:p>
          <a:p>
            <a:pPr marL="800100" lvl="1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 err="1">
                <a:latin typeface="Courier New"/>
                <a:ea typeface="ヒラギノ角ゴ Pro W3" charset="-128"/>
                <a:cs typeface="Courier New"/>
              </a:rPr>
              <a:t>cout</a:t>
            </a:r>
            <a:r>
              <a:rPr lang="en-US" sz="2400" kern="0" dirty="0">
                <a:ea typeface="ヒラギノ角ゴ Pro W3" charset="-128"/>
              </a:rPr>
              <a:t> (pronounced as “see-out”)</a:t>
            </a:r>
          </a:p>
          <a:p>
            <a:pPr marL="800100" lvl="1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 err="1">
                <a:latin typeface="Courier New"/>
                <a:ea typeface="ヒラギノ角ゴ Pro W3" charset="-128"/>
                <a:cs typeface="Courier New"/>
              </a:rPr>
              <a:t>cin</a:t>
            </a: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 </a:t>
            </a:r>
            <a:r>
              <a:rPr lang="en-US" sz="2400" kern="0" dirty="0">
                <a:ea typeface="ヒラギノ角ゴ Pro W3" charset="-128"/>
              </a:rPr>
              <a:t>(pronounced as “see-in”)</a:t>
            </a:r>
          </a:p>
          <a:p>
            <a:pPr marL="800100" lvl="1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endParaRPr lang="en-US" sz="2400" kern="0" dirty="0">
              <a:ea typeface="ヒラギノ角ゴ Pro W3" charset="-128"/>
            </a:endParaRP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 charset="-128"/>
              </a:rPr>
              <a:t>Examples: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 err="1">
                <a:latin typeface="Courier New"/>
                <a:ea typeface="ヒラギノ角ゴ Pro W3"/>
                <a:cs typeface="Courier New"/>
              </a:rPr>
              <a:t>cout</a:t>
            </a:r>
            <a:r>
              <a:rPr lang="en-US" sz="2400" kern="0" dirty="0"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&lt;&lt;</a:t>
            </a:r>
            <a:r>
              <a:rPr lang="en-US" sz="2400" kern="0" dirty="0">
                <a:latin typeface="Courier New"/>
                <a:ea typeface="ヒラギノ角ゴ Pro W3"/>
                <a:cs typeface="Courier New"/>
              </a:rPr>
              <a:t> “Hello, World!”;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endParaRPr lang="en-US" sz="2400" kern="0" dirty="0">
              <a:latin typeface="Courier New" pitchFamily="-16" charset="0"/>
              <a:ea typeface="ヒラギノ角ゴ Pro W3" charset="-128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 pitchFamily="-16" charset="0"/>
                <a:ea typeface="ヒラギノ角ゴ Pro W3" charset="-128"/>
              </a:rPr>
              <a:t>string </a:t>
            </a:r>
            <a:r>
              <a:rPr lang="en-US" sz="2400" kern="0" dirty="0" err="1">
                <a:latin typeface="Courier New" pitchFamily="-16" charset="0"/>
                <a:ea typeface="ヒラギノ角ゴ Pro W3" charset="-128"/>
              </a:rPr>
              <a:t>first_name</a:t>
            </a:r>
            <a:r>
              <a:rPr lang="en-US" sz="2400" kern="0" dirty="0">
                <a:latin typeface="Courier New" pitchFamily="-16" charset="0"/>
                <a:ea typeface="ヒラギノ角ゴ Pro W3" charset="-128"/>
              </a:rPr>
              <a:t>;	// declaring </a:t>
            </a:r>
            <a:r>
              <a:rPr lang="en-US" sz="2400" kern="0" dirty="0" err="1">
                <a:latin typeface="Courier New" pitchFamily="-16" charset="0"/>
                <a:ea typeface="ヒラギノ角ゴ Pro W3" charset="-128"/>
              </a:rPr>
              <a:t>first_name</a:t>
            </a:r>
            <a:endParaRPr lang="en-US" sz="2400" kern="0" dirty="0">
              <a:latin typeface="Courier New" pitchFamily="-16" charset="0"/>
              <a:ea typeface="ヒラギノ角ゴ Pro W3" charset="-128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 err="1">
                <a:latin typeface="Courier New"/>
                <a:ea typeface="ヒラギノ角ゴ Pro W3"/>
                <a:cs typeface="Courier New"/>
              </a:rPr>
              <a:t>cin</a:t>
            </a:r>
            <a:r>
              <a:rPr lang="en-US" sz="2400" kern="0" dirty="0"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&gt;&gt;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2400" kern="0" dirty="0" err="1">
                <a:latin typeface="Courier New"/>
                <a:ea typeface="ヒラギノ角ゴ Pro W3"/>
                <a:cs typeface="Courier New"/>
              </a:rPr>
              <a:t>first_name</a:t>
            </a:r>
            <a:r>
              <a:rPr lang="en-US" sz="2400" kern="0" dirty="0">
                <a:latin typeface="Courier New"/>
                <a:ea typeface="ヒラギノ角ゴ Pro W3"/>
                <a:cs typeface="Courier New"/>
              </a:rPr>
              <a:t>;	// reads characters from 								// input (keyboard)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 pitchFamily="-16" charset="0"/>
                <a:ea typeface="ヒラギノ角ゴ Pro W3" charset="-128"/>
              </a:rPr>
              <a:t>								// into the </a:t>
            </a:r>
            <a:r>
              <a:rPr lang="en-US" sz="2400" kern="0" dirty="0" err="1">
                <a:latin typeface="Courier New" pitchFamily="-16" charset="0"/>
                <a:ea typeface="ヒラギノ角ゴ Pro W3" charset="-128"/>
              </a:rPr>
              <a:t>first_name</a:t>
            </a:r>
            <a:endParaRPr lang="en-US" sz="2400" kern="0" dirty="0">
              <a:latin typeface="Courier New" pitchFamily="-16" charset="0"/>
              <a:ea typeface="ヒラギノ角ゴ Pro W3" charset="-128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 pitchFamily="-16" charset="0"/>
                <a:ea typeface="ヒラギノ角ゴ Pro W3" charset="-128"/>
              </a:rPr>
              <a:t>								// variable</a:t>
            </a:r>
          </a:p>
        </p:txBody>
      </p:sp>
    </p:spTree>
    <p:extLst>
      <p:ext uri="{BB962C8B-B14F-4D97-AF65-F5344CB8AC3E}">
        <p14:creationId xmlns:p14="http://schemas.microsoft.com/office/powerpoint/2010/main" val="9500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2563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 &amp; TYPE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853" y="948267"/>
            <a:ext cx="86044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 charset="-128"/>
              </a:rPr>
              <a:t>Prompt the user for input that is desired first</a:t>
            </a: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 charset="-128"/>
              </a:rPr>
              <a:t>Examples: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 err="1">
                <a:latin typeface="Courier New" pitchFamily="-16" charset="0"/>
                <a:ea typeface="ヒラギノ角ゴ Pro W3" charset="-128"/>
              </a:rPr>
              <a:t>cout</a:t>
            </a:r>
            <a:r>
              <a:rPr lang="en-US" kern="0" dirty="0">
                <a:latin typeface="Courier New" pitchFamily="-16" charset="0"/>
                <a:ea typeface="ヒラギノ角ゴ Pro W3" charset="-128"/>
              </a:rPr>
              <a:t> &lt;&lt; “Enter your first name:”;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>
                <a:latin typeface="Courier New" pitchFamily="-16" charset="0"/>
                <a:ea typeface="ヒラギノ角ゴ Pro W3" charset="-128"/>
              </a:rPr>
              <a:t>string </a:t>
            </a:r>
            <a:r>
              <a:rPr lang="en-US" kern="0" dirty="0" err="1">
                <a:latin typeface="Courier New" pitchFamily="-16" charset="0"/>
                <a:ea typeface="ヒラギノ角ゴ Pro W3" charset="-128"/>
              </a:rPr>
              <a:t>first_name</a:t>
            </a:r>
            <a:r>
              <a:rPr lang="en-US" kern="0" dirty="0">
                <a:latin typeface="Courier New" pitchFamily="-16" charset="0"/>
                <a:ea typeface="ヒラギノ角ゴ Pro W3" charset="-128"/>
              </a:rPr>
              <a:t>;	// declaring </a:t>
            </a:r>
            <a:r>
              <a:rPr lang="en-US" kern="0" dirty="0" err="1">
                <a:latin typeface="Courier New" pitchFamily="-16" charset="0"/>
                <a:ea typeface="ヒラギノ角ゴ Pro W3" charset="-128"/>
              </a:rPr>
              <a:t>first_name</a:t>
            </a:r>
            <a:endParaRPr lang="en-US" kern="0" dirty="0">
              <a:latin typeface="Courier New" pitchFamily="-16" charset="0"/>
              <a:ea typeface="ヒラギノ角ゴ Pro W3" charset="-128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 err="1">
                <a:latin typeface="Courier New"/>
                <a:ea typeface="ヒラギノ角ゴ Pro W3"/>
                <a:cs typeface="Courier New"/>
              </a:rPr>
              <a:t>cin</a:t>
            </a:r>
            <a:r>
              <a:rPr lang="en-US" kern="0" dirty="0"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kern="0" dirty="0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&gt;&gt; </a:t>
            </a:r>
            <a:r>
              <a:rPr lang="en-US" kern="0" dirty="0" err="1">
                <a:latin typeface="Courier New"/>
                <a:ea typeface="ヒラギノ角ゴ Pro W3"/>
                <a:cs typeface="Courier New"/>
              </a:rPr>
              <a:t>first_name</a:t>
            </a:r>
            <a:r>
              <a:rPr lang="en-US" kern="0" dirty="0">
                <a:latin typeface="Courier New"/>
                <a:ea typeface="ヒラギノ角ゴ Pro W3"/>
                <a:cs typeface="Courier New"/>
              </a:rPr>
              <a:t>;	// reads characters from input (keyboard) 						// into the </a:t>
            </a:r>
            <a:r>
              <a:rPr lang="en-US" kern="0" dirty="0" err="1">
                <a:latin typeface="Courier New"/>
                <a:ea typeface="ヒラギノ角ゴ Pro W3"/>
                <a:cs typeface="Courier New"/>
              </a:rPr>
              <a:t>first_name</a:t>
            </a:r>
            <a:r>
              <a:rPr lang="en-US" kern="0" dirty="0">
                <a:latin typeface="Courier New"/>
                <a:ea typeface="ヒラギノ角ゴ Pro W3"/>
                <a:cs typeface="Courier New"/>
              </a:rPr>
              <a:t> variable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endParaRPr lang="en-US" kern="0" dirty="0">
              <a:solidFill>
                <a:srgbClr val="FF0000"/>
              </a:solidFill>
              <a:latin typeface="Courier New" pitchFamily="-16" charset="0"/>
              <a:ea typeface="ヒラギノ角ゴ Pro W3" charset="-128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//NOTE: the absence of newline before the </a:t>
            </a:r>
            <a:r>
              <a:rPr lang="en-US" kern="0" dirty="0" err="1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first_name</a:t>
            </a:r>
            <a:r>
              <a:rPr lang="en-US" kern="0" dirty="0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kern="0" dirty="0" err="1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cin</a:t>
            </a:r>
            <a:endParaRPr lang="en-US" kern="0" dirty="0">
              <a:solidFill>
                <a:srgbClr val="FFFF00"/>
              </a:solidFill>
              <a:latin typeface="Courier New"/>
              <a:ea typeface="ヒラギノ角ゴ Pro W3"/>
              <a:cs typeface="Courier New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endParaRPr lang="en-US" kern="0" dirty="0">
              <a:latin typeface="Courier New" pitchFamily="-16" charset="0"/>
              <a:ea typeface="ヒラギノ角ゴ Pro W3" charset="-128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>
                <a:latin typeface="Courier New"/>
                <a:ea typeface="ヒラギノ角ゴ Pro W3"/>
                <a:cs typeface="Courier New"/>
              </a:rPr>
              <a:t>int age;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 err="1">
                <a:latin typeface="Courier New"/>
                <a:ea typeface="ヒラギノ角ゴ Pro W3"/>
                <a:cs typeface="Courier New"/>
              </a:rPr>
              <a:t>cin</a:t>
            </a:r>
            <a:r>
              <a:rPr lang="en-US" kern="0" dirty="0"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kern="0" dirty="0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&gt;&gt;</a:t>
            </a:r>
            <a:r>
              <a:rPr lang="en-US" kern="0" dirty="0">
                <a:latin typeface="Courier New"/>
                <a:ea typeface="ヒラギノ角ゴ Pro W3"/>
                <a:cs typeface="Courier New"/>
              </a:rPr>
              <a:t> age; // read an integer string first, second;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>
                <a:latin typeface="Courier New"/>
                <a:ea typeface="ヒラギノ角ゴ Pro W3"/>
                <a:cs typeface="Courier New"/>
              </a:rPr>
              <a:t>            // read two strings separated by whitespace</a:t>
            </a: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 err="1">
                <a:latin typeface="Courier New"/>
                <a:ea typeface="ヒラギノ角ゴ Pro W3"/>
                <a:cs typeface="Courier New"/>
              </a:rPr>
              <a:t>cin</a:t>
            </a:r>
            <a:r>
              <a:rPr lang="en-US" kern="0" dirty="0"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kern="0" dirty="0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&gt;&gt; </a:t>
            </a:r>
            <a:r>
              <a:rPr lang="en-US" kern="0" dirty="0">
                <a:latin typeface="Courier New"/>
                <a:ea typeface="ヒラギノ角ゴ Pro W3"/>
                <a:cs typeface="Courier New"/>
              </a:rPr>
              <a:t>first </a:t>
            </a:r>
            <a:r>
              <a:rPr lang="en-US" kern="0" dirty="0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&gt;&gt; </a:t>
            </a:r>
            <a:r>
              <a:rPr lang="en-US" kern="0" dirty="0">
                <a:latin typeface="Courier New"/>
                <a:ea typeface="ヒラギノ角ゴ Pro W3"/>
                <a:cs typeface="Courier New"/>
              </a:rPr>
              <a:t>second; </a:t>
            </a:r>
            <a:endParaRPr lang="en-US" kern="0" dirty="0">
              <a:latin typeface="Courier New" pitchFamily="-16" charset="0"/>
              <a:ea typeface="ヒラギノ角ゴ Pro W3" charset="-128"/>
              <a:cs typeface="Courier New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 err="1">
                <a:latin typeface="Courier New" pitchFamily="-16" charset="0"/>
                <a:ea typeface="ヒラギノ角ゴ Pro W3" charset="-128"/>
              </a:rPr>
              <a:t>cout</a:t>
            </a:r>
            <a:r>
              <a:rPr lang="en-US" kern="0" dirty="0">
                <a:latin typeface="Courier New" pitchFamily="-16" charset="0"/>
                <a:ea typeface="ヒラギノ角ゴ Pro W3" charset="-128"/>
              </a:rPr>
              <a:t> &lt;&lt; first &lt;&lt; “was just entered” &lt;&lt; </a:t>
            </a:r>
            <a:r>
              <a:rPr lang="en-US" kern="0" dirty="0" err="1">
                <a:latin typeface="Courier New" pitchFamily="-16" charset="0"/>
                <a:ea typeface="ヒラギノ角ゴ Pro W3" charset="-128"/>
              </a:rPr>
              <a:t>endl</a:t>
            </a:r>
            <a:r>
              <a:rPr lang="en-US" kern="0" dirty="0">
                <a:latin typeface="Courier New" pitchFamily="-16" charset="0"/>
                <a:ea typeface="ヒラギノ角ゴ Pro W3" charset="-128"/>
              </a:rPr>
              <a:t>;</a:t>
            </a:r>
          </a:p>
          <a:p>
            <a:pPr>
              <a:spcBef>
                <a:spcPct val="20000"/>
              </a:spcBef>
              <a:defRPr/>
            </a:pPr>
            <a:endParaRPr lang="en-US" kern="0" dirty="0">
              <a:solidFill>
                <a:srgbClr val="FFFFFF"/>
              </a:solidFill>
              <a:latin typeface="Courier New"/>
              <a:ea typeface="ヒラギノ角ゴ Pro W3"/>
              <a:cs typeface="Courier New"/>
            </a:endParaRPr>
          </a:p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kern="0" dirty="0">
                <a:solidFill>
                  <a:srgbClr val="FFFF00"/>
                </a:solidFill>
                <a:latin typeface="Courier New"/>
                <a:ea typeface="ヒラギノ角ゴ Pro W3"/>
                <a:cs typeface="Courier New"/>
              </a:rPr>
              <a:t>//NOTE: give the user a chance to verify data entered</a:t>
            </a:r>
          </a:p>
        </p:txBody>
      </p:sp>
    </p:spTree>
    <p:extLst>
      <p:ext uri="{BB962C8B-B14F-4D97-AF65-F5344CB8AC3E}">
        <p14:creationId xmlns:p14="http://schemas.microsoft.com/office/powerpoint/2010/main" val="43933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20627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853" y="94826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/>
              <a:t>A storage location in memory</a:t>
            </a:r>
          </a:p>
          <a:p>
            <a:pPr marL="800100" lvl="1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latin typeface="Courier New"/>
                <a:cs typeface="Courier New"/>
              </a:rPr>
              <a:t>object</a:t>
            </a:r>
            <a:endParaRPr lang="en-US" sz="2400" kern="0" dirty="0"/>
          </a:p>
          <a:p>
            <a:pPr marL="800100" lvl="1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 charset="-128"/>
              </a:rPr>
              <a:t>Has a name and a </a:t>
            </a:r>
            <a:r>
              <a:rPr lang="en-US" sz="2400" kern="0" dirty="0">
                <a:latin typeface="Courier New"/>
                <a:cs typeface="Courier New"/>
              </a:rPr>
              <a:t>type</a:t>
            </a:r>
            <a:r>
              <a:rPr lang="en-US" sz="2400" kern="0" dirty="0">
                <a:ea typeface="ヒラギノ角ゴ Pro W3" charset="-128"/>
              </a:rPr>
              <a:t> of data it can hold</a:t>
            </a:r>
          </a:p>
          <a:p>
            <a:pPr marL="800100" lvl="1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 charset="-128"/>
              </a:rPr>
              <a:t>Must be declared before it can be used</a:t>
            </a:r>
          </a:p>
          <a:p>
            <a:pPr marL="800100" lvl="1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 charset="-128"/>
              </a:rPr>
              <a:t>&lt;Data Type&gt; &lt;Variable Name&gt;:</a:t>
            </a:r>
            <a:br>
              <a:rPr lang="en-US" sz="2400" kern="0" dirty="0">
                <a:ea typeface="ヒラギノ角ゴ Pro W3" charset="-128"/>
              </a:rPr>
            </a:br>
            <a:endParaRPr lang="en-US" sz="2400" kern="0" dirty="0">
              <a:ea typeface="ヒラギノ角ゴ Pro W3" charset="-128"/>
            </a:endParaRP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 charset="-128"/>
              </a:rPr>
              <a:t>Example of a variable declaration:</a:t>
            </a:r>
            <a:endParaRPr lang="en-US" sz="2400" kern="0" dirty="0">
              <a:latin typeface="Courier New" pitchFamily="-16" charset="0"/>
              <a:ea typeface="ヒラギノ角ゴ Pro W3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 err="1">
                <a:latin typeface="Courier New" pitchFamily="-16" charset="0"/>
                <a:ea typeface="ヒラギノ角ゴ Pro W3" charset="-128"/>
              </a:rPr>
              <a:t>int</a:t>
            </a:r>
            <a:r>
              <a:rPr lang="en-US" sz="2400" kern="0" dirty="0">
                <a:latin typeface="Courier New" pitchFamily="-16" charset="0"/>
                <a:ea typeface="ヒラギノ角ゴ Pro W3" charset="-128"/>
              </a:rPr>
              <a:t> data;		//data is an integer variable</a:t>
            </a:r>
          </a:p>
          <a:p>
            <a:pPr marL="742950" lvl="1" indent="-285750">
              <a:spcBef>
                <a:spcPct val="20000"/>
              </a:spcBef>
              <a:buClr>
                <a:srgbClr val="3399CC"/>
              </a:buClr>
              <a:defRPr/>
            </a:pPr>
            <a:endParaRPr lang="en-US" sz="2400" kern="0" dirty="0">
              <a:latin typeface="Courier New"/>
              <a:ea typeface="ヒラギノ角ゴ Pro W3" charset="-128"/>
              <a:cs typeface="Courier New"/>
            </a:endParaRPr>
          </a:p>
          <a:p>
            <a:pPr marL="742950" lvl="1" indent="-285750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string </a:t>
            </a:r>
            <a:r>
              <a:rPr lang="en-US" sz="2400" kern="0" dirty="0" err="1">
                <a:latin typeface="Courier New"/>
                <a:ea typeface="ヒラギノ角ゴ Pro W3" charset="-128"/>
                <a:cs typeface="Courier New"/>
              </a:rPr>
              <a:t>first_name</a:t>
            </a: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;	// </a:t>
            </a:r>
            <a:r>
              <a:rPr lang="en-US" sz="2400" kern="0" dirty="0" err="1">
                <a:latin typeface="Courier New"/>
                <a:ea typeface="ヒラギノ角ゴ Pro W3" charset="-128"/>
                <a:cs typeface="Courier New"/>
              </a:rPr>
              <a:t>first_name</a:t>
            </a: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 is a</a:t>
            </a:r>
          </a:p>
          <a:p>
            <a:pPr marL="742950" lvl="1" indent="-285750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400" kern="0" dirty="0">
                <a:latin typeface="Courier New"/>
                <a:ea typeface="ヒラギノ角ゴ Pro W3" charset="-128"/>
                <a:cs typeface="Courier New"/>
              </a:rPr>
              <a:t>									// variable of type 							     // string</a:t>
            </a:r>
          </a:p>
          <a:p>
            <a:pPr eaLnBrk="1" hangingPunct="1">
              <a:spcBef>
                <a:spcPct val="20000"/>
              </a:spcBef>
              <a:buClr>
                <a:srgbClr val="3399CC"/>
              </a:buClr>
              <a:defRPr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50700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8B9C46-EBA7-4006-82C3-A457BB9F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3662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 - SYNTAX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4853" y="780902"/>
            <a:ext cx="8369799" cy="56323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alibri"/>
                <a:cs typeface="Calibri"/>
              </a:rPr>
              <a:t>Data Type: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A variable’s data type indicates the type of data that the variable </a:t>
            </a:r>
          </a:p>
          <a:p>
            <a:r>
              <a:rPr lang="en-US" sz="2400" dirty="0">
                <a:latin typeface="Calibri"/>
                <a:cs typeface="Calibri"/>
              </a:rPr>
              <a:t>will hold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Variable Name: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A variable name identifies a variable in the program code. When</a:t>
            </a:r>
          </a:p>
          <a:p>
            <a:r>
              <a:rPr lang="en-US" sz="2400" dirty="0">
                <a:latin typeface="Calibri"/>
                <a:cs typeface="Calibri"/>
              </a:rPr>
              <a:t>naming a variable, </a:t>
            </a:r>
            <a:r>
              <a:rPr lang="en-US" sz="2400" dirty="0">
                <a:solidFill>
                  <a:srgbClr val="FFFF00"/>
                </a:solidFill>
                <a:latin typeface="Calibri"/>
                <a:cs typeface="Calibri"/>
              </a:rPr>
              <a:t>you should always choose a meaningful name </a:t>
            </a:r>
          </a:p>
          <a:p>
            <a:r>
              <a:rPr lang="en-US" sz="2400" dirty="0">
                <a:latin typeface="Calibri"/>
                <a:cs typeface="Calibri"/>
              </a:rPr>
              <a:t>that indicates what the variable is used for.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Times New Roman" charset="0"/>
                <a:cs typeface="Arial" charset="0"/>
              </a:rPr>
              <a:t>A variable name should represent the purpose of the variable. </a:t>
            </a:r>
          </a:p>
          <a:p>
            <a:r>
              <a:rPr lang="en-US" sz="2400" dirty="0">
                <a:latin typeface="Times New Roman"/>
                <a:cs typeface="Arial"/>
              </a:rPr>
              <a:t>For example:</a:t>
            </a:r>
            <a:br>
              <a:rPr lang="en-US" sz="2400" dirty="0">
                <a:latin typeface="Times New Roman" charset="0"/>
                <a:cs typeface="Arial" charset="0"/>
              </a:rPr>
            </a:br>
            <a:br>
              <a:rPr lang="en-US" sz="2400" dirty="0">
                <a:latin typeface="Times New Roman" charset="0"/>
                <a:cs typeface="Arial" charset="0"/>
              </a:rPr>
            </a:br>
            <a:r>
              <a:rPr lang="en-US" sz="2400" dirty="0">
                <a:latin typeface="Times New Roman"/>
                <a:cs typeface="Arial"/>
              </a:rPr>
              <a:t>                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cs typeface="Arial"/>
              </a:rPr>
              <a:t>numberOfStudents</a:t>
            </a:r>
            <a:br>
              <a:rPr lang="en-US" sz="2400" b="1" dirty="0">
                <a:latin typeface="Courier New" charset="0"/>
                <a:cs typeface="Arial" charset="0"/>
              </a:rPr>
            </a:br>
            <a:br>
              <a:rPr lang="en-US" sz="2400" b="1" dirty="0">
                <a:latin typeface="Courier New" charset="0"/>
                <a:cs typeface="Arial" charset="0"/>
              </a:rPr>
            </a:br>
            <a:r>
              <a:rPr lang="en-US" sz="2400" dirty="0">
                <a:latin typeface="Times New Roman"/>
                <a:cs typeface="Arial"/>
              </a:rPr>
              <a:t>The purpose of this variable is to hold the number of students.</a:t>
            </a:r>
            <a:endParaRPr lang="en-US" sz="2400" b="1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31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6192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 NAMING CONVENTION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54116"/>
              </p:ext>
            </p:extLst>
          </p:nvPr>
        </p:nvGraphicFramePr>
        <p:xfrm>
          <a:off x="533400" y="999067"/>
          <a:ext cx="8153400" cy="4495800"/>
        </p:xfrm>
        <a:graphic>
          <a:graphicData uri="http://schemas.openxmlformats.org/drawingml/2006/table">
            <a:tbl>
              <a:tblPr/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IDENTIFIER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VALID?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REASON IF 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totalStudents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Total_Students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total.Students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Cannot contain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4thQtrStudents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Cannot begin with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totalStudents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Cannot contain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38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51720"/>
            <a:ext cx="606480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VARIABLES: POPULAR 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53080"/>
            <a:ext cx="8654485" cy="517064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FF00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latin typeface="Calibri"/>
                <a:cs typeface="Calibri"/>
              </a:rPr>
              <a:t>: storing integers</a:t>
            </a:r>
          </a:p>
          <a:p>
            <a:pPr>
              <a:defRPr/>
            </a:pPr>
            <a:endParaRPr lang="en-US" sz="2200" dirty="0">
              <a:solidFill>
                <a:srgbClr val="FF0000"/>
              </a:solidFill>
              <a:latin typeface="Courier"/>
              <a:cs typeface="Courier"/>
            </a:endParaRPr>
          </a:p>
          <a:p>
            <a:pPr>
              <a:defRPr/>
            </a:pPr>
            <a:r>
              <a:rPr lang="en-US" sz="2200" dirty="0">
                <a:solidFill>
                  <a:srgbClr val="FFFF00"/>
                </a:solidFill>
                <a:latin typeface="Courier"/>
                <a:cs typeface="Courier"/>
              </a:rPr>
              <a:t>float</a:t>
            </a:r>
            <a:r>
              <a:rPr lang="en-US" sz="2200" dirty="0">
                <a:latin typeface="Courier"/>
                <a:cs typeface="Courier"/>
              </a:rPr>
              <a:t>, </a:t>
            </a:r>
            <a:r>
              <a:rPr lang="en-US" sz="2200" dirty="0">
                <a:solidFill>
                  <a:srgbClr val="FFFF00"/>
                </a:solidFill>
                <a:latin typeface="Courier"/>
                <a:cs typeface="Courier"/>
              </a:rPr>
              <a:t>double</a:t>
            </a:r>
            <a:r>
              <a:rPr lang="en-US" sz="2200" dirty="0">
                <a:latin typeface="Calibri"/>
                <a:cs typeface="Calibri"/>
              </a:rPr>
              <a:t>: storing real numbers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dirty="0">
                <a:latin typeface="Calibri"/>
                <a:cs typeface="Calibri"/>
              </a:rPr>
              <a:t>double is short for “double-precision floating point”</a:t>
            </a:r>
          </a:p>
          <a:p>
            <a:pPr>
              <a:defRPr/>
            </a:pPr>
            <a:endParaRPr lang="en-US" sz="2200" dirty="0">
              <a:solidFill>
                <a:srgbClr val="FF0000"/>
              </a:solidFill>
              <a:latin typeface="Courier"/>
              <a:cs typeface="Courier"/>
            </a:endParaRPr>
          </a:p>
          <a:p>
            <a:pPr>
              <a:defRPr/>
            </a:pPr>
            <a:r>
              <a:rPr lang="en-US" sz="2200" dirty="0">
                <a:solidFill>
                  <a:srgbClr val="FFFF00"/>
                </a:solidFill>
                <a:latin typeface="Courier"/>
                <a:cs typeface="Courier"/>
              </a:rPr>
              <a:t>long</a:t>
            </a:r>
            <a:r>
              <a:rPr lang="en-US" sz="2200" dirty="0">
                <a:latin typeface="Calibri"/>
                <a:cs typeface="Calibri"/>
              </a:rPr>
              <a:t>: storing integers of wider range than </a:t>
            </a:r>
            <a:r>
              <a:rPr lang="en-US" sz="2200" dirty="0">
                <a:latin typeface="Courier"/>
                <a:cs typeface="Courier"/>
              </a:rPr>
              <a:t>int</a:t>
            </a:r>
            <a:endParaRPr lang="en-US" sz="22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2200" dirty="0">
                <a:solidFill>
                  <a:srgbClr val="FFFF00"/>
                </a:solidFill>
                <a:latin typeface="Courier"/>
                <a:cs typeface="Courier"/>
              </a:rPr>
              <a:t>short</a:t>
            </a:r>
            <a:r>
              <a:rPr lang="en-US" sz="2200" dirty="0">
                <a:latin typeface="Calibri"/>
                <a:cs typeface="Calibri"/>
              </a:rPr>
              <a:t>: storing integers of shorter or equal range than </a:t>
            </a:r>
            <a:r>
              <a:rPr lang="en-US" sz="2200" dirty="0">
                <a:latin typeface="Courier"/>
                <a:cs typeface="Courier"/>
              </a:rPr>
              <a:t>int</a:t>
            </a:r>
          </a:p>
          <a:p>
            <a:pPr>
              <a:defRPr/>
            </a:pPr>
            <a:endParaRPr lang="en-US" sz="2200" dirty="0">
              <a:latin typeface="Courier"/>
              <a:cs typeface="Courier"/>
            </a:endParaRPr>
          </a:p>
          <a:p>
            <a:pPr>
              <a:defRPr/>
            </a:pPr>
            <a:r>
              <a:rPr lang="en-US" sz="2200" dirty="0">
                <a:solidFill>
                  <a:srgbClr val="FFFF00"/>
                </a:solidFill>
                <a:latin typeface="Courier"/>
                <a:cs typeface="Courier"/>
              </a:rPr>
              <a:t>char</a:t>
            </a:r>
            <a:r>
              <a:rPr lang="en-US" sz="2200" dirty="0">
                <a:latin typeface="Calibri"/>
                <a:cs typeface="Calibri"/>
              </a:rPr>
              <a:t>: storing characters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dirty="0">
                <a:latin typeface="Calibri"/>
                <a:cs typeface="Calibri"/>
              </a:rPr>
              <a:t>an individual character enclosed in single </a:t>
            </a:r>
            <a:r>
              <a:rPr lang="en-US" sz="2200" dirty="0">
                <a:cs typeface="Calibri"/>
              </a:rPr>
              <a:t>quotes (‘a’-’z’, ‘0’-’9’, etc.)</a:t>
            </a:r>
            <a:endParaRPr lang="en-US" sz="2200" dirty="0">
              <a:latin typeface="Calibri"/>
              <a:cs typeface="Calibri"/>
            </a:endParaRPr>
          </a:p>
          <a:p>
            <a:pPr>
              <a:defRPr/>
            </a:pPr>
            <a:endParaRPr lang="en-US" sz="22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2200" dirty="0">
                <a:solidFill>
                  <a:srgbClr val="FFFF00"/>
                </a:solidFill>
                <a:latin typeface="Courier"/>
                <a:cs typeface="Courier"/>
              </a:rPr>
              <a:t>string</a:t>
            </a:r>
            <a:r>
              <a:rPr lang="en-US" sz="2200" dirty="0">
                <a:latin typeface="Calibri"/>
                <a:cs typeface="Calibri"/>
              </a:rPr>
              <a:t>: storing a sequence of characters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dirty="0">
                <a:latin typeface="Calibri"/>
                <a:cs typeface="Calibri"/>
              </a:rPr>
              <a:t>a sequence of characters enclosed in double quotes (“Hello”, “ab”, etc.)</a:t>
            </a:r>
          </a:p>
          <a:p>
            <a:pPr>
              <a:defRPr/>
            </a:pPr>
            <a:endParaRPr lang="en-US" sz="22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2200" dirty="0">
                <a:solidFill>
                  <a:srgbClr val="FFFF00"/>
                </a:solidFill>
                <a:latin typeface="Calibri"/>
                <a:cs typeface="Calibri"/>
              </a:rPr>
              <a:t>bool</a:t>
            </a:r>
            <a:r>
              <a:rPr lang="en-US" sz="2200" dirty="0">
                <a:latin typeface="Calibri"/>
                <a:cs typeface="Calibri"/>
              </a:rPr>
              <a:t>: true (1) or false (0)</a:t>
            </a:r>
          </a:p>
        </p:txBody>
      </p:sp>
    </p:spTree>
    <p:extLst>
      <p:ext uri="{BB962C8B-B14F-4D97-AF65-F5344CB8AC3E}">
        <p14:creationId xmlns:p14="http://schemas.microsoft.com/office/powerpoint/2010/main" val="133295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47071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 DECLARATION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931334"/>
            <a:ext cx="80329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A variable must be declared before usage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When declared it causes a variable to be created in memory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A variable's declaration must appear before any other </a:t>
            </a:r>
          </a:p>
          <a:p>
            <a:r>
              <a:rPr lang="en-US" sz="2400" dirty="0">
                <a:latin typeface="Calibri"/>
                <a:cs typeface="Calibri"/>
              </a:rPr>
              <a:t>statements involving usage of the variable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grade; 						// declaration</a:t>
            </a:r>
            <a:br>
              <a:rPr lang="en-US" sz="2400" dirty="0">
                <a:latin typeface="Courier New" charset="0"/>
                <a:cs typeface="Courier New" charset="0"/>
              </a:rPr>
            </a:br>
            <a:r>
              <a:rPr lang="en-US" sz="2400" dirty="0">
                <a:latin typeface="Courier New" charset="0"/>
                <a:cs typeface="Courier New" charset="0"/>
              </a:rPr>
              <a:t>grade = 100;						// assignment</a:t>
            </a:r>
            <a:br>
              <a:rPr lang="en-US" sz="2400" dirty="0">
                <a:latin typeface="Courier New" charset="0"/>
                <a:cs typeface="Courier New" charset="0"/>
              </a:rPr>
            </a:br>
            <a:r>
              <a:rPr lang="en-US" sz="2400" dirty="0" err="1">
                <a:latin typeface="Courier New" charset="0"/>
                <a:cs typeface="Courier New" charset="0"/>
              </a:rPr>
              <a:t>cout</a:t>
            </a:r>
            <a:r>
              <a:rPr lang="en-US" sz="2400" dirty="0">
                <a:latin typeface="Courier New" charset="0"/>
                <a:cs typeface="Courier New" charset="0"/>
              </a:rPr>
              <a:t> &lt;&lt; grade &lt;&lt; </a:t>
            </a:r>
            <a:r>
              <a:rPr lang="en-US" sz="2400" dirty="0" err="1">
                <a:latin typeface="Courier New" charset="0"/>
                <a:cs typeface="Courier New" charset="0"/>
              </a:rPr>
              <a:t>endl</a:t>
            </a:r>
            <a:r>
              <a:rPr lang="en-US" sz="2400" dirty="0">
                <a:latin typeface="Courier New" charset="0"/>
                <a:cs typeface="Courier New" charset="0"/>
              </a:rPr>
              <a:t>;		// usage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cs typeface="Calibri"/>
              </a:rPr>
              <a:t>Note ; is used after each statement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02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49073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 INITIALIZATION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931334"/>
            <a:ext cx="839204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Initialization is by nature an assignment, namely the very FIRST </a:t>
            </a:r>
          </a:p>
          <a:p>
            <a:r>
              <a:rPr lang="en-US" sz="2400" dirty="0">
                <a:latin typeface="Calibri"/>
                <a:cs typeface="Calibri"/>
              </a:rPr>
              <a:t>assignment for a declared variable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To initialize a variable means assigning it a value during its </a:t>
            </a:r>
          </a:p>
          <a:p>
            <a:r>
              <a:rPr lang="en-US" sz="2400" dirty="0">
                <a:latin typeface="Calibri"/>
                <a:cs typeface="Calibri"/>
              </a:rPr>
              <a:t>definition: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length; 			// declaration</a:t>
            </a:r>
          </a:p>
          <a:p>
            <a:pPr lvl="1">
              <a:buFontTx/>
              <a:buNone/>
            </a:pPr>
            <a:r>
              <a:rPr lang="en-US" dirty="0">
                <a:latin typeface="Times New Roman" charset="0"/>
                <a:cs typeface="Arial" charset="0"/>
              </a:rPr>
              <a:t>	</a:t>
            </a:r>
            <a:r>
              <a:rPr lang="en-US" dirty="0" err="1">
                <a:latin typeface="Courier New" charset="0"/>
                <a:cs typeface="Arial" charset="0"/>
              </a:rPr>
              <a:t>int</a:t>
            </a:r>
            <a:r>
              <a:rPr lang="en-US" dirty="0">
                <a:latin typeface="Courier New" charset="0"/>
                <a:cs typeface="Arial" charset="0"/>
              </a:rPr>
              <a:t> length = 12;		// definition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I</a:t>
            </a:r>
            <a:r>
              <a:rPr lang="en-US" sz="2400" dirty="0">
                <a:cs typeface="Calibri"/>
              </a:rPr>
              <a:t>nitializing some or all variables:</a:t>
            </a:r>
          </a:p>
          <a:p>
            <a:pPr marL="342900" indent="-342900">
              <a:buFontTx/>
              <a:buChar char="•"/>
            </a:pPr>
            <a:endParaRPr lang="en-US" sz="2400" dirty="0">
              <a:cs typeface="Calibri"/>
            </a:endParaRPr>
          </a:p>
          <a:p>
            <a:pPr marL="0" lvl="1"/>
            <a:r>
              <a:rPr lang="en-US" dirty="0">
                <a:latin typeface="Times New Roman" charset="0"/>
                <a:cs typeface="Arial" charset="0"/>
              </a:rPr>
              <a:t>	</a:t>
            </a:r>
            <a:r>
              <a:rPr lang="en-US" dirty="0" err="1">
                <a:latin typeface="Courier New" charset="0"/>
                <a:cs typeface="Arial" charset="0"/>
              </a:rPr>
              <a:t>int</a:t>
            </a:r>
            <a:r>
              <a:rPr lang="en-US" dirty="0">
                <a:latin typeface="Courier New" charset="0"/>
                <a:cs typeface="Arial" charset="0"/>
              </a:rPr>
              <a:t> length = 12, width = 5, area;</a:t>
            </a:r>
            <a:endParaRPr lang="en-US" u="sng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6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45833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 ASSIGNMENT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931334"/>
            <a:ext cx="8349662" cy="5373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cs typeface="Arial" charset="0"/>
              </a:rPr>
              <a:t>An assignment statement uses the </a:t>
            </a:r>
            <a:r>
              <a:rPr lang="en-US" sz="2400" dirty="0">
                <a:latin typeface="Courier New" charset="0"/>
                <a:cs typeface="Arial" charset="0"/>
              </a:rPr>
              <a:t>=</a:t>
            </a:r>
            <a:r>
              <a:rPr lang="en-US" sz="2400" dirty="0">
                <a:latin typeface="Times New Roman" charset="0"/>
                <a:cs typeface="Arial" charset="0"/>
              </a:rPr>
              <a:t> operator to store a value in a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cs typeface="Arial" charset="0"/>
              </a:rPr>
              <a:t>variable.</a:t>
            </a:r>
            <a:br>
              <a:rPr lang="en-US" sz="2400" dirty="0">
                <a:latin typeface="Times New Roman" charset="0"/>
                <a:cs typeface="Arial" charset="0"/>
              </a:rPr>
            </a:br>
            <a:br>
              <a:rPr lang="en-US" sz="2400" dirty="0">
                <a:latin typeface="Times New Roman" charset="0"/>
                <a:cs typeface="Arial" charset="0"/>
              </a:rPr>
            </a:br>
            <a:r>
              <a:rPr lang="en-US" sz="2400" dirty="0" err="1">
                <a:latin typeface="Courier New"/>
                <a:cs typeface="Courier New"/>
              </a:rPr>
              <a:t>numberOfStudents</a:t>
            </a:r>
            <a:r>
              <a:rPr lang="en-US" sz="2400" dirty="0">
                <a:latin typeface="Courier New"/>
                <a:cs typeface="Courier New"/>
              </a:rPr>
              <a:t> = 12;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ourier New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cs typeface="Arial" charset="0"/>
              </a:rPr>
              <a:t>This statement assigns the value 12 to the </a:t>
            </a:r>
            <a:r>
              <a:rPr lang="en-US" sz="2400" dirty="0" err="1">
                <a:latin typeface="Courier New" charset="0"/>
                <a:cs typeface="Arial" charset="0"/>
              </a:rPr>
              <a:t>numberOfStudents</a:t>
            </a:r>
            <a:endParaRPr lang="en-US" sz="2400" dirty="0">
              <a:latin typeface="Courier New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cs typeface="Arial" charset="0"/>
              </a:rPr>
              <a:t>variable.</a:t>
            </a:r>
          </a:p>
          <a:p>
            <a:endParaRPr lang="en-US" sz="2400" dirty="0">
              <a:latin typeface="Times New Roman" charset="0"/>
              <a:cs typeface="Arial" charset="0"/>
            </a:endParaRPr>
          </a:p>
          <a:p>
            <a:r>
              <a:rPr lang="en-US" sz="2400" dirty="0">
                <a:latin typeface="Times New Roman" charset="0"/>
                <a:cs typeface="Arial" charset="0"/>
              </a:rPr>
              <a:t>You can display the value of a variable with a </a:t>
            </a:r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Times New Roman" charset="0"/>
                <a:cs typeface="Arial" charset="0"/>
              </a:rPr>
              <a:t> statement:</a:t>
            </a:r>
            <a:br>
              <a:rPr lang="en-US" sz="2400" dirty="0">
                <a:latin typeface="Times New Roman" charset="0"/>
                <a:cs typeface="Arial" charset="0"/>
              </a:rPr>
            </a:br>
            <a:br>
              <a:rPr lang="en-US" sz="2400" dirty="0">
                <a:latin typeface="Times New Roman" charset="0"/>
                <a:cs typeface="Arial" charset="0"/>
              </a:rPr>
            </a:b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grade;</a:t>
            </a:r>
            <a:br>
              <a:rPr lang="en-US" sz="2400" dirty="0">
                <a:latin typeface="Courier New" charset="0"/>
                <a:cs typeface="Courier New" charset="0"/>
              </a:rPr>
            </a:br>
            <a:r>
              <a:rPr lang="en-US" sz="2400" dirty="0">
                <a:latin typeface="Courier New" charset="0"/>
                <a:cs typeface="Courier New" charset="0"/>
              </a:rPr>
              <a:t>grade = 100;</a:t>
            </a:r>
            <a:br>
              <a:rPr lang="en-US" sz="2400" dirty="0">
                <a:latin typeface="Courier New" charset="0"/>
                <a:cs typeface="Courier New" charset="0"/>
              </a:rPr>
            </a:br>
            <a:r>
              <a:rPr lang="en-US" sz="2400" dirty="0" err="1">
                <a:latin typeface="Courier New" charset="0"/>
                <a:cs typeface="Courier New" charset="0"/>
              </a:rPr>
              <a:t>cout</a:t>
            </a:r>
            <a:r>
              <a:rPr lang="en-US" sz="2400" dirty="0">
                <a:latin typeface="Courier New" charset="0"/>
                <a:cs typeface="Courier New" charset="0"/>
              </a:rPr>
              <a:t> &lt;&lt; grade &lt;&lt; </a:t>
            </a:r>
            <a:r>
              <a:rPr lang="en-US" sz="2400" dirty="0" err="1">
                <a:latin typeface="Courier New" charset="0"/>
                <a:cs typeface="Courier New" charset="0"/>
              </a:rPr>
              <a:t>endl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endParaRPr lang="en-US" sz="2400" dirty="0">
              <a:latin typeface="Times New Roman" charset="0"/>
              <a:cs typeface="Arial" charset="0"/>
            </a:endParaRPr>
          </a:p>
          <a:p>
            <a:pPr marL="285750" indent="-285750"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560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45833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 ASSIGNMENT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931334"/>
            <a:ext cx="8405817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charset="0"/>
                <a:cs typeface="Arial" charset="0"/>
              </a:rPr>
              <a:t>The variable receiving the value must appear on the left side of the</a:t>
            </a:r>
          </a:p>
          <a:p>
            <a:r>
              <a:rPr lang="en-US" sz="2400" dirty="0">
                <a:latin typeface="Times New Roman"/>
                <a:cs typeface="Arial"/>
              </a:rPr>
              <a:t>= operator.</a:t>
            </a:r>
            <a:br>
              <a:rPr lang="en-US" sz="2400" dirty="0">
                <a:latin typeface="Times New Roman" charset="0"/>
                <a:cs typeface="Arial" charset="0"/>
              </a:rPr>
            </a:br>
            <a:br>
              <a:rPr lang="en-US" sz="2400" dirty="0">
                <a:latin typeface="Times New Roman" charset="0"/>
                <a:cs typeface="Arial" charset="0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Arial"/>
              </a:rPr>
              <a:t>// ERROR!</a:t>
            </a:r>
            <a:br>
              <a:rPr lang="en-US" sz="2400" dirty="0">
                <a:latin typeface="Courier New" charset="0"/>
                <a:cs typeface="Arial" charset="0"/>
              </a:rPr>
            </a:br>
            <a:r>
              <a:rPr lang="en-US" sz="2400" dirty="0">
                <a:latin typeface="Courier New"/>
                <a:cs typeface="Arial"/>
              </a:rPr>
              <a:t>60 = grade;</a:t>
            </a:r>
          </a:p>
        </p:txBody>
      </p:sp>
    </p:spTree>
    <p:extLst>
      <p:ext uri="{BB962C8B-B14F-4D97-AF65-F5344CB8AC3E}">
        <p14:creationId xmlns:p14="http://schemas.microsoft.com/office/powerpoint/2010/main" val="519564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75614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 ASSIGNING NUMERIC LITERALS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931334"/>
            <a:ext cx="835356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Numeric literal is a number that is written in the program code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If the number is integer, the literal is also called integer literal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>
                <a:latin typeface="Courier New"/>
                <a:cs typeface="Courier New"/>
              </a:rPr>
              <a:t>int grade = 60;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			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integer literal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71800" y="2500994"/>
            <a:ext cx="0" cy="690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2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52655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RULES ON NUMERIC LITERALS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850026"/>
            <a:ext cx="8893076" cy="480131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lvl="1"/>
            <a:r>
              <a:rPr lang="en-US" sz="2400" b="1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int</a:t>
            </a:r>
            <a:r>
              <a:rPr lang="en-US" sz="2400" b="1" dirty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literals: </a:t>
            </a:r>
            <a:r>
              <a:rPr lang="en-US" sz="2400" dirty="0">
                <a:latin typeface="Calibri"/>
                <a:cs typeface="Calibri"/>
              </a:rPr>
              <a:t>If a numeric literal is written as an integer (without a 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decimal point), and fits within the range of an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int</a:t>
            </a:r>
            <a:r>
              <a:rPr lang="en-US" sz="2400" dirty="0">
                <a:latin typeface="Calibri"/>
                <a:cs typeface="Calibri"/>
              </a:rPr>
              <a:t>, it is treated as 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an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int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b="1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double</a:t>
            </a:r>
            <a:r>
              <a:rPr lang="en-US" sz="2400" b="1" dirty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literals: </a:t>
            </a:r>
            <a:r>
              <a:rPr lang="en-US" sz="2400" dirty="0">
                <a:latin typeface="Calibri"/>
                <a:cs typeface="Calibri"/>
              </a:rPr>
              <a:t>If a numeric literal is written with a decimal point, 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and fits within the range of a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double</a:t>
            </a:r>
            <a:r>
              <a:rPr lang="en-US" sz="2400" dirty="0">
                <a:latin typeface="Calibri"/>
                <a:cs typeface="Calibri"/>
              </a:rPr>
              <a:t>, it is treated as a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double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You can assign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int</a:t>
            </a:r>
            <a:r>
              <a:rPr lang="en-US" sz="2400" dirty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literals to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int</a:t>
            </a:r>
            <a:r>
              <a:rPr lang="en-US" sz="2400" dirty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variables, but you cannot assign </a:t>
            </a:r>
          </a:p>
          <a:p>
            <a:pPr lvl="1"/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double</a:t>
            </a:r>
            <a:r>
              <a:rPr lang="en-US" sz="2400" dirty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literals to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int</a:t>
            </a:r>
            <a:r>
              <a:rPr lang="en-US" sz="2400" dirty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variables. (</a:t>
            </a:r>
            <a:r>
              <a:rPr lang="en-US" sz="2400" i="1" dirty="0">
                <a:latin typeface="Calibri"/>
                <a:cs typeface="Calibri"/>
              </a:rPr>
              <a:t>Note: strictly speaking assigning</a:t>
            </a:r>
          </a:p>
          <a:p>
            <a:pPr lvl="1"/>
            <a:r>
              <a:rPr lang="en-US" sz="2400" i="1" dirty="0">
                <a:solidFill>
                  <a:schemeClr val="accent4"/>
                </a:solidFill>
                <a:latin typeface="Calibri"/>
                <a:cs typeface="Calibri"/>
              </a:rPr>
              <a:t>double </a:t>
            </a:r>
            <a:r>
              <a:rPr lang="en-US" sz="2400" i="1" dirty="0">
                <a:latin typeface="Calibri"/>
                <a:cs typeface="Calibri"/>
              </a:rPr>
              <a:t>to </a:t>
            </a:r>
            <a:r>
              <a:rPr lang="en-US" sz="2400" i="1" dirty="0">
                <a:solidFill>
                  <a:schemeClr val="accent4"/>
                </a:solidFill>
                <a:latin typeface="Calibri"/>
                <a:cs typeface="Calibri"/>
              </a:rPr>
              <a:t>int </a:t>
            </a:r>
            <a:r>
              <a:rPr lang="en-US" sz="2400" i="1" dirty="0">
                <a:latin typeface="Calibri"/>
                <a:cs typeface="Calibri"/>
              </a:rPr>
              <a:t>will truncate all the decimal values in the </a:t>
            </a:r>
            <a:r>
              <a:rPr lang="en-US" sz="2400" i="1" dirty="0">
                <a:solidFill>
                  <a:schemeClr val="accent4"/>
                </a:solidFill>
                <a:latin typeface="Calibri"/>
                <a:cs typeface="Calibri"/>
              </a:rPr>
              <a:t>double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You can assign either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int</a:t>
            </a:r>
            <a:r>
              <a:rPr lang="en-US" sz="2400" dirty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or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double</a:t>
            </a:r>
            <a:r>
              <a:rPr lang="en-US" sz="2400" dirty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literals to </a:t>
            </a:r>
            <a:r>
              <a:rPr lang="en-US" sz="2400" dirty="0">
                <a:solidFill>
                  <a:schemeClr val="accent4"/>
                </a:solidFill>
                <a:latin typeface="Calibri"/>
                <a:ea typeface="ＭＳ Ｐゴシック"/>
                <a:cs typeface="Calibri"/>
              </a:rPr>
              <a:t>double</a:t>
            </a:r>
            <a:r>
              <a:rPr lang="en-US" sz="2400" dirty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variables.</a:t>
            </a: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049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481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VARIALBES: DATA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067" y="1092200"/>
            <a:ext cx="5494601" cy="4616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Hold one value at a time</a:t>
            </a:r>
          </a:p>
          <a:p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#include &lt;</a:t>
            </a:r>
            <a:r>
              <a:rPr lang="en-US" dirty="0" err="1">
                <a:latin typeface="Courier New"/>
                <a:cs typeface="Courier New"/>
              </a:rPr>
              <a:t>iostream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r>
              <a:rPr lang="en-US" dirty="0">
                <a:latin typeface="Courier New"/>
                <a:cs typeface="Courier New"/>
              </a:rPr>
              <a:t>using namespace </a:t>
            </a:r>
            <a:r>
              <a:rPr lang="en-US" dirty="0" err="1">
                <a:latin typeface="Courier New"/>
                <a:cs typeface="Courier New"/>
              </a:rPr>
              <a:t>std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grade = 60;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“Enter your grade” &lt;&lt; 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grade &lt;&lt; 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grade = 100;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grade &lt;&lt; 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return 0;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50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01" y="789278"/>
            <a:ext cx="8110685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dirty="0">
                <a:cs typeface="Calibri"/>
              </a:rPr>
              <a:t>ONLINE</a:t>
            </a:r>
          </a:p>
          <a:p>
            <a:pPr marL="342900" indent="-342900">
              <a:buChar char="•"/>
            </a:pPr>
            <a:r>
              <a:rPr lang="fr-FR" sz="2000" dirty="0">
                <a:cs typeface="Calibri"/>
                <a:hlinkClick r:id="rId2"/>
              </a:rPr>
              <a:t>C/C++ Compilation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>
                <a:ea typeface="+mn-lt"/>
                <a:cs typeface="+mn-lt"/>
                <a:hlinkClick r:id="rId3"/>
              </a:rPr>
              <a:t>C++ Constants/Literals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>
                <a:cs typeface="Calibri"/>
                <a:hlinkClick r:id="rId4"/>
              </a:rPr>
              <a:t>C++ Variables, Literals and Constants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>
                <a:cs typeface="Calibri"/>
                <a:hlinkClick r:id="rId5"/>
              </a:rPr>
              <a:t>Variable Scope in C++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>
                <a:cs typeface="Calibri"/>
                <a:hlinkClick r:id="rId6"/>
              </a:rPr>
              <a:t>Basic Input/Output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>
                <a:cs typeface="Calibri"/>
                <a:hlinkClick r:id="rId7"/>
              </a:rPr>
              <a:t>Namespace in C++</a:t>
            </a:r>
            <a:endParaRPr lang="fr-FR" sz="2000" dirty="0">
              <a:cs typeface="Calibri"/>
            </a:endParaRPr>
          </a:p>
          <a:p>
            <a:endParaRPr lang="fr-FR" sz="2000" dirty="0">
              <a:cs typeface="Calibri"/>
            </a:endParaRPr>
          </a:p>
          <a:p>
            <a:r>
              <a:rPr lang="fr-FR" sz="2000" b="1" dirty="0">
                <a:cs typeface="Calibri"/>
              </a:rPr>
              <a:t>TEXTBOOK</a:t>
            </a:r>
          </a:p>
          <a:p>
            <a:pPr marL="342900" indent="-342900">
              <a:buFont typeface="Arial"/>
              <a:buChar char="•"/>
            </a:pPr>
            <a:r>
              <a:rPr lang="fr-FR" sz="2000" dirty="0" err="1">
                <a:ea typeface="+mn-lt"/>
                <a:cs typeface="+mn-lt"/>
              </a:rPr>
              <a:t>Chapter</a:t>
            </a:r>
            <a:r>
              <a:rPr lang="fr-FR" sz="2000" dirty="0">
                <a:ea typeface="+mn-lt"/>
                <a:cs typeface="+mn-lt"/>
              </a:rPr>
              <a:t> 2</a:t>
            </a:r>
          </a:p>
          <a:p>
            <a:pPr marL="342900" indent="-342900">
              <a:buFontTx/>
              <a:buChar char="•"/>
            </a:pPr>
            <a:r>
              <a:rPr lang="fr-FR" sz="2000" dirty="0"/>
              <a:t>8.7 </a:t>
            </a:r>
            <a:r>
              <a:rPr lang="fr-FR" sz="2000" dirty="0" err="1"/>
              <a:t>Namspaces</a:t>
            </a:r>
            <a:r>
              <a:rPr lang="fr-FR" sz="2000" dirty="0"/>
              <a:t>, 8.7.1 </a:t>
            </a:r>
            <a:r>
              <a:rPr lang="fr-FR" sz="2000" dirty="0" err="1">
                <a:latin typeface="Courier New"/>
                <a:cs typeface="Courier New"/>
              </a:rPr>
              <a:t>using</a:t>
            </a:r>
            <a:r>
              <a:rPr lang="fr-FR" sz="2000" dirty="0"/>
              <a:t> </a:t>
            </a:r>
            <a:r>
              <a:rPr lang="fr-FR" sz="2000" dirty="0" err="1"/>
              <a:t>declarations</a:t>
            </a:r>
            <a:r>
              <a:rPr lang="fr-FR" sz="2000" dirty="0"/>
              <a:t> and </a:t>
            </a:r>
            <a:r>
              <a:rPr lang="fr-FR" sz="2000" dirty="0" err="1">
                <a:latin typeface="Courier New"/>
                <a:cs typeface="Courier New"/>
              </a:rPr>
              <a:t>using</a:t>
            </a:r>
            <a:r>
              <a:rPr lang="fr-FR" sz="2000" dirty="0"/>
              <a:t> directives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/>
              <a:t>A.1 and </a:t>
            </a:r>
            <a:r>
              <a:rPr lang="fr-FR" sz="2000" dirty="0" err="1"/>
              <a:t>subsections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/>
              <a:t>A.2 </a:t>
            </a:r>
            <a:r>
              <a:rPr lang="en-US" sz="2000" dirty="0"/>
              <a:t>–</a:t>
            </a:r>
            <a:r>
              <a:rPr lang="fr-FR" sz="2000" dirty="0"/>
              <a:t> A.2.5 </a:t>
            </a:r>
            <a:r>
              <a:rPr lang="fr-FR" sz="2000" dirty="0" err="1"/>
              <a:t>Literals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/>
              <a:t>A.3 and </a:t>
            </a:r>
            <a:r>
              <a:rPr lang="fr-FR" sz="2000" dirty="0" err="1"/>
              <a:t>subsections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/>
              <a:t>A.4 </a:t>
            </a:r>
            <a:r>
              <a:rPr lang="en-US" sz="2000" dirty="0"/>
              <a:t>–</a:t>
            </a:r>
            <a:r>
              <a:rPr lang="fr-FR" sz="2000" dirty="0"/>
              <a:t> A.4.1 Scopes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/>
              <a:t>3.1 Input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/>
              <a:t>3.2 Variables</a:t>
            </a:r>
            <a:endParaRPr lang="fr-FR" sz="20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/>
              <a:t>3.3 Input and Type</a:t>
            </a:r>
            <a:endParaRPr lang="fr-FR" sz="20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17919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33760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VARIALBES: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18532" y="931333"/>
            <a:ext cx="91734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The part of the program in which the variable can be accessed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A local variable’s scope begins at the variable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s declaration 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and ends at the end of the function in which the variable is declared</a:t>
            </a:r>
            <a:r>
              <a:rPr lang="en-US" sz="2400" dirty="0">
                <a:latin typeface="Times New Roman" charset="0"/>
                <a:cs typeface="Arial" charset="0"/>
              </a:rPr>
              <a:t>.</a:t>
            </a:r>
          </a:p>
          <a:p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#include &lt;</a:t>
            </a:r>
            <a:r>
              <a:rPr lang="en-US" dirty="0" err="1">
                <a:latin typeface="Courier New"/>
                <a:cs typeface="Courier New"/>
              </a:rPr>
              <a:t>iostream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using namespace </a:t>
            </a:r>
            <a:r>
              <a:rPr lang="en-US" dirty="0" err="1">
                <a:latin typeface="Courier New"/>
                <a:cs typeface="Courier New"/>
              </a:rPr>
              <a:t>std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main() {						//main function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grade = 60; 				//local variable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 &lt;&lt; grade &lt;&lt; 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		//local scope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return 0;						//end of scope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887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33760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VARIALBES: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31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041400"/>
            <a:ext cx="829468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Arial" charset="0"/>
              </a:rPr>
              <a:t>A variable cannot be used before it is declared.</a:t>
            </a:r>
          </a:p>
          <a:p>
            <a:pPr lvl="1"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Arial" charset="0"/>
              </a:rPr>
              <a:t>A local variable cannot be accessed by code outside the function in which it is declared.</a:t>
            </a:r>
          </a:p>
          <a:p>
            <a:pPr lvl="1"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cs typeface="Arial" charset="0"/>
              </a:rPr>
              <a:t>You cannot declare two variables with the same name in the same scope.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6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386413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FUNCTION ANATOMY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6984" y="1209065"/>
            <a:ext cx="8229600" cy="4938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type </a:t>
            </a:r>
            <a:r>
              <a:rPr lang="en-US" sz="2400" err="1">
                <a:solidFill>
                  <a:srgbClr val="FFFF00"/>
                </a:solidFill>
                <a:latin typeface="Courier"/>
                <a:cs typeface="Courier"/>
              </a:rPr>
              <a:t>function_name</a:t>
            </a:r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(parameter1, parameter2, …) 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	// statement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}</a:t>
            </a:r>
          </a:p>
          <a:p>
            <a:pPr algn="l"/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Example:</a:t>
            </a:r>
          </a:p>
          <a:p>
            <a:pPr algn="l"/>
            <a:r>
              <a:rPr lang="en-US" sz="240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addition(</a:t>
            </a:r>
            <a:r>
              <a:rPr lang="en-US" sz="240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a, </a:t>
            </a:r>
            <a:r>
              <a:rPr lang="en-US" sz="240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b) 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return (</a:t>
            </a:r>
            <a:r>
              <a:rPr lang="en-US" sz="2400" err="1">
                <a:solidFill>
                  <a:schemeClr val="tx1"/>
                </a:solidFill>
                <a:latin typeface="Courier"/>
                <a:cs typeface="Courier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8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934" y="872862"/>
            <a:ext cx="8110685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/>
              <a:t>API Documentation &amp; </a:t>
            </a:r>
            <a:r>
              <a:rPr lang="fr-FR" sz="2400" dirty="0" err="1"/>
              <a:t>Examples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How a Program Works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Compilation </a:t>
            </a:r>
            <a:r>
              <a:rPr lang="fr-FR" sz="2400" dirty="0" err="1"/>
              <a:t>Processes</a:t>
            </a:r>
            <a:r>
              <a:rPr lang="fr-FR" sz="2400" dirty="0"/>
              <a:t> in C++</a:t>
            </a:r>
          </a:p>
          <a:p>
            <a:pPr marL="342900" indent="-342900">
              <a:buFontTx/>
              <a:buChar char="•"/>
            </a:pPr>
            <a:r>
              <a:rPr lang="fr-FR" sz="2400" dirty="0" err="1"/>
              <a:t>Literals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 err="1"/>
              <a:t>Namespace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/>
              <a:t>Input &amp; Output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Variables 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 err="1">
                <a:ea typeface="+mn-lt"/>
                <a:cs typeface="+mn-lt"/>
              </a:rPr>
              <a:t>Syntax</a:t>
            </a:r>
            <a:r>
              <a:rPr lang="fr-FR" sz="2400" dirty="0">
                <a:ea typeface="+mn-lt"/>
                <a:cs typeface="+mn-lt"/>
              </a:rPr>
              <a:t> &amp; </a:t>
            </a:r>
            <a:r>
              <a:rPr lang="fr-FR" sz="2400" dirty="0" err="1">
                <a:ea typeface="+mn-lt"/>
                <a:cs typeface="+mn-lt"/>
              </a:rPr>
              <a:t>Naming</a:t>
            </a:r>
            <a:r>
              <a:rPr lang="fr-FR" sz="2400" dirty="0">
                <a:ea typeface="+mn-lt"/>
                <a:cs typeface="+mn-lt"/>
              </a:rPr>
              <a:t> Convention</a:t>
            </a:r>
            <a:endParaRPr lang="en-US" sz="24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Types</a:t>
            </a:r>
            <a:endParaRPr lang="en-US" sz="24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 err="1">
                <a:ea typeface="+mn-lt"/>
                <a:cs typeface="+mn-lt"/>
              </a:rPr>
              <a:t>Declaration</a:t>
            </a:r>
            <a:endParaRPr lang="fr-FR" sz="240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 err="1">
                <a:ea typeface="+mn-lt"/>
                <a:cs typeface="+mn-lt"/>
              </a:rPr>
              <a:t>Initialization</a:t>
            </a:r>
            <a:endParaRPr lang="fr-FR" sz="240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 err="1">
                <a:ea typeface="+mn-lt"/>
                <a:cs typeface="+mn-lt"/>
              </a:rPr>
              <a:t>Assignment</a:t>
            </a:r>
            <a:endParaRPr lang="fr-FR" sz="240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 err="1">
                <a:ea typeface="+mn-lt"/>
                <a:cs typeface="+mn-lt"/>
              </a:rPr>
              <a:t>Numeric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dirty="0" err="1">
                <a:ea typeface="+mn-lt"/>
                <a:cs typeface="+mn-lt"/>
              </a:rPr>
              <a:t>Literals</a:t>
            </a:r>
            <a:endParaRPr lang="fr-FR" sz="240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Data Storage &amp; Scope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Tx/>
              <a:buChar char="•"/>
            </a:pPr>
            <a:r>
              <a:rPr lang="fr-FR" sz="2400" dirty="0" err="1">
                <a:cs typeface="Calibri"/>
              </a:rPr>
              <a:t>Function</a:t>
            </a:r>
            <a:r>
              <a:rPr lang="fr-FR" sz="2400" dirty="0">
                <a:cs typeface="Calibri"/>
              </a:rPr>
              <a:t> </a:t>
            </a:r>
            <a:r>
              <a:rPr lang="fr-FR" sz="2400" dirty="0" err="1">
                <a:cs typeface="Calibri"/>
              </a:rPr>
              <a:t>Anatomy</a:t>
            </a:r>
            <a:endParaRPr lang="fr-FR" sz="2400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424674" y="204339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477B91-71FB-44B0-9CCE-289BC4B6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584" y="179192"/>
            <a:ext cx="350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API Documentation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3252" y="763968"/>
            <a:ext cx="87218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latin typeface="Calibri"/>
                <a:ea typeface="ヒラギノ角ゴ Pro W3" charset="-128"/>
                <a:cs typeface="Calibri"/>
              </a:rPr>
              <a:t>What is the best way to document your code, its logic, input, and output, etc.? </a:t>
            </a: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/>
                <a:cs typeface="Calibri"/>
              </a:rPr>
              <a:t>Treat this code like any Application Programming Interface (API).</a:t>
            </a: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/>
                <a:cs typeface="Calibri"/>
              </a:rPr>
              <a:t>We write API documentation to make our code sustainable and maintainable, now and in the future.</a:t>
            </a: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r>
              <a:rPr lang="en-US" sz="2400" kern="0" dirty="0">
                <a:ea typeface="ヒラギノ角ゴ Pro W3"/>
                <a:cs typeface="Calibri"/>
              </a:rPr>
              <a:t>API documentation: a concise reference manual containing all the information required to work with the API (code), with details about the functions, classes, return types, arguments and more, supported by tutorials and examples</a:t>
            </a: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endParaRPr lang="en-US" sz="2400" kern="0" dirty="0">
              <a:latin typeface="Calibri"/>
              <a:ea typeface="ヒラギノ角ゴ Pro W3" charset="-128"/>
              <a:cs typeface="Calibri"/>
            </a:endParaRPr>
          </a:p>
          <a:p>
            <a:pPr marL="342900" indent="-342900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endParaRPr lang="en-US" sz="2400" kern="0" dirty="0">
              <a:latin typeface="Courier New"/>
              <a:ea typeface="ヒラギノ角ゴ Pro W3" charset="-128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0136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5975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EXAMPLES: API DOCUMENTATION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 descr="Screen Shot 2015-01-20 at 3.5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2" y="1361900"/>
            <a:ext cx="8679522" cy="2451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8623" y="900235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C#</a:t>
            </a:r>
          </a:p>
        </p:txBody>
      </p:sp>
      <p:pic>
        <p:nvPicPr>
          <p:cNvPr id="4" name="Picture 3" descr="Screen Shot 2015-01-20 at 3.55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" y="4265894"/>
            <a:ext cx="8085667" cy="2346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6288" y="3761963"/>
            <a:ext cx="71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0784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5019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YOUR API DOCUMENTATION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853" y="1036751"/>
            <a:ext cx="8586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Documentation is required for your homework.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API documentation should have THREE (3) parts </a:t>
            </a:r>
          </a:p>
          <a:p>
            <a:pPr lvl="1"/>
            <a:r>
              <a:rPr lang="en-US" sz="2400" b="1" dirty="0"/>
              <a:t>Purpose</a:t>
            </a:r>
            <a:r>
              <a:rPr lang="en-US" sz="2400" dirty="0"/>
              <a:t>: a brief description of what this function/method is for.</a:t>
            </a:r>
          </a:p>
          <a:p>
            <a:pPr lvl="1"/>
            <a:r>
              <a:rPr lang="en-US" sz="2400" b="1" dirty="0"/>
              <a:t>Parameters</a:t>
            </a:r>
            <a:r>
              <a:rPr lang="en-US" sz="2400" dirty="0"/>
              <a:t>: a list of input parameters, and their data types.</a:t>
            </a:r>
          </a:p>
          <a:p>
            <a:pPr lvl="1"/>
            <a:r>
              <a:rPr lang="en-US" sz="2400" b="1" dirty="0"/>
              <a:t>Return Values</a:t>
            </a:r>
            <a:r>
              <a:rPr lang="en-US" sz="2400" dirty="0"/>
              <a:t>: the date type and value to be returned at the end of this function/method.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Example: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46CA6A-7EC4-E144-AE41-1BBE6429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3" y="4084829"/>
            <a:ext cx="8745255" cy="19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sz="2400" dirty="0"/>
              <a:t>A computer’s CPU can only understand instructions that are written in machine language.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400" dirty="0"/>
              <a:t>Machine language is hard to understand and write; machine language instructions are in 1s and 0s.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300" dirty="0">
                <a:ea typeface="Times New Roman" charset="0"/>
                <a:cs typeface="Times New Roman" charset="0"/>
              </a:rPr>
              <a:t>Assembler is used to translate an assembly language program to machine language.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300" dirty="0">
                <a:ea typeface="Times New Roman" charset="0"/>
                <a:cs typeface="Times New Roman" charset="0"/>
              </a:rPr>
              <a:t>Assembly language: low-level language.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A PROGRAM WORKS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7" descr="fig01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2" y="4057191"/>
            <a:ext cx="6027738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72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222" y="943160"/>
            <a:ext cx="8305467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sz="2400" dirty="0"/>
              <a:t>There are high-level languages that we can use to create machine language instructions without knowing how CPU works: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en-US" sz="2300" dirty="0">
                <a:ea typeface="Times New Roman" charset="0"/>
                <a:cs typeface="Times New Roman" charset="0"/>
              </a:rPr>
              <a:t>C++, C, Java, Python, C#,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The statements written in a high-level language are called </a:t>
            </a:r>
            <a:r>
              <a:rPr lang="en-US" altLang="en-US" sz="2400" u="sng" dirty="0">
                <a:ea typeface="Times New Roman" charset="0"/>
                <a:cs typeface="Times New Roman" charset="0"/>
              </a:rPr>
              <a:t>source code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or </a:t>
            </a:r>
            <a:r>
              <a:rPr lang="en-US" altLang="en-US" sz="2400" u="sng" dirty="0">
                <a:ea typeface="Times New Roman" charset="0"/>
                <a:cs typeface="Times New Roman" charset="0"/>
              </a:rPr>
              <a:t>code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Source code is translated to machine language using a compiler or an interpreter.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Compilation error includes syntax error, which is a mistake such as a: </a:t>
            </a:r>
          </a:p>
          <a:p>
            <a:pPr marL="741363" lvl="4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Misspelled keyword</a:t>
            </a:r>
          </a:p>
          <a:p>
            <a:pPr marL="741363" lvl="4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Missing punctuation</a:t>
            </a:r>
          </a:p>
          <a:p>
            <a:pPr marL="741363" lvl="4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Incorrect use of an operator</a:t>
            </a:r>
          </a:p>
          <a:p>
            <a:pPr marL="741363" lvl="4">
              <a:buFont typeface="Arial" charset="0"/>
              <a:buChar char="•"/>
            </a:pPr>
            <a:r>
              <a:rPr lang="en-US" altLang="en-US" sz="2400" dirty="0">
                <a:ea typeface="Times New Roman" charset="0"/>
                <a:cs typeface="Times New Roman" charset="0"/>
              </a:rPr>
              <a:t> 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241520"/>
            <a:ext cx="8188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A PROGRAM WORKS: COMPILERS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44625</TotalTime>
  <Words>2379</Words>
  <Application>Microsoft Office PowerPoint</Application>
  <PresentationFormat>On-screen Show (4:3)</PresentationFormat>
  <Paragraphs>380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2311</cp:revision>
  <cp:lastPrinted>2016-01-20T04:39:48Z</cp:lastPrinted>
  <dcterms:created xsi:type="dcterms:W3CDTF">2014-05-27T23:33:29Z</dcterms:created>
  <dcterms:modified xsi:type="dcterms:W3CDTF">2022-09-22T14:54:16Z</dcterms:modified>
</cp:coreProperties>
</file>