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648" r:id="rId2"/>
  </p:sldMasterIdLst>
  <p:notesMasterIdLst>
    <p:notesMasterId r:id="rId35"/>
  </p:notesMasterIdLst>
  <p:handoutMasterIdLst>
    <p:handoutMasterId r:id="rId36"/>
  </p:handoutMasterIdLst>
  <p:sldIdLst>
    <p:sldId id="307" r:id="rId3"/>
    <p:sldId id="306" r:id="rId4"/>
    <p:sldId id="312" r:id="rId5"/>
    <p:sldId id="296" r:id="rId6"/>
    <p:sldId id="263" r:id="rId7"/>
    <p:sldId id="297" r:id="rId8"/>
    <p:sldId id="268" r:id="rId9"/>
    <p:sldId id="282" r:id="rId10"/>
    <p:sldId id="289" r:id="rId11"/>
    <p:sldId id="302" r:id="rId12"/>
    <p:sldId id="299" r:id="rId13"/>
    <p:sldId id="290" r:id="rId14"/>
    <p:sldId id="300" r:id="rId15"/>
    <p:sldId id="301" r:id="rId16"/>
    <p:sldId id="291" r:id="rId17"/>
    <p:sldId id="303" r:id="rId18"/>
    <p:sldId id="266" r:id="rId19"/>
    <p:sldId id="267" r:id="rId20"/>
    <p:sldId id="261" r:id="rId21"/>
    <p:sldId id="260" r:id="rId22"/>
    <p:sldId id="292" r:id="rId23"/>
    <p:sldId id="269" r:id="rId24"/>
    <p:sldId id="262" r:id="rId25"/>
    <p:sldId id="294" r:id="rId26"/>
    <p:sldId id="287" r:id="rId27"/>
    <p:sldId id="288" r:id="rId28"/>
    <p:sldId id="304" r:id="rId29"/>
    <p:sldId id="305" r:id="rId30"/>
    <p:sldId id="311" r:id="rId31"/>
    <p:sldId id="310" r:id="rId32"/>
    <p:sldId id="309" r:id="rId33"/>
    <p:sldId id="30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6C87E-841A-49DF-AE2D-78D2A449BE56}" v="244" dt="2021-10-01T01:04:51.763"/>
    <p1510:client id="{A710413E-2FBD-4D3D-9634-E005FA9BE809}" v="107" dt="2022-06-01T02:25:30.632"/>
    <p1510:client id="{AFB13EC3-7949-4E60-B681-ACB7F1FDE667}" v="1" dt="2022-01-19T04:30:25.100"/>
    <p1510:client id="{B98D690D-CAAE-4827-A366-73A7CC399D88}" v="78" dt="2022-07-27T03:11:26.328"/>
    <p1510:client id="{E942CB48-3158-404C-BBA4-3EBE6F45D4C7}" v="8" dt="2022-09-22T14:21:22.3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5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16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Su" userId="547037e20b00b288" providerId="Windows Live" clId="Web-{E942CB48-3158-404C-BBA4-3EBE6F45D4C7}"/>
    <pc:docChg chg="modSld">
      <pc:chgData name="Joseph Su" userId="547037e20b00b288" providerId="Windows Live" clId="Web-{E942CB48-3158-404C-BBA4-3EBE6F45D4C7}" dt="2022-09-22T14:21:22.365" v="7" actId="20577"/>
      <pc:docMkLst>
        <pc:docMk/>
      </pc:docMkLst>
      <pc:sldChg chg="modSp">
        <pc:chgData name="Joseph Su" userId="547037e20b00b288" providerId="Windows Live" clId="Web-{E942CB48-3158-404C-BBA4-3EBE6F45D4C7}" dt="2022-09-22T14:21:22.365" v="7" actId="20577"/>
        <pc:sldMkLst>
          <pc:docMk/>
          <pc:sldMk cId="575304661" sldId="306"/>
        </pc:sldMkLst>
        <pc:spChg chg="mod">
          <ac:chgData name="Joseph Su" userId="547037e20b00b288" providerId="Windows Live" clId="Web-{E942CB48-3158-404C-BBA4-3EBE6F45D4C7}" dt="2022-09-22T14:21:22.365" v="7" actId="20577"/>
          <ac:spMkLst>
            <pc:docMk/>
            <pc:sldMk cId="575304661" sldId="306"/>
            <ac:spMk id="16" creationId="{0CC69306-E870-3247-A5EA-73164B0994A7}"/>
          </ac:spMkLst>
        </pc:spChg>
      </pc:sldChg>
    </pc:docChg>
  </pc:docChgLst>
  <pc:docChgLst>
    <pc:chgData name="Joseph Su" userId="547037e20b00b288" providerId="Windows Live" clId="Web-{B98D690D-CAAE-4827-A366-73A7CC399D88}"/>
    <pc:docChg chg="addSld modSld sldOrd">
      <pc:chgData name="Joseph Su" userId="547037e20b00b288" providerId="Windows Live" clId="Web-{B98D690D-CAAE-4827-A366-73A7CC399D88}" dt="2022-07-27T03:11:26.328" v="42"/>
      <pc:docMkLst>
        <pc:docMk/>
      </pc:docMkLst>
      <pc:sldChg chg="modSp">
        <pc:chgData name="Joseph Su" userId="547037e20b00b288" providerId="Windows Live" clId="Web-{B98D690D-CAAE-4827-A366-73A7CC399D88}" dt="2022-07-27T03:04:39.409" v="10" actId="20577"/>
        <pc:sldMkLst>
          <pc:docMk/>
          <pc:sldMk cId="1848693097" sldId="296"/>
        </pc:sldMkLst>
        <pc:spChg chg="mod">
          <ac:chgData name="Joseph Su" userId="547037e20b00b288" providerId="Windows Live" clId="Web-{B98D690D-CAAE-4827-A366-73A7CC399D88}" dt="2022-07-27T03:04:39.409" v="10" actId="20577"/>
          <ac:spMkLst>
            <pc:docMk/>
            <pc:sldMk cId="1848693097" sldId="296"/>
            <ac:spMk id="4" creationId="{00000000-0000-0000-0000-000000000000}"/>
          </ac:spMkLst>
        </pc:spChg>
      </pc:sldChg>
      <pc:sldChg chg="modSp add ord replId">
        <pc:chgData name="Joseph Su" userId="547037e20b00b288" providerId="Windows Live" clId="Web-{B98D690D-CAAE-4827-A366-73A7CC399D88}" dt="2022-07-27T03:11:26.328" v="42"/>
        <pc:sldMkLst>
          <pc:docMk/>
          <pc:sldMk cId="1629895849" sldId="312"/>
        </pc:sldMkLst>
        <pc:spChg chg="mod">
          <ac:chgData name="Joseph Su" userId="547037e20b00b288" providerId="Windows Live" clId="Web-{B98D690D-CAAE-4827-A366-73A7CC399D88}" dt="2022-07-27T03:11:20.015" v="41" actId="20577"/>
          <ac:spMkLst>
            <pc:docMk/>
            <pc:sldMk cId="1629895849" sldId="312"/>
            <ac:spMk id="4" creationId="{00000000-0000-0000-0000-000000000000}"/>
          </ac:spMkLst>
        </pc:spChg>
      </pc:sldChg>
    </pc:docChg>
  </pc:docChgLst>
  <pc:docChgLst>
    <pc:chgData name="Joseph Su" userId="547037e20b00b288" providerId="Windows Live" clId="Web-{A710413E-2FBD-4D3D-9634-E005FA9BE809}"/>
    <pc:docChg chg="addSld modSld">
      <pc:chgData name="Joseph Su" userId="547037e20b00b288" providerId="Windows Live" clId="Web-{A710413E-2FBD-4D3D-9634-E005FA9BE809}" dt="2022-06-01T02:25:30.632" v="78"/>
      <pc:docMkLst>
        <pc:docMk/>
      </pc:docMkLst>
      <pc:sldChg chg="modSp">
        <pc:chgData name="Joseph Su" userId="547037e20b00b288" providerId="Windows Live" clId="Web-{A710413E-2FBD-4D3D-9634-E005FA9BE809}" dt="2022-06-01T01:17:34.642" v="40" actId="20577"/>
        <pc:sldMkLst>
          <pc:docMk/>
          <pc:sldMk cId="3038906570" sldId="263"/>
        </pc:sldMkLst>
        <pc:spChg chg="mod">
          <ac:chgData name="Joseph Su" userId="547037e20b00b288" providerId="Windows Live" clId="Web-{A710413E-2FBD-4D3D-9634-E005FA9BE809}" dt="2022-06-01T01:17:34.642" v="40" actId="20577"/>
          <ac:spMkLst>
            <pc:docMk/>
            <pc:sldMk cId="3038906570" sldId="263"/>
            <ac:spMk id="4" creationId="{00000000-0000-0000-0000-000000000000}"/>
          </ac:spMkLst>
        </pc:spChg>
      </pc:sldChg>
      <pc:sldChg chg="addSp">
        <pc:chgData name="Joseph Su" userId="547037e20b00b288" providerId="Windows Live" clId="Web-{A710413E-2FBD-4D3D-9634-E005FA9BE809}" dt="2022-06-01T01:54:05.648" v="41"/>
        <pc:sldMkLst>
          <pc:docMk/>
          <pc:sldMk cId="1149503990" sldId="297"/>
        </pc:sldMkLst>
        <pc:inkChg chg="add">
          <ac:chgData name="Joseph Su" userId="547037e20b00b288" providerId="Windows Live" clId="Web-{A710413E-2FBD-4D3D-9634-E005FA9BE809}" dt="2022-06-01T01:54:05.648" v="41"/>
          <ac:inkMkLst>
            <pc:docMk/>
            <pc:sldMk cId="1149503990" sldId="297"/>
            <ac:inkMk id="2" creationId="{C31400C4-A4A9-E5B9-2733-9E8447385589}"/>
          </ac:inkMkLst>
        </pc:inkChg>
      </pc:sldChg>
      <pc:sldChg chg="addSp delSp modSp">
        <pc:chgData name="Joseph Su" userId="547037e20b00b288" providerId="Windows Live" clId="Web-{A710413E-2FBD-4D3D-9634-E005FA9BE809}" dt="2022-06-01T02:25:30.632" v="78"/>
        <pc:sldMkLst>
          <pc:docMk/>
          <pc:sldMk cId="938547055" sldId="300"/>
        </pc:sldMkLst>
        <pc:spChg chg="add del">
          <ac:chgData name="Joseph Su" userId="547037e20b00b288" providerId="Windows Live" clId="Web-{A710413E-2FBD-4D3D-9634-E005FA9BE809}" dt="2022-06-01T02:25:11.428" v="64"/>
          <ac:spMkLst>
            <pc:docMk/>
            <pc:sldMk cId="938547055" sldId="300"/>
            <ac:spMk id="23" creationId="{3F6039EF-21DB-1245-F58B-99F895DF451D}"/>
          </ac:spMkLst>
        </pc:spChg>
        <pc:spChg chg="add del">
          <ac:chgData name="Joseph Su" userId="547037e20b00b288" providerId="Windows Live" clId="Web-{A710413E-2FBD-4D3D-9634-E005FA9BE809}" dt="2022-06-01T02:25:18.694" v="71"/>
          <ac:spMkLst>
            <pc:docMk/>
            <pc:sldMk cId="938547055" sldId="300"/>
            <ac:spMk id="24" creationId="{2B22029D-99C9-A135-CDCA-E135AD276B08}"/>
          </ac:spMkLst>
        </pc:spChg>
        <pc:spChg chg="add del">
          <ac:chgData name="Joseph Su" userId="547037e20b00b288" providerId="Windows Live" clId="Web-{A710413E-2FBD-4D3D-9634-E005FA9BE809}" dt="2022-06-01T02:25:28.382" v="77"/>
          <ac:spMkLst>
            <pc:docMk/>
            <pc:sldMk cId="938547055" sldId="300"/>
            <ac:spMk id="25" creationId="{9B4328EF-8BC5-45C2-476E-88179CD4A4C2}"/>
          </ac:spMkLst>
        </pc:spChg>
        <pc:inkChg chg="add del">
          <ac:chgData name="Joseph Su" userId="547037e20b00b288" providerId="Windows Live" clId="Web-{A710413E-2FBD-4D3D-9634-E005FA9BE809}" dt="2022-06-01T02:25:13.037" v="66"/>
          <ac:inkMkLst>
            <pc:docMk/>
            <pc:sldMk cId="938547055" sldId="300"/>
            <ac:inkMk id="4" creationId="{53471942-99E6-833A-5BAA-AC49D51D867C}"/>
          </ac:inkMkLst>
        </pc:inkChg>
        <pc:inkChg chg="add del">
          <ac:chgData name="Joseph Su" userId="547037e20b00b288" providerId="Windows Live" clId="Web-{A710413E-2FBD-4D3D-9634-E005FA9BE809}" dt="2022-06-01T02:25:30.632" v="78"/>
          <ac:inkMkLst>
            <pc:docMk/>
            <pc:sldMk cId="938547055" sldId="300"/>
            <ac:inkMk id="6" creationId="{3F150358-8C14-8760-814A-FB67904C86BD}"/>
          </ac:inkMkLst>
        </pc:inkChg>
        <pc:inkChg chg="add del">
          <ac:chgData name="Joseph Su" userId="547037e20b00b288" providerId="Windows Live" clId="Web-{A710413E-2FBD-4D3D-9634-E005FA9BE809}" dt="2022-06-01T02:25:15.147" v="68"/>
          <ac:inkMkLst>
            <pc:docMk/>
            <pc:sldMk cId="938547055" sldId="300"/>
            <ac:inkMk id="9" creationId="{64491E59-BE3A-C9C4-0280-0B48BE9DEB3D}"/>
          </ac:inkMkLst>
        </pc:inkChg>
        <pc:inkChg chg="add del">
          <ac:chgData name="Joseph Su" userId="547037e20b00b288" providerId="Windows Live" clId="Web-{A710413E-2FBD-4D3D-9634-E005FA9BE809}" dt="2022-06-01T02:25:12.272" v="65"/>
          <ac:inkMkLst>
            <pc:docMk/>
            <pc:sldMk cId="938547055" sldId="300"/>
            <ac:inkMk id="11" creationId="{62236B87-20B2-C59D-BE17-6613CD0AC733}"/>
          </ac:inkMkLst>
        </pc:inkChg>
        <pc:inkChg chg="add del">
          <ac:chgData name="Joseph Su" userId="547037e20b00b288" providerId="Windows Live" clId="Web-{A710413E-2FBD-4D3D-9634-E005FA9BE809}" dt="2022-06-01T02:25:16.491" v="69"/>
          <ac:inkMkLst>
            <pc:docMk/>
            <pc:sldMk cId="938547055" sldId="300"/>
            <ac:inkMk id="12" creationId="{0B1AD832-9590-4A65-BE38-205AEA385266}"/>
          </ac:inkMkLst>
        </pc:inkChg>
        <pc:inkChg chg="add del">
          <ac:chgData name="Joseph Su" userId="547037e20b00b288" providerId="Windows Live" clId="Web-{A710413E-2FBD-4D3D-9634-E005FA9BE809}" dt="2022-06-01T02:25:14.053" v="67"/>
          <ac:inkMkLst>
            <pc:docMk/>
            <pc:sldMk cId="938547055" sldId="300"/>
            <ac:inkMk id="13" creationId="{CB30818B-91C9-C3F6-F7C4-E048E93D129D}"/>
          </ac:inkMkLst>
        </pc:inkChg>
        <pc:inkChg chg="add del">
          <ac:chgData name="Joseph Su" userId="547037e20b00b288" providerId="Windows Live" clId="Web-{A710413E-2FBD-4D3D-9634-E005FA9BE809}" dt="2022-06-01T02:25:09.912" v="62"/>
          <ac:inkMkLst>
            <pc:docMk/>
            <pc:sldMk cId="938547055" sldId="300"/>
            <ac:inkMk id="14" creationId="{054FB6E1-435C-9DF9-828E-F23BC1A1D4C0}"/>
          </ac:inkMkLst>
        </pc:inkChg>
        <pc:inkChg chg="add del">
          <ac:chgData name="Joseph Su" userId="547037e20b00b288" providerId="Windows Live" clId="Web-{A710413E-2FBD-4D3D-9634-E005FA9BE809}" dt="2022-06-01T02:25:09.225" v="61"/>
          <ac:inkMkLst>
            <pc:docMk/>
            <pc:sldMk cId="938547055" sldId="300"/>
            <ac:inkMk id="15" creationId="{2E16151B-DDB5-7719-5BF5-5846C8D29933}"/>
          </ac:inkMkLst>
        </pc:inkChg>
        <pc:inkChg chg="add del">
          <ac:chgData name="Joseph Su" userId="547037e20b00b288" providerId="Windows Live" clId="Web-{A710413E-2FBD-4D3D-9634-E005FA9BE809}" dt="2022-06-01T02:25:08.568" v="60"/>
          <ac:inkMkLst>
            <pc:docMk/>
            <pc:sldMk cId="938547055" sldId="300"/>
            <ac:inkMk id="16" creationId="{2458B419-EBEB-3282-42AD-0D7426712C45}"/>
          </ac:inkMkLst>
        </pc:inkChg>
        <pc:inkChg chg="add del mod">
          <ac:chgData name="Joseph Su" userId="547037e20b00b288" providerId="Windows Live" clId="Web-{A710413E-2FBD-4D3D-9634-E005FA9BE809}" dt="2022-06-01T02:25:07.021" v="59"/>
          <ac:inkMkLst>
            <pc:docMk/>
            <pc:sldMk cId="938547055" sldId="300"/>
            <ac:inkMk id="17" creationId="{276AF54C-D09E-FE6D-51CD-2B70564341DF}"/>
          </ac:inkMkLst>
        </pc:inkChg>
        <pc:inkChg chg="add del">
          <ac:chgData name="Joseph Su" userId="547037e20b00b288" providerId="Windows Live" clId="Web-{A710413E-2FBD-4D3D-9634-E005FA9BE809}" dt="2022-06-01T02:25:22.319" v="73"/>
          <ac:inkMkLst>
            <pc:docMk/>
            <pc:sldMk cId="938547055" sldId="300"/>
            <ac:inkMk id="18" creationId="{6B93E68E-2F56-EF15-1568-9DBCDA77C39F}"/>
          </ac:inkMkLst>
        </pc:inkChg>
        <pc:inkChg chg="add del">
          <ac:chgData name="Joseph Su" userId="547037e20b00b288" providerId="Windows Live" clId="Web-{A710413E-2FBD-4D3D-9634-E005FA9BE809}" dt="2022-06-01T02:25:25.304" v="76"/>
          <ac:inkMkLst>
            <pc:docMk/>
            <pc:sldMk cId="938547055" sldId="300"/>
            <ac:inkMk id="19" creationId="{70EADF13-1CFD-D5A9-5175-5B466E767FC3}"/>
          </ac:inkMkLst>
        </pc:inkChg>
        <pc:inkChg chg="add del">
          <ac:chgData name="Joseph Su" userId="547037e20b00b288" providerId="Windows Live" clId="Web-{A710413E-2FBD-4D3D-9634-E005FA9BE809}" dt="2022-06-01T02:25:25.304" v="75"/>
          <ac:inkMkLst>
            <pc:docMk/>
            <pc:sldMk cId="938547055" sldId="300"/>
            <ac:inkMk id="20" creationId="{1599335A-7537-C26E-3F5E-586A031F2CAA}"/>
          </ac:inkMkLst>
        </pc:inkChg>
        <pc:inkChg chg="add del">
          <ac:chgData name="Joseph Su" userId="547037e20b00b288" providerId="Windows Live" clId="Web-{A710413E-2FBD-4D3D-9634-E005FA9BE809}" dt="2022-06-01T02:25:25.304" v="74"/>
          <ac:inkMkLst>
            <pc:docMk/>
            <pc:sldMk cId="938547055" sldId="300"/>
            <ac:inkMk id="21" creationId="{84CDCBB6-432D-3CBE-38DB-FA60092164B6}"/>
          </ac:inkMkLst>
        </pc:inkChg>
        <pc:inkChg chg="add del">
          <ac:chgData name="Joseph Su" userId="547037e20b00b288" providerId="Windows Live" clId="Web-{A710413E-2FBD-4D3D-9634-E005FA9BE809}" dt="2022-06-01T02:25:05.974" v="57"/>
          <ac:inkMkLst>
            <pc:docMk/>
            <pc:sldMk cId="938547055" sldId="300"/>
            <ac:inkMk id="22" creationId="{D7185D54-F8C9-C355-7673-A0C9F214D7FB}"/>
          </ac:inkMkLst>
        </pc:inkChg>
      </pc:sldChg>
      <pc:sldChg chg="add">
        <pc:chgData name="Joseph Su" userId="547037e20b00b288" providerId="Windows Live" clId="Web-{A710413E-2FBD-4D3D-9634-E005FA9BE809}" dt="2022-06-01T01:16:54.688" v="0"/>
        <pc:sldMkLst>
          <pc:docMk/>
          <pc:sldMk cId="1048595218" sldId="308"/>
        </pc:sldMkLst>
      </pc:sldChg>
      <pc:sldChg chg="add">
        <pc:chgData name="Joseph Su" userId="547037e20b00b288" providerId="Windows Live" clId="Web-{A710413E-2FBD-4D3D-9634-E005FA9BE809}" dt="2022-06-01T01:16:54.719" v="1"/>
        <pc:sldMkLst>
          <pc:docMk/>
          <pc:sldMk cId="3507273647" sldId="309"/>
        </pc:sldMkLst>
      </pc:sldChg>
      <pc:sldChg chg="add">
        <pc:chgData name="Joseph Su" userId="547037e20b00b288" providerId="Windows Live" clId="Web-{A710413E-2FBD-4D3D-9634-E005FA9BE809}" dt="2022-06-01T01:16:54.766" v="2"/>
        <pc:sldMkLst>
          <pc:docMk/>
          <pc:sldMk cId="539253403" sldId="310"/>
        </pc:sldMkLst>
      </pc:sldChg>
      <pc:sldChg chg="add">
        <pc:chgData name="Joseph Su" userId="547037e20b00b288" providerId="Windows Live" clId="Web-{A710413E-2FBD-4D3D-9634-E005FA9BE809}" dt="2022-06-01T01:16:54.781" v="3"/>
        <pc:sldMkLst>
          <pc:docMk/>
          <pc:sldMk cId="2875752371" sldId="311"/>
        </pc:sldMkLst>
      </pc:sldChg>
    </pc:docChg>
  </pc:docChgLst>
  <pc:docChgLst>
    <pc:chgData name="Joseph Su" userId="547037e20b00b288" providerId="Windows Live" clId="Web-{6A46C87E-841A-49DF-AE2D-78D2A449BE56}"/>
    <pc:docChg chg="addSld delSld modSld addMainMaster delMainMaster modMainMaster">
      <pc:chgData name="Joseph Su" userId="547037e20b00b288" providerId="Windows Live" clId="Web-{6A46C87E-841A-49DF-AE2D-78D2A449BE56}" dt="2021-10-01T01:04:51.466" v="165" actId="20577"/>
      <pc:docMkLst>
        <pc:docMk/>
      </pc:docMkLst>
      <pc:sldChg chg="delSp modSp mod modClrScheme chgLayout">
        <pc:chgData name="Joseph Su" userId="547037e20b00b288" providerId="Windows Live" clId="Web-{6A46C87E-841A-49DF-AE2D-78D2A449BE56}" dt="2021-10-01T01:00:20.058" v="71" actId="20577"/>
        <pc:sldMkLst>
          <pc:docMk/>
          <pc:sldMk cId="2507200447" sldId="260"/>
        </pc:sldMkLst>
        <pc:spChg chg="mod">
          <ac:chgData name="Joseph Su" userId="547037e20b00b288" providerId="Windows Live" clId="Web-{6A46C87E-841A-49DF-AE2D-78D2A449BE56}" dt="2021-10-01T01:00:20.058" v="71" actId="20577"/>
          <ac:spMkLst>
            <pc:docMk/>
            <pc:sldMk cId="2507200447" sldId="260"/>
            <ac:spMk id="4" creationId="{00000000-0000-0000-0000-000000000000}"/>
          </ac:spMkLst>
        </pc:spChg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2507200447" sldId="260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0:59:49.744" v="66" actId="20577"/>
        <pc:sldMkLst>
          <pc:docMk/>
          <pc:sldMk cId="1425871846" sldId="261"/>
        </pc:sldMkLst>
        <pc:spChg chg="mod ord">
          <ac:chgData name="Joseph Su" userId="547037e20b00b288" providerId="Windows Live" clId="Web-{6A46C87E-841A-49DF-AE2D-78D2A449BE56}" dt="2021-10-01T00:55:28.477" v="1"/>
          <ac:spMkLst>
            <pc:docMk/>
            <pc:sldMk cId="1425871846" sldId="261"/>
            <ac:spMk id="2" creationId="{00000000-0000-0000-0000-000000000000}"/>
          </ac:spMkLst>
        </pc:spChg>
        <pc:spChg chg="mod ord">
          <ac:chgData name="Joseph Su" userId="547037e20b00b288" providerId="Windows Live" clId="Web-{6A46C87E-841A-49DF-AE2D-78D2A449BE56}" dt="2021-10-01T00:59:49.744" v="66" actId="20577"/>
          <ac:spMkLst>
            <pc:docMk/>
            <pc:sldMk cId="1425871846" sldId="261"/>
            <ac:spMk id="3" creationId="{00000000-0000-0000-0000-000000000000}"/>
          </ac:spMkLst>
        </pc:spChg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1425871846" sldId="261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1:01:25.281" v="78" actId="20577"/>
        <pc:sldMkLst>
          <pc:docMk/>
          <pc:sldMk cId="2284092832" sldId="262"/>
        </pc:sldMkLst>
        <pc:spChg chg="mod ord">
          <ac:chgData name="Joseph Su" userId="547037e20b00b288" providerId="Windows Live" clId="Web-{6A46C87E-841A-49DF-AE2D-78D2A449BE56}" dt="2021-10-01T00:55:28.477" v="1"/>
          <ac:spMkLst>
            <pc:docMk/>
            <pc:sldMk cId="2284092832" sldId="262"/>
            <ac:spMk id="2" creationId="{00000000-0000-0000-0000-000000000000}"/>
          </ac:spMkLst>
        </pc:spChg>
        <pc:spChg chg="mod ord">
          <ac:chgData name="Joseph Su" userId="547037e20b00b288" providerId="Windows Live" clId="Web-{6A46C87E-841A-49DF-AE2D-78D2A449BE56}" dt="2021-10-01T01:01:25.281" v="78" actId="20577"/>
          <ac:spMkLst>
            <pc:docMk/>
            <pc:sldMk cId="2284092832" sldId="262"/>
            <ac:spMk id="3" creationId="{00000000-0000-0000-0000-000000000000}"/>
          </ac:spMkLst>
        </pc:spChg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2284092832" sldId="262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0:56:05.901" v="8"/>
        <pc:sldMkLst>
          <pc:docMk/>
          <pc:sldMk cId="3038906570" sldId="263"/>
        </pc:sldMkLst>
        <pc:spChg chg="mod">
          <ac:chgData name="Joseph Su" userId="547037e20b00b288" providerId="Windows Live" clId="Web-{6A46C87E-841A-49DF-AE2D-78D2A449BE56}" dt="2021-10-01T00:55:56.807" v="7" actId="20577"/>
          <ac:spMkLst>
            <pc:docMk/>
            <pc:sldMk cId="3038906570" sldId="263"/>
            <ac:spMk id="4" creationId="{00000000-0000-0000-0000-000000000000}"/>
          </ac:spMkLst>
        </pc:spChg>
        <pc:spChg chg="del mod ord">
          <ac:chgData name="Joseph Su" userId="547037e20b00b288" providerId="Windows Live" clId="Web-{6A46C87E-841A-49DF-AE2D-78D2A449BE56}" dt="2021-10-01T00:56:05.901" v="8"/>
          <ac:spMkLst>
            <pc:docMk/>
            <pc:sldMk cId="3038906570" sldId="263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0:57:56.252" v="26" actId="20577"/>
        <pc:sldMkLst>
          <pc:docMk/>
          <pc:sldMk cId="3210267980" sldId="266"/>
        </pc:sldMkLst>
        <pc:spChg chg="mod">
          <ac:chgData name="Joseph Su" userId="547037e20b00b288" providerId="Windows Live" clId="Web-{6A46C87E-841A-49DF-AE2D-78D2A449BE56}" dt="2021-10-01T00:57:56.252" v="26" actId="20577"/>
          <ac:spMkLst>
            <pc:docMk/>
            <pc:sldMk cId="3210267980" sldId="266"/>
            <ac:spMk id="5" creationId="{00000000-0000-0000-0000-000000000000}"/>
          </ac:spMkLst>
        </pc:spChg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3210267980" sldId="266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0:56:07.870" v="9"/>
        <pc:sldMkLst>
          <pc:docMk/>
          <pc:sldMk cId="406079614" sldId="267"/>
        </pc:sldMkLst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406079614" sldId="267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0:56:07.870" v="9"/>
        <pc:sldMkLst>
          <pc:docMk/>
          <pc:sldMk cId="3501191618" sldId="268"/>
        </pc:sldMkLst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3501191618" sldId="268"/>
            <ac:spMk id="8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1:00:51.967" v="72" actId="20577"/>
        <pc:sldMkLst>
          <pc:docMk/>
          <pc:sldMk cId="1274672501" sldId="269"/>
        </pc:sldMkLst>
        <pc:spChg chg="mod ord">
          <ac:chgData name="Joseph Su" userId="547037e20b00b288" providerId="Windows Live" clId="Web-{6A46C87E-841A-49DF-AE2D-78D2A449BE56}" dt="2021-10-01T00:55:28.477" v="1"/>
          <ac:spMkLst>
            <pc:docMk/>
            <pc:sldMk cId="1274672501" sldId="269"/>
            <ac:spMk id="2" creationId="{00000000-0000-0000-0000-000000000000}"/>
          </ac:spMkLst>
        </pc:spChg>
        <pc:spChg chg="mod ord">
          <ac:chgData name="Joseph Su" userId="547037e20b00b288" providerId="Windows Live" clId="Web-{6A46C87E-841A-49DF-AE2D-78D2A449BE56}" dt="2021-10-01T01:00:51.967" v="72" actId="20577"/>
          <ac:spMkLst>
            <pc:docMk/>
            <pc:sldMk cId="1274672501" sldId="269"/>
            <ac:spMk id="3" creationId="{00000000-0000-0000-0000-000000000000}"/>
          </ac:spMkLst>
        </pc:spChg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1274672501" sldId="269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0:57:07.796" v="18" actId="20577"/>
        <pc:sldMkLst>
          <pc:docMk/>
          <pc:sldMk cId="72820020" sldId="282"/>
        </pc:sldMkLst>
        <pc:spChg chg="mod">
          <ac:chgData name="Joseph Su" userId="547037e20b00b288" providerId="Windows Live" clId="Web-{6A46C87E-841A-49DF-AE2D-78D2A449BE56}" dt="2021-10-01T00:57:07.796" v="18" actId="20577"/>
          <ac:spMkLst>
            <pc:docMk/>
            <pc:sldMk cId="72820020" sldId="282"/>
            <ac:spMk id="4" creationId="{00000000-0000-0000-0000-000000000000}"/>
          </ac:spMkLst>
        </pc:spChg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72820020" sldId="282"/>
            <ac:spMk id="8" creationId="{00000000-0000-0000-0000-000000000000}"/>
          </ac:spMkLst>
        </pc:spChg>
      </pc:sldChg>
      <pc:sldChg chg="modSp del mod modClrScheme chgLayout">
        <pc:chgData name="Joseph Su" userId="547037e20b00b288" providerId="Windows Live" clId="Web-{6A46C87E-841A-49DF-AE2D-78D2A449BE56}" dt="2021-10-01T00:55:41.196" v="5"/>
        <pc:sldMkLst>
          <pc:docMk/>
          <pc:sldMk cId="1487127209" sldId="284"/>
        </pc:sldMkLst>
        <pc:spChg chg="mod ord">
          <ac:chgData name="Joseph Su" userId="547037e20b00b288" providerId="Windows Live" clId="Web-{6A46C87E-841A-49DF-AE2D-78D2A449BE56}" dt="2021-10-01T00:55:28.477" v="1"/>
          <ac:spMkLst>
            <pc:docMk/>
            <pc:sldMk cId="1487127209" sldId="284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1:04:51.466" v="165" actId="20577"/>
        <pc:sldMkLst>
          <pc:docMk/>
          <pc:sldMk cId="907438495" sldId="287"/>
        </pc:sldMkLst>
        <pc:spChg chg="mod">
          <ac:chgData name="Joseph Su" userId="547037e20b00b288" providerId="Windows Live" clId="Web-{6A46C87E-841A-49DF-AE2D-78D2A449BE56}" dt="2021-10-01T01:04:51.466" v="165" actId="20577"/>
          <ac:spMkLst>
            <pc:docMk/>
            <pc:sldMk cId="907438495" sldId="287"/>
            <ac:spMk id="4" creationId="{00000000-0000-0000-0000-000000000000}"/>
          </ac:spMkLst>
        </pc:spChg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907438495" sldId="287"/>
            <ac:spMk id="8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1:04:21.136" v="157" actId="20577"/>
        <pc:sldMkLst>
          <pc:docMk/>
          <pc:sldMk cId="285386451" sldId="288"/>
        </pc:sldMkLst>
        <pc:spChg chg="mod">
          <ac:chgData name="Joseph Su" userId="547037e20b00b288" providerId="Windows Live" clId="Web-{6A46C87E-841A-49DF-AE2D-78D2A449BE56}" dt="2021-10-01T01:04:21.136" v="157" actId="20577"/>
          <ac:spMkLst>
            <pc:docMk/>
            <pc:sldMk cId="285386451" sldId="288"/>
            <ac:spMk id="4" creationId="{00000000-0000-0000-0000-000000000000}"/>
          </ac:spMkLst>
        </pc:spChg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285386451" sldId="288"/>
            <ac:spMk id="8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0:56:07.870" v="9"/>
        <pc:sldMkLst>
          <pc:docMk/>
          <pc:sldMk cId="4127622367" sldId="289"/>
        </pc:sldMkLst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4127622367" sldId="289"/>
            <ac:spMk id="9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0:56:07.870" v="9"/>
        <pc:sldMkLst>
          <pc:docMk/>
          <pc:sldMk cId="4084833544" sldId="290"/>
        </pc:sldMkLst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4084833544" sldId="290"/>
            <ac:spMk id="9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0:57:46.970" v="24" actId="20577"/>
        <pc:sldMkLst>
          <pc:docMk/>
          <pc:sldMk cId="1642321131" sldId="291"/>
        </pc:sldMkLst>
        <pc:spChg chg="mod">
          <ac:chgData name="Joseph Su" userId="547037e20b00b288" providerId="Windows Live" clId="Web-{6A46C87E-841A-49DF-AE2D-78D2A449BE56}" dt="2021-10-01T00:57:46.970" v="24" actId="20577"/>
          <ac:spMkLst>
            <pc:docMk/>
            <pc:sldMk cId="1642321131" sldId="291"/>
            <ac:spMk id="4" creationId="{00000000-0000-0000-0000-000000000000}"/>
          </ac:spMkLst>
        </pc:spChg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1642321131" sldId="291"/>
            <ac:spMk id="8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0:56:07.870" v="9"/>
        <pc:sldMkLst>
          <pc:docMk/>
          <pc:sldMk cId="1359351923" sldId="292"/>
        </pc:sldMkLst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1359351923" sldId="292"/>
            <ac:spMk id="7" creationId="{00000000-0000-0000-0000-000000000000}"/>
          </ac:spMkLst>
        </pc:spChg>
      </pc:sldChg>
      <pc:sldChg chg="delSp modSp del mod modClrScheme delDesignElem chgLayout">
        <pc:chgData name="Joseph Su" userId="547037e20b00b288" providerId="Windows Live" clId="Web-{6A46C87E-841A-49DF-AE2D-78D2A449BE56}" dt="2021-10-01T00:55:39.946" v="4"/>
        <pc:sldMkLst>
          <pc:docMk/>
          <pc:sldMk cId="672603136" sldId="293"/>
        </pc:sldMkLst>
        <pc:spChg chg="del">
          <ac:chgData name="Joseph Su" userId="547037e20b00b288" providerId="Windows Live" clId="Web-{6A46C87E-841A-49DF-AE2D-78D2A449BE56}" dt="2021-10-01T00:55:22.961" v="0"/>
          <ac:spMkLst>
            <pc:docMk/>
            <pc:sldMk cId="672603136" sldId="293"/>
            <ac:spMk id="18" creationId="{95A02CC7-1030-A34C-9CDD-6D1325613519}"/>
          </ac:spMkLst>
        </pc:spChg>
        <pc:spChg chg="del">
          <ac:chgData name="Joseph Su" userId="547037e20b00b288" providerId="Windows Live" clId="Web-{6A46C87E-841A-49DF-AE2D-78D2A449BE56}" dt="2021-10-01T00:55:22.961" v="0"/>
          <ac:spMkLst>
            <pc:docMk/>
            <pc:sldMk cId="672603136" sldId="293"/>
            <ac:spMk id="19" creationId="{55252951-4240-594A-A6EE-E6E97CB392C4}"/>
          </ac:spMkLst>
        </pc:spChg>
        <pc:spChg chg="del">
          <ac:chgData name="Joseph Su" userId="547037e20b00b288" providerId="Windows Live" clId="Web-{6A46C87E-841A-49DF-AE2D-78D2A449BE56}" dt="2021-10-01T00:55:22.961" v="0"/>
          <ac:spMkLst>
            <pc:docMk/>
            <pc:sldMk cId="672603136" sldId="293"/>
            <ac:spMk id="20" creationId="{6C3492CA-4C24-4B49-A977-7B9B7565357E}"/>
          </ac:spMkLst>
        </pc:spChg>
        <pc:spChg chg="del">
          <ac:chgData name="Joseph Su" userId="547037e20b00b288" providerId="Windows Live" clId="Web-{6A46C87E-841A-49DF-AE2D-78D2A449BE56}" dt="2021-10-01T00:55:22.961" v="0"/>
          <ac:spMkLst>
            <pc:docMk/>
            <pc:sldMk cId="672603136" sldId="293"/>
            <ac:spMk id="21" creationId="{120411D7-B8D5-5249-A667-DB6F12B017A1}"/>
          </ac:spMkLst>
        </pc:spChg>
        <pc:spChg chg="del">
          <ac:chgData name="Joseph Su" userId="547037e20b00b288" providerId="Windows Live" clId="Web-{6A46C87E-841A-49DF-AE2D-78D2A449BE56}" dt="2021-10-01T00:55:22.961" v="0"/>
          <ac:spMkLst>
            <pc:docMk/>
            <pc:sldMk cId="672603136" sldId="293"/>
            <ac:spMk id="22" creationId="{187F644A-2D14-6040-897D-33B9C75B32A0}"/>
          </ac:spMkLst>
        </pc:spChg>
        <pc:spChg chg="del">
          <ac:chgData name="Joseph Su" userId="547037e20b00b288" providerId="Windows Live" clId="Web-{6A46C87E-841A-49DF-AE2D-78D2A449BE56}" dt="2021-10-01T00:55:22.961" v="0"/>
          <ac:spMkLst>
            <pc:docMk/>
            <pc:sldMk cId="672603136" sldId="293"/>
            <ac:spMk id="23" creationId="{CD7543C0-9C7F-2B48-985E-E9B4D8ADFDE4}"/>
          </ac:spMkLst>
        </pc:spChg>
        <pc:spChg chg="del">
          <ac:chgData name="Joseph Su" userId="547037e20b00b288" providerId="Windows Live" clId="Web-{6A46C87E-841A-49DF-AE2D-78D2A449BE56}" dt="2021-10-01T00:55:22.961" v="0"/>
          <ac:spMkLst>
            <pc:docMk/>
            <pc:sldMk cId="672603136" sldId="293"/>
            <ac:spMk id="24" creationId="{22575847-5834-154A-BBA3-5C9674335ACF}"/>
          </ac:spMkLst>
        </pc:spChg>
        <pc:spChg chg="mod ord">
          <ac:chgData name="Joseph Su" userId="547037e20b00b288" providerId="Windows Live" clId="Web-{6A46C87E-841A-49DF-AE2D-78D2A449BE56}" dt="2021-10-01T00:55:28.477" v="1"/>
          <ac:spMkLst>
            <pc:docMk/>
            <pc:sldMk cId="672603136" sldId="293"/>
            <ac:spMk id="27" creationId="{B8F9A3B6-692F-9A4E-BA1D-A21E1D0B8E26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1:02:27.348" v="111" actId="20577"/>
        <pc:sldMkLst>
          <pc:docMk/>
          <pc:sldMk cId="3885391079" sldId="294"/>
        </pc:sldMkLst>
        <pc:spChg chg="mod ord">
          <ac:chgData name="Joseph Su" userId="547037e20b00b288" providerId="Windows Live" clId="Web-{6A46C87E-841A-49DF-AE2D-78D2A449BE56}" dt="2021-10-01T00:55:28.477" v="1"/>
          <ac:spMkLst>
            <pc:docMk/>
            <pc:sldMk cId="3885391079" sldId="294"/>
            <ac:spMk id="2" creationId="{00000000-0000-0000-0000-000000000000}"/>
          </ac:spMkLst>
        </pc:spChg>
        <pc:spChg chg="mod ord">
          <ac:chgData name="Joseph Su" userId="547037e20b00b288" providerId="Windows Live" clId="Web-{6A46C87E-841A-49DF-AE2D-78D2A449BE56}" dt="2021-10-01T01:02:27.348" v="111" actId="20577"/>
          <ac:spMkLst>
            <pc:docMk/>
            <pc:sldMk cId="3885391079" sldId="294"/>
            <ac:spMk id="3" creationId="{00000000-0000-0000-0000-000000000000}"/>
          </ac:spMkLst>
        </pc:spChg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3885391079" sldId="294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0:56:07.870" v="9"/>
        <pc:sldMkLst>
          <pc:docMk/>
          <pc:sldMk cId="1848693097" sldId="296"/>
        </pc:sldMkLst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1848693097" sldId="296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0:56:07.870" v="9"/>
        <pc:sldMkLst>
          <pc:docMk/>
          <pc:sldMk cId="1149503990" sldId="297"/>
        </pc:sldMkLst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1149503990" sldId="297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0:56:07.870" v="9"/>
        <pc:sldMkLst>
          <pc:docMk/>
          <pc:sldMk cId="3694364948" sldId="298"/>
        </pc:sldMkLst>
        <pc:spChg chg="mod ord">
          <ac:chgData name="Joseph Su" userId="547037e20b00b288" providerId="Windows Live" clId="Web-{6A46C87E-841A-49DF-AE2D-78D2A449BE56}" dt="2021-10-01T00:55:28.477" v="1"/>
          <ac:spMkLst>
            <pc:docMk/>
            <pc:sldMk cId="3694364948" sldId="298"/>
            <ac:spMk id="2" creationId="{00000000-0000-0000-0000-000000000000}"/>
          </ac:spMkLst>
        </pc:spChg>
        <pc:spChg chg="mod ord">
          <ac:chgData name="Joseph Su" userId="547037e20b00b288" providerId="Windows Live" clId="Web-{6A46C87E-841A-49DF-AE2D-78D2A449BE56}" dt="2021-10-01T00:55:28.477" v="1"/>
          <ac:spMkLst>
            <pc:docMk/>
            <pc:sldMk cId="3694364948" sldId="298"/>
            <ac:spMk id="3" creationId="{00000000-0000-0000-0000-000000000000}"/>
          </ac:spMkLst>
        </pc:spChg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3694364948" sldId="298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0:57:25.047" v="21" actId="20577"/>
        <pc:sldMkLst>
          <pc:docMk/>
          <pc:sldMk cId="974902950" sldId="299"/>
        </pc:sldMkLst>
        <pc:spChg chg="mod">
          <ac:chgData name="Joseph Su" userId="547037e20b00b288" providerId="Windows Live" clId="Web-{6A46C87E-841A-49DF-AE2D-78D2A449BE56}" dt="2021-10-01T00:57:25.047" v="21" actId="20577"/>
          <ac:spMkLst>
            <pc:docMk/>
            <pc:sldMk cId="974902950" sldId="299"/>
            <ac:spMk id="4" creationId="{00000000-0000-0000-0000-000000000000}"/>
          </ac:spMkLst>
        </pc:spChg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974902950" sldId="299"/>
            <ac:spMk id="9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0:56:07.870" v="9"/>
        <pc:sldMkLst>
          <pc:docMk/>
          <pc:sldMk cId="938547055" sldId="300"/>
        </pc:sldMkLst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938547055" sldId="300"/>
            <ac:spMk id="9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0:57:40.689" v="23" actId="20577"/>
        <pc:sldMkLst>
          <pc:docMk/>
          <pc:sldMk cId="2028143239" sldId="301"/>
        </pc:sldMkLst>
        <pc:spChg chg="mod">
          <ac:chgData name="Joseph Su" userId="547037e20b00b288" providerId="Windows Live" clId="Web-{6A46C87E-841A-49DF-AE2D-78D2A449BE56}" dt="2021-10-01T00:57:40.689" v="23" actId="20577"/>
          <ac:spMkLst>
            <pc:docMk/>
            <pc:sldMk cId="2028143239" sldId="301"/>
            <ac:spMk id="3" creationId="{00000000-0000-0000-0000-000000000000}"/>
          </ac:spMkLst>
        </pc:spChg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2028143239" sldId="301"/>
            <ac:spMk id="9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0:56:07.870" v="9"/>
        <pc:sldMkLst>
          <pc:docMk/>
          <pc:sldMk cId="3180945895" sldId="302"/>
        </pc:sldMkLst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3180945895" sldId="302"/>
            <ac:spMk id="9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0:56:07.870" v="9"/>
        <pc:sldMkLst>
          <pc:docMk/>
          <pc:sldMk cId="3889884783" sldId="303"/>
        </pc:sldMkLst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3889884783" sldId="303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1:03:17.101" v="119" actId="20577"/>
        <pc:sldMkLst>
          <pc:docMk/>
          <pc:sldMk cId="3163219634" sldId="304"/>
        </pc:sldMkLst>
        <pc:spChg chg="mod">
          <ac:chgData name="Joseph Su" userId="547037e20b00b288" providerId="Windows Live" clId="Web-{6A46C87E-841A-49DF-AE2D-78D2A449BE56}" dt="2021-10-01T01:03:17.101" v="119" actId="20577"/>
          <ac:spMkLst>
            <pc:docMk/>
            <pc:sldMk cId="3163219634" sldId="304"/>
            <ac:spMk id="4" creationId="{00000000-0000-0000-0000-000000000000}"/>
          </ac:spMkLst>
        </pc:spChg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3163219634" sldId="304"/>
            <ac:spMk id="8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6A46C87E-841A-49DF-AE2D-78D2A449BE56}" dt="2021-10-01T01:02:58.428" v="115" actId="20577"/>
        <pc:sldMkLst>
          <pc:docMk/>
          <pc:sldMk cId="4041908138" sldId="305"/>
        </pc:sldMkLst>
        <pc:spChg chg="mod">
          <ac:chgData name="Joseph Su" userId="547037e20b00b288" providerId="Windows Live" clId="Web-{6A46C87E-841A-49DF-AE2D-78D2A449BE56}" dt="2021-10-01T01:02:58.428" v="115" actId="20577"/>
          <ac:spMkLst>
            <pc:docMk/>
            <pc:sldMk cId="4041908138" sldId="305"/>
            <ac:spMk id="4" creationId="{00000000-0000-0000-0000-000000000000}"/>
          </ac:spMkLst>
        </pc:spChg>
        <pc:spChg chg="del mod ord">
          <ac:chgData name="Joseph Su" userId="547037e20b00b288" providerId="Windows Live" clId="Web-{6A46C87E-841A-49DF-AE2D-78D2A449BE56}" dt="2021-10-01T00:56:07.870" v="9"/>
          <ac:spMkLst>
            <pc:docMk/>
            <pc:sldMk cId="4041908138" sldId="305"/>
            <ac:spMk id="8" creationId="{00000000-0000-0000-0000-000000000000}"/>
          </ac:spMkLst>
        </pc:spChg>
      </pc:sldChg>
      <pc:sldChg chg="delSp add">
        <pc:chgData name="Joseph Su" userId="547037e20b00b288" providerId="Windows Live" clId="Web-{6A46C87E-841A-49DF-AE2D-78D2A449BE56}" dt="2021-10-01T00:56:07.870" v="9"/>
        <pc:sldMkLst>
          <pc:docMk/>
          <pc:sldMk cId="575304661" sldId="306"/>
        </pc:sldMkLst>
        <pc:spChg chg="del">
          <ac:chgData name="Joseph Su" userId="547037e20b00b288" providerId="Windows Live" clId="Web-{6A46C87E-841A-49DF-AE2D-78D2A449BE56}" dt="2021-10-01T00:56:07.870" v="9"/>
          <ac:spMkLst>
            <pc:docMk/>
            <pc:sldMk cId="575304661" sldId="306"/>
            <ac:spMk id="17" creationId="{98447013-7CC6-A743-803F-AE89E0895BF3}"/>
          </ac:spMkLst>
        </pc:spChg>
      </pc:sldChg>
      <pc:sldChg chg="delSp add">
        <pc:chgData name="Joseph Su" userId="547037e20b00b288" providerId="Windows Live" clId="Web-{6A46C87E-841A-49DF-AE2D-78D2A449BE56}" dt="2021-10-01T00:56:07.870" v="9"/>
        <pc:sldMkLst>
          <pc:docMk/>
          <pc:sldMk cId="1425819368" sldId="307"/>
        </pc:sldMkLst>
        <pc:spChg chg="del">
          <ac:chgData name="Joseph Su" userId="547037e20b00b288" providerId="Windows Live" clId="Web-{6A46C87E-841A-49DF-AE2D-78D2A449BE56}" dt="2021-10-01T00:56:07.870" v="9"/>
          <ac:spMkLst>
            <pc:docMk/>
            <pc:sldMk cId="1425819368" sldId="307"/>
            <ac:spMk id="7" creationId="{00000000-0000-0000-0000-000000000000}"/>
          </ac:spMkLst>
        </pc:spChg>
      </pc:sldChg>
      <pc:sldMasterChg chg="add mod addSldLayout modSldLayout">
        <pc:chgData name="Joseph Su" userId="547037e20b00b288" providerId="Windows Live" clId="Web-{6A46C87E-841A-49DF-AE2D-78D2A449BE56}" dt="2021-10-01T00:56:07.870" v="9"/>
        <pc:sldMasterMkLst>
          <pc:docMk/>
          <pc:sldMasterMk cId="3237799214" sldId="2147483648"/>
        </pc:sldMasterMkLst>
        <pc:sldLayoutChg chg="add mod">
          <pc:chgData name="Joseph Su" userId="547037e20b00b288" providerId="Windows Live" clId="Web-{6A46C87E-841A-49DF-AE2D-78D2A449BE56}" dt="2021-10-01T00:56:07.870" v="9"/>
          <pc:sldLayoutMkLst>
            <pc:docMk/>
            <pc:sldMasterMk cId="3237799214" sldId="2147483648"/>
            <pc:sldLayoutMk cId="2336302825" sldId="2147483649"/>
          </pc:sldLayoutMkLst>
        </pc:sldLayoutChg>
        <pc:sldLayoutChg chg="add mod">
          <pc:chgData name="Joseph Su" userId="547037e20b00b288" providerId="Windows Live" clId="Web-{6A46C87E-841A-49DF-AE2D-78D2A449BE56}" dt="2021-10-01T00:56:07.870" v="9"/>
          <pc:sldLayoutMkLst>
            <pc:docMk/>
            <pc:sldMasterMk cId="3237799214" sldId="2147483648"/>
            <pc:sldLayoutMk cId="1065235626" sldId="2147483650"/>
          </pc:sldLayoutMkLst>
        </pc:sldLayoutChg>
        <pc:sldLayoutChg chg="add mod">
          <pc:chgData name="Joseph Su" userId="547037e20b00b288" providerId="Windows Live" clId="Web-{6A46C87E-841A-49DF-AE2D-78D2A449BE56}" dt="2021-10-01T00:56:07.870" v="9"/>
          <pc:sldLayoutMkLst>
            <pc:docMk/>
            <pc:sldMasterMk cId="3237799214" sldId="2147483648"/>
            <pc:sldLayoutMk cId="3991556409" sldId="2147483651"/>
          </pc:sldLayoutMkLst>
        </pc:sldLayoutChg>
        <pc:sldLayoutChg chg="add mod">
          <pc:chgData name="Joseph Su" userId="547037e20b00b288" providerId="Windows Live" clId="Web-{6A46C87E-841A-49DF-AE2D-78D2A449BE56}" dt="2021-10-01T00:56:07.870" v="9"/>
          <pc:sldLayoutMkLst>
            <pc:docMk/>
            <pc:sldMasterMk cId="3237799214" sldId="2147483648"/>
            <pc:sldLayoutMk cId="4085653785" sldId="2147483652"/>
          </pc:sldLayoutMkLst>
        </pc:sldLayoutChg>
        <pc:sldLayoutChg chg="add mod">
          <pc:chgData name="Joseph Su" userId="547037e20b00b288" providerId="Windows Live" clId="Web-{6A46C87E-841A-49DF-AE2D-78D2A449BE56}" dt="2021-10-01T00:56:07.870" v="9"/>
          <pc:sldLayoutMkLst>
            <pc:docMk/>
            <pc:sldMasterMk cId="3237799214" sldId="2147483648"/>
            <pc:sldLayoutMk cId="1670949317" sldId="2147483653"/>
          </pc:sldLayoutMkLst>
        </pc:sldLayoutChg>
        <pc:sldLayoutChg chg="add mod">
          <pc:chgData name="Joseph Su" userId="547037e20b00b288" providerId="Windows Live" clId="Web-{6A46C87E-841A-49DF-AE2D-78D2A449BE56}" dt="2021-10-01T00:56:07.870" v="9"/>
          <pc:sldLayoutMkLst>
            <pc:docMk/>
            <pc:sldMasterMk cId="3237799214" sldId="2147483648"/>
            <pc:sldLayoutMk cId="138027698" sldId="2147483654"/>
          </pc:sldLayoutMkLst>
        </pc:sldLayoutChg>
        <pc:sldLayoutChg chg="add mod">
          <pc:chgData name="Joseph Su" userId="547037e20b00b288" providerId="Windows Live" clId="Web-{6A46C87E-841A-49DF-AE2D-78D2A449BE56}" dt="2021-10-01T00:56:07.870" v="9"/>
          <pc:sldLayoutMkLst>
            <pc:docMk/>
            <pc:sldMasterMk cId="3237799214" sldId="2147483648"/>
            <pc:sldLayoutMk cId="2264033941" sldId="2147483655"/>
          </pc:sldLayoutMkLst>
        </pc:sldLayoutChg>
        <pc:sldLayoutChg chg="add mod">
          <pc:chgData name="Joseph Su" userId="547037e20b00b288" providerId="Windows Live" clId="Web-{6A46C87E-841A-49DF-AE2D-78D2A449BE56}" dt="2021-10-01T00:56:07.870" v="9"/>
          <pc:sldLayoutMkLst>
            <pc:docMk/>
            <pc:sldMasterMk cId="3237799214" sldId="2147483648"/>
            <pc:sldLayoutMk cId="1735123508" sldId="2147483656"/>
          </pc:sldLayoutMkLst>
        </pc:sldLayoutChg>
        <pc:sldLayoutChg chg="add mod">
          <pc:chgData name="Joseph Su" userId="547037e20b00b288" providerId="Windows Live" clId="Web-{6A46C87E-841A-49DF-AE2D-78D2A449BE56}" dt="2021-10-01T00:56:07.870" v="9"/>
          <pc:sldLayoutMkLst>
            <pc:docMk/>
            <pc:sldMasterMk cId="3237799214" sldId="2147483648"/>
            <pc:sldLayoutMk cId="3518999413" sldId="2147483657"/>
          </pc:sldLayoutMkLst>
        </pc:sldLayoutChg>
        <pc:sldLayoutChg chg="add mod">
          <pc:chgData name="Joseph Su" userId="547037e20b00b288" providerId="Windows Live" clId="Web-{6A46C87E-841A-49DF-AE2D-78D2A449BE56}" dt="2021-10-01T00:56:07.870" v="9"/>
          <pc:sldLayoutMkLst>
            <pc:docMk/>
            <pc:sldMasterMk cId="3237799214" sldId="2147483648"/>
            <pc:sldLayoutMk cId="1660058986" sldId="2147483658"/>
          </pc:sldLayoutMkLst>
        </pc:sldLayoutChg>
        <pc:sldLayoutChg chg="add mod">
          <pc:chgData name="Joseph Su" userId="547037e20b00b288" providerId="Windows Live" clId="Web-{6A46C87E-841A-49DF-AE2D-78D2A449BE56}" dt="2021-10-01T00:56:07.870" v="9"/>
          <pc:sldLayoutMkLst>
            <pc:docMk/>
            <pc:sldMasterMk cId="3237799214" sldId="2147483648"/>
            <pc:sldLayoutMk cId="4118079674" sldId="2147483659"/>
          </pc:sldLayoutMkLst>
        </pc:sldLayoutChg>
      </pc:sldMasterChg>
      <pc:sldMasterChg chg="del delSldLayout">
        <pc:chgData name="Joseph Su" userId="547037e20b00b288" providerId="Windows Live" clId="Web-{6A46C87E-841A-49DF-AE2D-78D2A449BE56}" dt="2021-10-01T00:55:22.961" v="0"/>
        <pc:sldMasterMkLst>
          <pc:docMk/>
          <pc:sldMasterMk cId="688147767" sldId="2147483672"/>
        </pc:sldMasterMkLst>
        <pc:sldLayoutChg chg="del">
          <pc:chgData name="Joseph Su" userId="547037e20b00b288" providerId="Windows Live" clId="Web-{6A46C87E-841A-49DF-AE2D-78D2A449BE56}" dt="2021-10-01T00:55:22.961" v="0"/>
          <pc:sldLayoutMkLst>
            <pc:docMk/>
            <pc:sldMasterMk cId="688147767" sldId="2147483672"/>
            <pc:sldLayoutMk cId="1577473548" sldId="2147483673"/>
          </pc:sldLayoutMkLst>
        </pc:sldLayoutChg>
        <pc:sldLayoutChg chg="del">
          <pc:chgData name="Joseph Su" userId="547037e20b00b288" providerId="Windows Live" clId="Web-{6A46C87E-841A-49DF-AE2D-78D2A449BE56}" dt="2021-10-01T00:55:22.961" v="0"/>
          <pc:sldLayoutMkLst>
            <pc:docMk/>
            <pc:sldMasterMk cId="688147767" sldId="2147483672"/>
            <pc:sldLayoutMk cId="3867120945" sldId="2147483674"/>
          </pc:sldLayoutMkLst>
        </pc:sldLayoutChg>
        <pc:sldLayoutChg chg="del">
          <pc:chgData name="Joseph Su" userId="547037e20b00b288" providerId="Windows Live" clId="Web-{6A46C87E-841A-49DF-AE2D-78D2A449BE56}" dt="2021-10-01T00:55:22.961" v="0"/>
          <pc:sldLayoutMkLst>
            <pc:docMk/>
            <pc:sldMasterMk cId="688147767" sldId="2147483672"/>
            <pc:sldLayoutMk cId="832779716" sldId="2147483675"/>
          </pc:sldLayoutMkLst>
        </pc:sldLayoutChg>
        <pc:sldLayoutChg chg="del">
          <pc:chgData name="Joseph Su" userId="547037e20b00b288" providerId="Windows Live" clId="Web-{6A46C87E-841A-49DF-AE2D-78D2A449BE56}" dt="2021-10-01T00:55:22.961" v="0"/>
          <pc:sldLayoutMkLst>
            <pc:docMk/>
            <pc:sldMasterMk cId="688147767" sldId="2147483672"/>
            <pc:sldLayoutMk cId="1868601047" sldId="2147483676"/>
          </pc:sldLayoutMkLst>
        </pc:sldLayoutChg>
        <pc:sldLayoutChg chg="del">
          <pc:chgData name="Joseph Su" userId="547037e20b00b288" providerId="Windows Live" clId="Web-{6A46C87E-841A-49DF-AE2D-78D2A449BE56}" dt="2021-10-01T00:55:22.961" v="0"/>
          <pc:sldLayoutMkLst>
            <pc:docMk/>
            <pc:sldMasterMk cId="688147767" sldId="2147483672"/>
            <pc:sldLayoutMk cId="2198241447" sldId="2147483677"/>
          </pc:sldLayoutMkLst>
        </pc:sldLayoutChg>
        <pc:sldLayoutChg chg="del">
          <pc:chgData name="Joseph Su" userId="547037e20b00b288" providerId="Windows Live" clId="Web-{6A46C87E-841A-49DF-AE2D-78D2A449BE56}" dt="2021-10-01T00:55:22.961" v="0"/>
          <pc:sldLayoutMkLst>
            <pc:docMk/>
            <pc:sldMasterMk cId="688147767" sldId="2147483672"/>
            <pc:sldLayoutMk cId="3971714877" sldId="2147483678"/>
          </pc:sldLayoutMkLst>
        </pc:sldLayoutChg>
        <pc:sldLayoutChg chg="del">
          <pc:chgData name="Joseph Su" userId="547037e20b00b288" providerId="Windows Live" clId="Web-{6A46C87E-841A-49DF-AE2D-78D2A449BE56}" dt="2021-10-01T00:55:22.961" v="0"/>
          <pc:sldLayoutMkLst>
            <pc:docMk/>
            <pc:sldMasterMk cId="688147767" sldId="2147483672"/>
            <pc:sldLayoutMk cId="2334887289" sldId="2147483679"/>
          </pc:sldLayoutMkLst>
        </pc:sldLayoutChg>
        <pc:sldLayoutChg chg="del">
          <pc:chgData name="Joseph Su" userId="547037e20b00b288" providerId="Windows Live" clId="Web-{6A46C87E-841A-49DF-AE2D-78D2A449BE56}" dt="2021-10-01T00:55:22.961" v="0"/>
          <pc:sldLayoutMkLst>
            <pc:docMk/>
            <pc:sldMasterMk cId="688147767" sldId="2147483672"/>
            <pc:sldLayoutMk cId="3336426060" sldId="2147483680"/>
          </pc:sldLayoutMkLst>
        </pc:sldLayoutChg>
        <pc:sldLayoutChg chg="del">
          <pc:chgData name="Joseph Su" userId="547037e20b00b288" providerId="Windows Live" clId="Web-{6A46C87E-841A-49DF-AE2D-78D2A449BE56}" dt="2021-10-01T00:55:22.961" v="0"/>
          <pc:sldLayoutMkLst>
            <pc:docMk/>
            <pc:sldMasterMk cId="688147767" sldId="2147483672"/>
            <pc:sldLayoutMk cId="3410401419" sldId="2147483681"/>
          </pc:sldLayoutMkLst>
        </pc:sldLayoutChg>
        <pc:sldLayoutChg chg="del">
          <pc:chgData name="Joseph Su" userId="547037e20b00b288" providerId="Windows Live" clId="Web-{6A46C87E-841A-49DF-AE2D-78D2A449BE56}" dt="2021-10-01T00:55:22.961" v="0"/>
          <pc:sldLayoutMkLst>
            <pc:docMk/>
            <pc:sldMasterMk cId="688147767" sldId="2147483672"/>
            <pc:sldLayoutMk cId="1835783850" sldId="2147483682"/>
          </pc:sldLayoutMkLst>
        </pc:sldLayoutChg>
        <pc:sldLayoutChg chg="del">
          <pc:chgData name="Joseph Su" userId="547037e20b00b288" providerId="Windows Live" clId="Web-{6A46C87E-841A-49DF-AE2D-78D2A449BE56}" dt="2021-10-01T00:55:22.961" v="0"/>
          <pc:sldLayoutMkLst>
            <pc:docMk/>
            <pc:sldMasterMk cId="688147767" sldId="2147483672"/>
            <pc:sldLayoutMk cId="854952929" sldId="2147483683"/>
          </pc:sldLayoutMkLst>
        </pc:sldLayoutChg>
      </pc:sldMasterChg>
      <pc:sldMasterChg chg="add del addSldLayout delSldLayout modSldLayout">
        <pc:chgData name="Joseph Su" userId="547037e20b00b288" providerId="Windows Live" clId="Web-{6A46C87E-841A-49DF-AE2D-78D2A449BE56}" dt="2021-10-01T00:55:28.477" v="1"/>
        <pc:sldMasterMkLst>
          <pc:docMk/>
          <pc:sldMasterMk cId="616255331" sldId="2147483684"/>
        </pc:sldMasterMkLst>
        <pc:sldLayoutChg chg="add del mod replId">
          <pc:chgData name="Joseph Su" userId="547037e20b00b288" providerId="Windows Live" clId="Web-{6A46C87E-841A-49DF-AE2D-78D2A449BE56}" dt="2021-10-01T00:55:28.477" v="1"/>
          <pc:sldLayoutMkLst>
            <pc:docMk/>
            <pc:sldMasterMk cId="616255331" sldId="2147483684"/>
            <pc:sldLayoutMk cId="1448994406" sldId="2147483685"/>
          </pc:sldLayoutMkLst>
        </pc:sldLayoutChg>
        <pc:sldLayoutChg chg="add del mod replId">
          <pc:chgData name="Joseph Su" userId="547037e20b00b288" providerId="Windows Live" clId="Web-{6A46C87E-841A-49DF-AE2D-78D2A449BE56}" dt="2021-10-01T00:55:28.477" v="1"/>
          <pc:sldLayoutMkLst>
            <pc:docMk/>
            <pc:sldMasterMk cId="616255331" sldId="2147483684"/>
            <pc:sldLayoutMk cId="294184046" sldId="2147483686"/>
          </pc:sldLayoutMkLst>
        </pc:sldLayoutChg>
        <pc:sldLayoutChg chg="add del mod replId">
          <pc:chgData name="Joseph Su" userId="547037e20b00b288" providerId="Windows Live" clId="Web-{6A46C87E-841A-49DF-AE2D-78D2A449BE56}" dt="2021-10-01T00:55:28.477" v="1"/>
          <pc:sldLayoutMkLst>
            <pc:docMk/>
            <pc:sldMasterMk cId="616255331" sldId="2147483684"/>
            <pc:sldLayoutMk cId="1857924373" sldId="2147483687"/>
          </pc:sldLayoutMkLst>
        </pc:sldLayoutChg>
        <pc:sldLayoutChg chg="add del mod replId">
          <pc:chgData name="Joseph Su" userId="547037e20b00b288" providerId="Windows Live" clId="Web-{6A46C87E-841A-49DF-AE2D-78D2A449BE56}" dt="2021-10-01T00:55:28.477" v="1"/>
          <pc:sldLayoutMkLst>
            <pc:docMk/>
            <pc:sldMasterMk cId="616255331" sldId="2147483684"/>
            <pc:sldLayoutMk cId="1976318159" sldId="2147483688"/>
          </pc:sldLayoutMkLst>
        </pc:sldLayoutChg>
        <pc:sldLayoutChg chg="add del mod replId">
          <pc:chgData name="Joseph Su" userId="547037e20b00b288" providerId="Windows Live" clId="Web-{6A46C87E-841A-49DF-AE2D-78D2A449BE56}" dt="2021-10-01T00:55:28.477" v="1"/>
          <pc:sldLayoutMkLst>
            <pc:docMk/>
            <pc:sldMasterMk cId="616255331" sldId="2147483684"/>
            <pc:sldLayoutMk cId="1156641730" sldId="2147483689"/>
          </pc:sldLayoutMkLst>
        </pc:sldLayoutChg>
        <pc:sldLayoutChg chg="add del mod replId">
          <pc:chgData name="Joseph Su" userId="547037e20b00b288" providerId="Windows Live" clId="Web-{6A46C87E-841A-49DF-AE2D-78D2A449BE56}" dt="2021-10-01T00:55:28.477" v="1"/>
          <pc:sldLayoutMkLst>
            <pc:docMk/>
            <pc:sldMasterMk cId="616255331" sldId="2147483684"/>
            <pc:sldLayoutMk cId="4185080190" sldId="2147483690"/>
          </pc:sldLayoutMkLst>
        </pc:sldLayoutChg>
        <pc:sldLayoutChg chg="add del mod replId">
          <pc:chgData name="Joseph Su" userId="547037e20b00b288" providerId="Windows Live" clId="Web-{6A46C87E-841A-49DF-AE2D-78D2A449BE56}" dt="2021-10-01T00:55:28.477" v="1"/>
          <pc:sldLayoutMkLst>
            <pc:docMk/>
            <pc:sldMasterMk cId="616255331" sldId="2147483684"/>
            <pc:sldLayoutMk cId="210729227" sldId="2147483691"/>
          </pc:sldLayoutMkLst>
        </pc:sldLayoutChg>
        <pc:sldLayoutChg chg="add del mod replId">
          <pc:chgData name="Joseph Su" userId="547037e20b00b288" providerId="Windows Live" clId="Web-{6A46C87E-841A-49DF-AE2D-78D2A449BE56}" dt="2021-10-01T00:55:28.477" v="1"/>
          <pc:sldLayoutMkLst>
            <pc:docMk/>
            <pc:sldMasterMk cId="616255331" sldId="2147483684"/>
            <pc:sldLayoutMk cId="2275837512" sldId="2147483692"/>
          </pc:sldLayoutMkLst>
        </pc:sldLayoutChg>
        <pc:sldLayoutChg chg="add del mod replId">
          <pc:chgData name="Joseph Su" userId="547037e20b00b288" providerId="Windows Live" clId="Web-{6A46C87E-841A-49DF-AE2D-78D2A449BE56}" dt="2021-10-01T00:55:28.477" v="1"/>
          <pc:sldLayoutMkLst>
            <pc:docMk/>
            <pc:sldMasterMk cId="616255331" sldId="2147483684"/>
            <pc:sldLayoutMk cId="882256840" sldId="2147483693"/>
          </pc:sldLayoutMkLst>
        </pc:sldLayoutChg>
        <pc:sldLayoutChg chg="add del mod replId">
          <pc:chgData name="Joseph Su" userId="547037e20b00b288" providerId="Windows Live" clId="Web-{6A46C87E-841A-49DF-AE2D-78D2A449BE56}" dt="2021-10-01T00:55:28.477" v="1"/>
          <pc:sldLayoutMkLst>
            <pc:docMk/>
            <pc:sldMasterMk cId="616255331" sldId="2147483684"/>
            <pc:sldLayoutMk cId="3607573945" sldId="2147483694"/>
          </pc:sldLayoutMkLst>
        </pc:sldLayoutChg>
        <pc:sldLayoutChg chg="add del mod replId">
          <pc:chgData name="Joseph Su" userId="547037e20b00b288" providerId="Windows Live" clId="Web-{6A46C87E-841A-49DF-AE2D-78D2A449BE56}" dt="2021-10-01T00:55:28.477" v="1"/>
          <pc:sldLayoutMkLst>
            <pc:docMk/>
            <pc:sldMasterMk cId="616255331" sldId="2147483684"/>
            <pc:sldLayoutMk cId="3402851224" sldId="2147483695"/>
          </pc:sldLayoutMkLst>
        </pc:sldLayoutChg>
      </pc:sldMasterChg>
      <pc:sldMasterChg chg="add mod addSldLayout modSldLayout">
        <pc:chgData name="Joseph Su" userId="547037e20b00b288" providerId="Windows Live" clId="Web-{6A46C87E-841A-49DF-AE2D-78D2A449BE56}" dt="2021-10-01T00:56:07.870" v="9"/>
        <pc:sldMasterMkLst>
          <pc:docMk/>
          <pc:sldMasterMk cId="4063526458" sldId="2147483696"/>
        </pc:sldMasterMkLst>
        <pc:sldLayoutChg chg="add mod replId">
          <pc:chgData name="Joseph Su" userId="547037e20b00b288" providerId="Windows Live" clId="Web-{6A46C87E-841A-49DF-AE2D-78D2A449BE56}" dt="2021-10-01T00:56:07.870" v="9"/>
          <pc:sldLayoutMkLst>
            <pc:docMk/>
            <pc:sldMasterMk cId="4063526458" sldId="2147483696"/>
            <pc:sldLayoutMk cId="3901375579" sldId="2147483697"/>
          </pc:sldLayoutMkLst>
        </pc:sldLayoutChg>
        <pc:sldLayoutChg chg="add mod replId">
          <pc:chgData name="Joseph Su" userId="547037e20b00b288" providerId="Windows Live" clId="Web-{6A46C87E-841A-49DF-AE2D-78D2A449BE56}" dt="2021-10-01T00:56:07.870" v="9"/>
          <pc:sldLayoutMkLst>
            <pc:docMk/>
            <pc:sldMasterMk cId="4063526458" sldId="2147483696"/>
            <pc:sldLayoutMk cId="2193273070" sldId="2147483698"/>
          </pc:sldLayoutMkLst>
        </pc:sldLayoutChg>
        <pc:sldLayoutChg chg="add mod replId">
          <pc:chgData name="Joseph Su" userId="547037e20b00b288" providerId="Windows Live" clId="Web-{6A46C87E-841A-49DF-AE2D-78D2A449BE56}" dt="2021-10-01T00:56:07.870" v="9"/>
          <pc:sldLayoutMkLst>
            <pc:docMk/>
            <pc:sldMasterMk cId="4063526458" sldId="2147483696"/>
            <pc:sldLayoutMk cId="2453781621" sldId="2147483699"/>
          </pc:sldLayoutMkLst>
        </pc:sldLayoutChg>
        <pc:sldLayoutChg chg="add mod replId">
          <pc:chgData name="Joseph Su" userId="547037e20b00b288" providerId="Windows Live" clId="Web-{6A46C87E-841A-49DF-AE2D-78D2A449BE56}" dt="2021-10-01T00:56:07.870" v="9"/>
          <pc:sldLayoutMkLst>
            <pc:docMk/>
            <pc:sldMasterMk cId="4063526458" sldId="2147483696"/>
            <pc:sldLayoutMk cId="2831615667" sldId="2147483700"/>
          </pc:sldLayoutMkLst>
        </pc:sldLayoutChg>
        <pc:sldLayoutChg chg="add mod replId">
          <pc:chgData name="Joseph Su" userId="547037e20b00b288" providerId="Windows Live" clId="Web-{6A46C87E-841A-49DF-AE2D-78D2A449BE56}" dt="2021-10-01T00:56:07.870" v="9"/>
          <pc:sldLayoutMkLst>
            <pc:docMk/>
            <pc:sldMasterMk cId="4063526458" sldId="2147483696"/>
            <pc:sldLayoutMk cId="4161276719" sldId="2147483701"/>
          </pc:sldLayoutMkLst>
        </pc:sldLayoutChg>
        <pc:sldLayoutChg chg="add mod replId">
          <pc:chgData name="Joseph Su" userId="547037e20b00b288" providerId="Windows Live" clId="Web-{6A46C87E-841A-49DF-AE2D-78D2A449BE56}" dt="2021-10-01T00:56:07.870" v="9"/>
          <pc:sldLayoutMkLst>
            <pc:docMk/>
            <pc:sldMasterMk cId="4063526458" sldId="2147483696"/>
            <pc:sldLayoutMk cId="2158210904" sldId="2147483702"/>
          </pc:sldLayoutMkLst>
        </pc:sldLayoutChg>
        <pc:sldLayoutChg chg="add mod replId">
          <pc:chgData name="Joseph Su" userId="547037e20b00b288" providerId="Windows Live" clId="Web-{6A46C87E-841A-49DF-AE2D-78D2A449BE56}" dt="2021-10-01T00:56:07.870" v="9"/>
          <pc:sldLayoutMkLst>
            <pc:docMk/>
            <pc:sldMasterMk cId="4063526458" sldId="2147483696"/>
            <pc:sldLayoutMk cId="1239251354" sldId="2147483703"/>
          </pc:sldLayoutMkLst>
        </pc:sldLayoutChg>
        <pc:sldLayoutChg chg="add mod replId">
          <pc:chgData name="Joseph Su" userId="547037e20b00b288" providerId="Windows Live" clId="Web-{6A46C87E-841A-49DF-AE2D-78D2A449BE56}" dt="2021-10-01T00:56:07.870" v="9"/>
          <pc:sldLayoutMkLst>
            <pc:docMk/>
            <pc:sldMasterMk cId="4063526458" sldId="2147483696"/>
            <pc:sldLayoutMk cId="2573957353" sldId="2147483704"/>
          </pc:sldLayoutMkLst>
        </pc:sldLayoutChg>
        <pc:sldLayoutChg chg="add mod replId">
          <pc:chgData name="Joseph Su" userId="547037e20b00b288" providerId="Windows Live" clId="Web-{6A46C87E-841A-49DF-AE2D-78D2A449BE56}" dt="2021-10-01T00:56:07.870" v="9"/>
          <pc:sldLayoutMkLst>
            <pc:docMk/>
            <pc:sldMasterMk cId="4063526458" sldId="2147483696"/>
            <pc:sldLayoutMk cId="3741191423" sldId="2147483705"/>
          </pc:sldLayoutMkLst>
        </pc:sldLayoutChg>
        <pc:sldLayoutChg chg="add mod replId">
          <pc:chgData name="Joseph Su" userId="547037e20b00b288" providerId="Windows Live" clId="Web-{6A46C87E-841A-49DF-AE2D-78D2A449BE56}" dt="2021-10-01T00:56:07.870" v="9"/>
          <pc:sldLayoutMkLst>
            <pc:docMk/>
            <pc:sldMasterMk cId="4063526458" sldId="2147483696"/>
            <pc:sldLayoutMk cId="2141406139" sldId="2147483706"/>
          </pc:sldLayoutMkLst>
        </pc:sldLayoutChg>
        <pc:sldLayoutChg chg="add mod replId">
          <pc:chgData name="Joseph Su" userId="547037e20b00b288" providerId="Windows Live" clId="Web-{6A46C87E-841A-49DF-AE2D-78D2A449BE56}" dt="2021-10-01T00:56:07.870" v="9"/>
          <pc:sldLayoutMkLst>
            <pc:docMk/>
            <pc:sldMasterMk cId="4063526458" sldId="2147483696"/>
            <pc:sldLayoutMk cId="1817516795" sldId="2147483707"/>
          </pc:sldLayoutMkLst>
        </pc:sldLayoutChg>
      </pc:sldMasterChg>
    </pc:docChg>
  </pc:docChgLst>
  <pc:docChgLst>
    <pc:chgData name="Joseph Su" userId="547037e20b00b288" providerId="Windows Live" clId="Web-{AFB13EC3-7949-4E60-B681-ACB7F1FDE667}"/>
    <pc:docChg chg="delSld">
      <pc:chgData name="Joseph Su" userId="547037e20b00b288" providerId="Windows Live" clId="Web-{AFB13EC3-7949-4E60-B681-ACB7F1FDE667}" dt="2022-01-19T04:30:25.100" v="0"/>
      <pc:docMkLst>
        <pc:docMk/>
      </pc:docMkLst>
      <pc:sldChg chg="del">
        <pc:chgData name="Joseph Su" userId="547037e20b00b288" providerId="Windows Live" clId="Web-{AFB13EC3-7949-4E60-B681-ACB7F1FDE667}" dt="2022-01-19T04:30:25.100" v="0"/>
        <pc:sldMkLst>
          <pc:docMk/>
          <pc:sldMk cId="3694364948" sldId="29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i-FI"/>
              <a:t>CIS 214 – C++ Programming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9E61F-8F34-9D4D-A870-38DE8A6870E7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45CD4-28A0-DE4E-B2A6-C575AE74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915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3:02:49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11565 5224 28588 0 0,'-55'14'0'0'0,"-17"5"0"0"0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i-FI"/>
              <a:t>CIS 214 – C++ Programming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18A8B-D532-2245-894F-702539D4ABF8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2094-75E2-7244-A59F-7E82AE97B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31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0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755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061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167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60FC-8258-8845-8430-96E9AC7AD728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28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9F8-F528-F149-A3C4-D5AF0F561990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56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6406-AD64-A247-A8CA-5F15C1AA845D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564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1D2A-269B-7343-A321-1E64EC6A7D75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37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CEFD-CA9C-BC4B-9AF9-F69C55407A16}" type="datetime1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931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167E-6602-EE4D-86A4-B9BB988B9CE8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69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4D48-60E1-624B-9529-A999E18D11FA}" type="datetime1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394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C04F-B05C-A147-AC56-540D2CEB4DB7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35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7307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A8EA-FD3E-1142-83AD-2F3412319742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941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B14B-11DD-AD45-86CC-029590DBBEDB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898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1CE5-A76A-F140-B883-1ADFDB9BF6C5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96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8162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156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767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109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513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573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914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26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B0B96-F5F3-EE41-8F3F-8FA113A7F5FF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CIS 014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9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" TargetMode="External"/><Relationship Id="rId2" Type="http://schemas.openxmlformats.org/officeDocument/2006/relationships/hyperlink" Target="http://www.cplusplus.com/files/tutorial.pdf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plusplus.com/doc/oldtutorial/control/" TargetMode="External"/><Relationship Id="rId2" Type="http://schemas.openxmlformats.org/officeDocument/2006/relationships/hyperlink" Target="https://www.programiz.com/cpp-programming/variables-literals#:~:text=C%2B%2B%20Literals,and%20'c'%20are%20literals.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cpp/cpp_strings.asp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preprocessor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1107" y="1698429"/>
            <a:ext cx="7170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CIS 014 – C++ Programming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Lecturer: Joseph Su</a:t>
            </a:r>
          </a:p>
        </p:txBody>
      </p:sp>
      <p:pic>
        <p:nvPicPr>
          <p:cNvPr id="3" name="Picture 2" descr="Screen Shot 2014-05-26 at 6.54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0" y="5197185"/>
            <a:ext cx="2411563" cy="15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1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266" y="826296"/>
            <a:ext cx="83054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lvl="3">
              <a:buFont typeface="Arial" charset="0"/>
              <a:buChar char="•"/>
            </a:pPr>
            <a:r>
              <a:rPr lang="en-US" altLang="en-US" sz="2400" dirty="0">
                <a:ea typeface="Times New Roman" charset="0"/>
                <a:cs typeface="Times New Roman" charset="0"/>
              </a:rPr>
              <a:t> Computer’s memory is divided into very small storage locations known as </a:t>
            </a:r>
            <a:r>
              <a:rPr lang="en-US" altLang="en-US" sz="2400" dirty="0">
                <a:solidFill>
                  <a:srgbClr val="FF0066"/>
                </a:solidFill>
                <a:ea typeface="Times New Roman" charset="0"/>
                <a:cs typeface="Times New Roman" charset="0"/>
              </a:rPr>
              <a:t>bytes</a:t>
            </a:r>
          </a:p>
          <a:p>
            <a:pPr marL="284163" lvl="3">
              <a:buFont typeface="Arial" charset="0"/>
              <a:buChar char="•"/>
            </a:pPr>
            <a:r>
              <a:rPr lang="en-US" altLang="en-US" sz="2400" dirty="0">
                <a:ea typeface="Times New Roman" charset="0"/>
                <a:cs typeface="Times New Roman" charset="0"/>
              </a:rPr>
              <a:t> One byte represents one number </a:t>
            </a:r>
          </a:p>
          <a:p>
            <a:pPr marL="284163" lvl="3">
              <a:buFont typeface="Arial" charset="0"/>
              <a:buChar char="•"/>
            </a:pPr>
            <a:r>
              <a:rPr lang="en-US" altLang="en-US" sz="2400" dirty="0">
                <a:ea typeface="Times New Roman" charset="0"/>
                <a:cs typeface="Times New Roman" charset="0"/>
              </a:rPr>
              <a:t> A byte is divided into eight smaller storage locations known as </a:t>
            </a:r>
            <a:r>
              <a:rPr lang="en-US" altLang="en-US" sz="2400" dirty="0">
                <a:solidFill>
                  <a:srgbClr val="FF0066"/>
                </a:solidFill>
                <a:ea typeface="Times New Roman" charset="0"/>
                <a:cs typeface="Times New Roman" charset="0"/>
              </a:rPr>
              <a:t>bits</a:t>
            </a:r>
          </a:p>
          <a:p>
            <a:pPr marL="284163" lvl="3">
              <a:buFont typeface="Arial" charset="0"/>
              <a:buChar char="•"/>
            </a:pPr>
            <a:r>
              <a:rPr lang="en-US" altLang="en-US" sz="2400" dirty="0">
                <a:ea typeface="Times New Roman" charset="0"/>
                <a:cs typeface="Times New Roman" charset="0"/>
              </a:rPr>
              <a:t> Bits are small electrical components that can hold either a positive (+) or a negative (-) value</a:t>
            </a:r>
          </a:p>
          <a:p>
            <a:pPr marL="284163" lvl="3">
              <a:buFont typeface="Arial" charset="0"/>
              <a:buChar char="•"/>
            </a:pPr>
            <a:r>
              <a:rPr lang="en-US" altLang="en-US" sz="2400" dirty="0">
                <a:ea typeface="Times New Roman" charset="0"/>
                <a:cs typeface="Times New Roman" charset="0"/>
              </a:rPr>
              <a:t> A positive charge is similar to a switch in the </a:t>
            </a:r>
            <a:r>
              <a:rPr lang="en-US" altLang="en-US" sz="2400" i="1" dirty="0">
                <a:ea typeface="Times New Roman" charset="0"/>
                <a:cs typeface="Times New Roman" charset="0"/>
              </a:rPr>
              <a:t>on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 position</a:t>
            </a:r>
          </a:p>
          <a:p>
            <a:pPr marL="284163" lvl="3">
              <a:buFont typeface="Arial" charset="0"/>
              <a:buChar char="•"/>
            </a:pPr>
            <a:r>
              <a:rPr lang="en-US" altLang="en-US" sz="2400" dirty="0">
                <a:ea typeface="Times New Roman" charset="0"/>
                <a:cs typeface="Times New Roman" charset="0"/>
              </a:rPr>
              <a:t> A negative charge is similar to a switch in the </a:t>
            </a:r>
            <a:r>
              <a:rPr lang="en-US" altLang="en-US" sz="2400" i="1" dirty="0">
                <a:ea typeface="Times New Roman" charset="0"/>
                <a:cs typeface="Times New Roman" charset="0"/>
              </a:rPr>
              <a:t>off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 position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222" y="241520"/>
            <a:ext cx="81184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BITS &amp; BYTES: INTRODUCTION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89" y="4525250"/>
            <a:ext cx="2276231" cy="170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4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222" y="950951"/>
            <a:ext cx="8305467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fr-FR" sz="2400" dirty="0"/>
              <a:t>Bit: single numeric value, 0 or 1 (2 possible values)</a:t>
            </a:r>
          </a:p>
          <a:p>
            <a:pPr marL="342900" indent="-342900">
              <a:buFontTx/>
              <a:buChar char="•"/>
            </a:pPr>
            <a:endParaRPr lang="fr-FR" sz="2400" dirty="0"/>
          </a:p>
          <a:p>
            <a:pPr marL="342900" indent="-342900">
              <a:buFontTx/>
              <a:buChar char="•"/>
            </a:pPr>
            <a:endParaRPr lang="fr-FR" sz="2400" dirty="0"/>
          </a:p>
          <a:p>
            <a:pPr marL="342900" indent="-342900">
              <a:buFontTx/>
              <a:buChar char="•"/>
            </a:pPr>
            <a:r>
              <a:rPr lang="fr-FR" sz="2400" dirty="0"/>
              <a:t>8 Bits = 1 Byte</a:t>
            </a:r>
          </a:p>
          <a:p>
            <a:endParaRPr lang="fr-FR" sz="2400" dirty="0"/>
          </a:p>
          <a:p>
            <a:pPr marL="342900" indent="-342900">
              <a:buFontTx/>
              <a:buChar char="•"/>
            </a:pPr>
            <a:endParaRPr lang="fr-FR" sz="2400" dirty="0"/>
          </a:p>
          <a:p>
            <a:pPr marL="342900" indent="-342900">
              <a:buFontTx/>
              <a:buChar char="•"/>
            </a:pPr>
            <a:endParaRPr lang="fr-FR" sz="2400" dirty="0"/>
          </a:p>
          <a:p>
            <a:pPr marL="342900" indent="-342900">
              <a:buFontTx/>
              <a:buChar char="•"/>
            </a:pPr>
            <a:r>
              <a:rPr lang="fr-FR" sz="2400" dirty="0" err="1"/>
              <a:t>Think</a:t>
            </a:r>
            <a:r>
              <a:rPr lang="fr-FR" sz="2400" dirty="0"/>
              <a:t> of a byte as 8 switches:</a:t>
            </a:r>
          </a:p>
          <a:p>
            <a:pPr marL="342900" indent="-342900">
              <a:buFontTx/>
              <a:buChar char="•"/>
            </a:pPr>
            <a:endParaRPr lang="fr-FR" sz="2400" dirty="0"/>
          </a:p>
          <a:p>
            <a:pPr marL="342900" indent="-342900">
              <a:buFontTx/>
              <a:buChar char="•"/>
            </a:pPr>
            <a:endParaRPr lang="fr-FR" sz="2400" dirty="0"/>
          </a:p>
          <a:p>
            <a:pPr marL="342900" indent="-342900">
              <a:buFontTx/>
              <a:buChar char="•"/>
            </a:pPr>
            <a:r>
              <a:rPr lang="fr-FR" sz="2400" dirty="0"/>
              <a:t>A single byte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stored</a:t>
            </a:r>
            <a:r>
              <a:rPr lang="fr-FR" sz="2400" dirty="0"/>
              <a:t> in an « </a:t>
            </a:r>
            <a:r>
              <a:rPr lang="fr-FR" sz="2400" dirty="0" err="1">
                <a:solidFill>
                  <a:srgbClr val="FFFF00"/>
                </a:solidFill>
              </a:rPr>
              <a:t>array</a:t>
            </a:r>
            <a:r>
              <a:rPr lang="fr-FR" sz="2400" dirty="0">
                <a:solidFill>
                  <a:srgbClr val="FFFF00"/>
                </a:solidFill>
              </a:rPr>
              <a:t> </a:t>
            </a:r>
            <a:r>
              <a:rPr lang="fr-FR" sz="2400" dirty="0"/>
              <a:t>» of 8 bits</a:t>
            </a:r>
          </a:p>
          <a:p>
            <a:pPr marL="342900" indent="-342900">
              <a:buFontTx/>
              <a:buChar char="•"/>
            </a:pP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an </a:t>
            </a:r>
            <a:r>
              <a:rPr lang="fr-FR" sz="2400" b="1" dirty="0" err="1">
                <a:solidFill>
                  <a:srgbClr val="FFFF00"/>
                </a:solidFill>
              </a:rPr>
              <a:t>array</a:t>
            </a:r>
            <a:r>
              <a:rPr lang="fr-FR" sz="2400" dirty="0">
                <a:solidFill>
                  <a:srgbClr val="FFFF00"/>
                </a:solidFill>
              </a:rPr>
              <a:t> </a:t>
            </a:r>
            <a:r>
              <a:rPr lang="fr-FR" sz="2400" dirty="0"/>
              <a:t>in </a:t>
            </a:r>
            <a:r>
              <a:rPr lang="fr-FR" sz="2400" dirty="0" err="1"/>
              <a:t>programming</a:t>
            </a:r>
            <a:r>
              <a:rPr lang="fr-FR" sz="2400" dirty="0"/>
              <a:t>? </a:t>
            </a:r>
          </a:p>
          <a:p>
            <a:pPr marL="342900" indent="-342900">
              <a:buFontTx/>
              <a:buChar char="•"/>
            </a:pPr>
            <a:r>
              <a:rPr lang="fr-FR" sz="2400" dirty="0"/>
              <a:t>How </a:t>
            </a:r>
            <a:r>
              <a:rPr lang="fr-FR" sz="2400" dirty="0" err="1"/>
              <a:t>many</a:t>
            </a:r>
            <a:r>
              <a:rPr lang="fr-FR" sz="2400" dirty="0"/>
              <a:t> possible values 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generate</a:t>
            </a:r>
            <a:r>
              <a:rPr lang="fr-FR" sz="2400" dirty="0"/>
              <a:t> by </a:t>
            </a:r>
            <a:r>
              <a:rPr lang="fr-FR" sz="2400" dirty="0" err="1"/>
              <a:t>varying</a:t>
            </a:r>
            <a:r>
              <a:rPr lang="fr-FR" sz="2400" dirty="0"/>
              <a:t> 0s and 1s in </a:t>
            </a:r>
            <a:r>
              <a:rPr lang="fr-FR" sz="2400" dirty="0" err="1"/>
              <a:t>above</a:t>
            </a:r>
            <a:r>
              <a:rPr lang="fr-FR" sz="2400" dirty="0"/>
              <a:t> </a:t>
            </a:r>
            <a:r>
              <a:rPr lang="fr-FR" sz="2400" dirty="0" err="1"/>
              <a:t>array</a:t>
            </a:r>
            <a:r>
              <a:rPr lang="fr-FR" sz="2400" dirty="0"/>
              <a:t> of 8 bits?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222" y="241520"/>
            <a:ext cx="81184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BITS &amp; BYTES: INTRODUCTION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31865" y="253995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31865" y="1545029"/>
          <a:ext cx="9068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or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 descr="fig01_07">
            <a:extLst>
              <a:ext uri="{FF2B5EF4-FFF2-40B4-BE49-F238E27FC236}">
                <a16:creationId xmlns:a16="http://schemas.microsoft.com/office/drawing/2014/main" id="{7D221306-B1CA-9647-BD31-D6EBE263F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58" y="3199636"/>
            <a:ext cx="3209925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90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222" y="950951"/>
            <a:ext cx="8305467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fr-FR" sz="2400" dirty="0" err="1"/>
              <a:t>Array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a data structure </a:t>
            </a:r>
            <a:r>
              <a:rPr lang="fr-FR" sz="2400" dirty="0" err="1"/>
              <a:t>allowing</a:t>
            </a:r>
            <a:r>
              <a:rPr lang="fr-FR" sz="2400" dirty="0"/>
              <a:t> </a:t>
            </a:r>
            <a:r>
              <a:rPr lang="fr-FR" sz="2400" dirty="0" err="1"/>
              <a:t>storage</a:t>
            </a:r>
            <a:r>
              <a:rPr lang="fr-FR" sz="2400" dirty="0"/>
              <a:t> of 1 or more </a:t>
            </a:r>
            <a:r>
              <a:rPr lang="fr-FR" sz="2400" dirty="0" err="1"/>
              <a:t>elements</a:t>
            </a:r>
            <a:r>
              <a:rPr lang="fr-FR" sz="2400" dirty="0"/>
              <a:t> </a:t>
            </a:r>
            <a:r>
              <a:rPr lang="fr-FR" sz="2400" dirty="0" err="1"/>
              <a:t>having</a:t>
            </a:r>
            <a:r>
              <a:rPr lang="fr-FR" sz="2400" dirty="0"/>
              <a:t> the </a:t>
            </a:r>
            <a:r>
              <a:rPr lang="fr-FR" sz="2400" dirty="0" err="1"/>
              <a:t>same</a:t>
            </a:r>
            <a:r>
              <a:rPr lang="fr-FR" sz="2400" dirty="0"/>
              <a:t> data type </a:t>
            </a:r>
          </a:p>
          <a:p>
            <a:pPr marL="342900" indent="-342900">
              <a:buFontTx/>
              <a:buChar char="•"/>
            </a:pPr>
            <a:endParaRPr lang="fr-FR" sz="2400" dirty="0"/>
          </a:p>
          <a:p>
            <a:pPr marL="342900" indent="-342900">
              <a:buFontTx/>
              <a:buChar char="•"/>
            </a:pPr>
            <a:r>
              <a:rPr lang="fr-FR" sz="2400" dirty="0"/>
              <a:t>A byte </a:t>
            </a:r>
            <a:r>
              <a:rPr lang="fr-FR" sz="2400" dirty="0" err="1"/>
              <a:t>can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considered</a:t>
            </a:r>
            <a:r>
              <a:rPr lang="fr-FR" sz="2400" dirty="0"/>
              <a:t> as an </a:t>
            </a:r>
            <a:r>
              <a:rPr lang="fr-FR" sz="2400" dirty="0" err="1"/>
              <a:t>array</a:t>
            </a:r>
            <a:r>
              <a:rPr lang="fr-FR" sz="2400" dirty="0"/>
              <a:t> of 8 </a:t>
            </a:r>
            <a:r>
              <a:rPr lang="fr-FR" sz="2400" dirty="0" err="1"/>
              <a:t>elements</a:t>
            </a:r>
            <a:r>
              <a:rPr lang="fr-FR" sz="2400" dirty="0"/>
              <a:t> of the type </a:t>
            </a:r>
            <a:r>
              <a:rPr lang="fr-FR" sz="2400" dirty="0" err="1"/>
              <a:t>called</a:t>
            </a:r>
            <a:r>
              <a:rPr lang="fr-FR" sz="2400" dirty="0"/>
              <a:t> Bit (</a:t>
            </a:r>
            <a:r>
              <a:rPr lang="fr-FR" sz="2400" dirty="0" err="1"/>
              <a:t>which</a:t>
            </a:r>
            <a:r>
              <a:rPr lang="fr-FR" sz="2400" dirty="0"/>
              <a:t> has a value of 0 or 1)</a:t>
            </a:r>
          </a:p>
          <a:p>
            <a:pPr marL="342900" indent="-342900">
              <a:buFontTx/>
              <a:buChar char="•"/>
            </a:pPr>
            <a:endParaRPr lang="fr-FR" sz="2400" dirty="0"/>
          </a:p>
          <a:p>
            <a:pPr marL="342900" indent="-342900">
              <a:buFontTx/>
              <a:buChar char="•"/>
            </a:pPr>
            <a:r>
              <a:rPr lang="fr-FR" sz="2400" dirty="0"/>
              <a:t>8 Bits = 1 Byte</a:t>
            </a:r>
          </a:p>
          <a:p>
            <a:endParaRPr lang="fr-FR" sz="2400" dirty="0"/>
          </a:p>
          <a:p>
            <a:pPr marL="342900" indent="-342900">
              <a:buFontTx/>
              <a:buChar char="•"/>
            </a:pPr>
            <a:endParaRPr lang="fr-FR" sz="2400" dirty="0"/>
          </a:p>
          <a:p>
            <a:pPr marL="342900" indent="-342900">
              <a:buFontTx/>
              <a:buChar char="•"/>
            </a:pPr>
            <a:r>
              <a:rPr lang="fr-FR" sz="2400" dirty="0"/>
              <a:t>1 Byte: 256 possible values of 0’s and 1’s (bits)</a:t>
            </a:r>
          </a:p>
          <a:p>
            <a:endParaRPr lang="fr-FR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14222" y="241520"/>
            <a:ext cx="81184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BITS &amp; BYTES: INTRODUCTION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01076"/>
              </p:ext>
            </p:extLst>
          </p:nvPr>
        </p:nvGraphicFramePr>
        <p:xfrm>
          <a:off x="931865" y="3661755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570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83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222" y="241520"/>
            <a:ext cx="81184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BITS &amp; BYTES: EXAMPLE</a:t>
            </a:r>
          </a:p>
        </p:txBody>
      </p:sp>
      <p:pic>
        <p:nvPicPr>
          <p:cNvPr id="7" name="Picture 6" descr="fig01_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89" y="1831057"/>
            <a:ext cx="23622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483" y="906585"/>
            <a:ext cx="87850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3" indent="-342900">
              <a:buFont typeface="Arial" charset="0"/>
              <a:buChar char="•"/>
            </a:pPr>
            <a:r>
              <a:rPr lang="en-US" altLang="en-US" sz="2400" dirty="0">
                <a:ea typeface="Times New Roman" charset="0"/>
                <a:cs typeface="Times New Roman" charset="0"/>
              </a:rPr>
              <a:t>Each digit in a binary number has a value assigned to it</a:t>
            </a:r>
          </a:p>
          <a:p>
            <a:pPr marL="342900" lvl="3" indent="-342900">
              <a:buFont typeface="Arial" charset="0"/>
              <a:buChar char="•"/>
            </a:pPr>
            <a:r>
              <a:rPr lang="en-US" altLang="en-US" sz="2400" dirty="0">
                <a:ea typeface="Times New Roman" charset="0"/>
                <a:cs typeface="Times New Roman" charset="0"/>
              </a:rPr>
              <a:t>Say we have an 8-bit number: 10011101. The values are as follows: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906" y="3865306"/>
            <a:ext cx="4436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Adding all of the values we get:</a:t>
            </a:r>
          </a:p>
        </p:txBody>
      </p:sp>
      <p:pic>
        <p:nvPicPr>
          <p:cNvPr id="10" name="Picture 9" descr="fig01_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89" y="4403832"/>
            <a:ext cx="2301997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fig01_12">
            <a:extLst>
              <a:ext uri="{FF2B5EF4-FFF2-40B4-BE49-F238E27FC236}">
                <a16:creationId xmlns:a16="http://schemas.microsoft.com/office/drawing/2014/main" id="{6793EAAA-6DE6-0341-893A-ED2831B0C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168" y="4509867"/>
            <a:ext cx="4860842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54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222" y="241520"/>
            <a:ext cx="81184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BITS &amp; BYTES: ANOTHER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483" y="906585"/>
            <a:ext cx="8821646" cy="387798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3845" lvl="3">
              <a:buFont typeface="Arial" charset="0"/>
              <a:buChar char="•"/>
            </a:pPr>
            <a:r>
              <a:rPr lang="en-US" altLang="en-US" sz="2400" dirty="0">
                <a:ea typeface="Times New Roman" charset="0"/>
                <a:cs typeface="Times New Roman"/>
              </a:rPr>
              <a:t> The largest value that can be stored in a byte (8-bit) is </a:t>
            </a:r>
            <a:r>
              <a:rPr lang="en-US" altLang="en-US" sz="2400" dirty="0">
                <a:solidFill>
                  <a:srgbClr val="FFFF00"/>
                </a:solidFill>
                <a:ea typeface="Times New Roman" charset="0"/>
                <a:cs typeface="Times New Roman"/>
              </a:rPr>
              <a:t>255</a:t>
            </a:r>
            <a:endParaRPr lang="en-US">
              <a:solidFill>
                <a:srgbClr val="FFFF00"/>
              </a:solidFill>
              <a:cs typeface="Times New Roman"/>
            </a:endParaRPr>
          </a:p>
          <a:p>
            <a:pPr marL="283845" lvl="3">
              <a:buFont typeface="Arial" charset="0"/>
              <a:buChar char="•"/>
            </a:pPr>
            <a:r>
              <a:rPr lang="en-US" altLang="en-US" sz="2400" dirty="0">
                <a:ea typeface="Times New Roman" charset="0"/>
                <a:cs typeface="Times New Roman"/>
              </a:rPr>
              <a:t> The largest value that can be stored in 2 byte (16-bit) is </a:t>
            </a:r>
            <a:r>
              <a:rPr lang="en-US" altLang="en-US" sz="2400" dirty="0">
                <a:solidFill>
                  <a:srgbClr val="FFFF00"/>
                </a:solidFill>
                <a:ea typeface="Times New Roman" charset="0"/>
                <a:cs typeface="Times New Roman"/>
              </a:rPr>
              <a:t>65535</a:t>
            </a:r>
          </a:p>
          <a:p>
            <a:r>
              <a:rPr lang="en-US" dirty="0"/>
              <a:t>	</a:t>
            </a:r>
          </a:p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Byte: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Byte: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32768 + 16384 + 8192 + 4096 + 2048 + 1024 + 512 + 256 + 128 + 64 + 32 + 16 + 8 + 4 + 2 + 1 </a:t>
            </a:r>
          </a:p>
          <a:p>
            <a:r>
              <a:rPr lang="en-US" dirty="0"/>
              <a:t>= 65535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586046"/>
              </p:ext>
            </p:extLst>
          </p:nvPr>
        </p:nvGraphicFramePr>
        <p:xfrm>
          <a:off x="642695" y="345062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55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570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94089"/>
              </p:ext>
            </p:extLst>
          </p:nvPr>
        </p:nvGraphicFramePr>
        <p:xfrm>
          <a:off x="642695" y="2359956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570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7" descr="fig01_13">
            <a:extLst>
              <a:ext uri="{FF2B5EF4-FFF2-40B4-BE49-F238E27FC236}">
                <a16:creationId xmlns:a16="http://schemas.microsoft.com/office/drawing/2014/main" id="{4E9818BC-2B2A-CB46-95A8-0C7D4F22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22" y="4754562"/>
            <a:ext cx="749617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143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222" y="241520"/>
            <a:ext cx="81184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BITS &amp; BYTES</a:t>
            </a:r>
          </a:p>
        </p:txBody>
      </p:sp>
      <p:pic>
        <p:nvPicPr>
          <p:cNvPr id="7" name="Picture 6" descr="Screen Shot 2014-05-26 at 10.13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2" y="1267120"/>
            <a:ext cx="7952995" cy="2308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5508" y="3801993"/>
            <a:ext cx="550663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dirty="0" err="1">
                <a:solidFill>
                  <a:srgbClr val="FFFF00"/>
                </a:solidFill>
              </a:rPr>
              <a:t>sizeof</a:t>
            </a:r>
            <a:r>
              <a:rPr lang="en-US" sz="2400" dirty="0">
                <a:solidFill>
                  <a:srgbClr val="FFFF00"/>
                </a:solidFill>
              </a:rPr>
              <a:t>(char) = 1 byte; ex: ‘a’, ‘c’, ‘\n’, etc.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285750" indent="-285750">
              <a:buFontTx/>
              <a:buChar char="•"/>
            </a:pPr>
            <a:r>
              <a:rPr lang="en-US" sz="2400" dirty="0" err="1">
                <a:solidFill>
                  <a:srgbClr val="FFFF00"/>
                </a:solidFill>
              </a:rPr>
              <a:t>sizeof</a:t>
            </a:r>
            <a:r>
              <a:rPr lang="en-US" sz="2400" dirty="0">
                <a:solidFill>
                  <a:srgbClr val="FFFF00"/>
                </a:solidFill>
              </a:rPr>
              <a:t>(int) = 4 bytes; ex: 1, 2, 3, etc.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285750" indent="-285750">
              <a:buFontTx/>
              <a:buChar char="•"/>
            </a:pPr>
            <a:r>
              <a:rPr lang="en-US" sz="2400" dirty="0" err="1">
                <a:solidFill>
                  <a:srgbClr val="FFFF00"/>
                </a:solidFill>
              </a:rPr>
              <a:t>sizeof</a:t>
            </a:r>
            <a:r>
              <a:rPr lang="en-US" sz="2400" dirty="0">
                <a:solidFill>
                  <a:srgbClr val="FFFF00"/>
                </a:solidFill>
              </a:rPr>
              <a:t>(std::string) = ?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285750" indent="-285750">
              <a:buFontTx/>
              <a:buChar char="•"/>
            </a:pPr>
            <a:r>
              <a:rPr lang="en-US" sz="2400" dirty="0" err="1">
                <a:solidFill>
                  <a:srgbClr val="FFFF00"/>
                </a:solidFill>
              </a:rPr>
              <a:t>sizeof</a:t>
            </a:r>
            <a:r>
              <a:rPr lang="en-US" sz="2400" dirty="0">
                <a:solidFill>
                  <a:srgbClr val="FFFF00"/>
                </a:solidFill>
              </a:rPr>
              <a:t>(3.14159f) = ?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285750" indent="-285750">
              <a:buFontTx/>
              <a:buChar char="•"/>
            </a:pPr>
            <a:r>
              <a:rPr lang="en-US" sz="2400" dirty="0" err="1">
                <a:solidFill>
                  <a:srgbClr val="FFFF00"/>
                </a:solidFill>
              </a:rPr>
              <a:t>sizeof</a:t>
            </a:r>
            <a:r>
              <a:rPr lang="en-US" sz="2400" dirty="0">
                <a:solidFill>
                  <a:srgbClr val="FFFF00"/>
                </a:solidFill>
              </a:rPr>
              <a:t>(3.14159L) = ?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285750" indent="-285750">
              <a:buFontTx/>
              <a:buChar char="•"/>
            </a:pPr>
            <a:endParaRPr lang="en-US" sz="2400" dirty="0">
              <a:solidFill>
                <a:srgbClr val="FFFF00"/>
              </a:solidFill>
              <a:cs typeface="Calibri"/>
            </a:endParaRPr>
          </a:p>
          <a:p>
            <a:endParaRPr lang="en-US" sz="2400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232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222" y="241520"/>
            <a:ext cx="81184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STORING CHAR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386" y="1236833"/>
            <a:ext cx="8507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Characters are stored in the computer’s memory as binary number.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character, ‘A’, is stored in memory as the number 65, or in the bit pattern, 01000001:</a:t>
            </a:r>
            <a:endParaRPr lang="en-US" sz="2400" dirty="0"/>
          </a:p>
        </p:txBody>
      </p:sp>
      <p:pic>
        <p:nvPicPr>
          <p:cNvPr id="6" name="Picture 7" descr="fig01_14">
            <a:extLst>
              <a:ext uri="{FF2B5EF4-FFF2-40B4-BE49-F238E27FC236}">
                <a16:creationId xmlns:a16="http://schemas.microsoft.com/office/drawing/2014/main" id="{3D10F3D4-028F-594B-9B0C-264E639E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132" y="3429000"/>
            <a:ext cx="6272213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884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222" y="241520"/>
            <a:ext cx="81184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033" y="826296"/>
            <a:ext cx="8581773" cy="563231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Integral data type</a:t>
            </a:r>
          </a:p>
          <a:p>
            <a:pPr marL="342900" indent="-342900">
              <a:buFontTx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Guarantee to be 1 byte in memory space cross C/C++ compilers</a:t>
            </a:r>
            <a:endParaRPr lang="en-US" sz="2400" b="1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In C/C++, all characters are saved as a number value in ASCII</a:t>
            </a:r>
            <a:endParaRPr lang="en-US" sz="2400" b="1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/>
              <a:t>ASCII (American Standard Code for Information Interchange)</a:t>
            </a:r>
          </a:p>
          <a:p>
            <a:pPr marL="342900" indent="-342900">
              <a:buFontTx/>
              <a:buChar char="•"/>
            </a:pPr>
            <a:r>
              <a:rPr lang="ro-RO" sz="2400" dirty="0"/>
              <a:t>http://www.asciitable.com/</a:t>
            </a:r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Each numeric code in an ASCII table represents a character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Each text character is enclosed with a pair of single quotes (‘)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‘0’-’9’, ‘a’-’z’, ‘A’-’Z’, symbols, control characters, etc.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Can be any characters from the keyboard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Every character in ASCII has an assigned value between 0-255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0 – character NULL (‘\0’)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32 – space (‘ ‘)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97 to 122 – small letters ‘a’ to ‘z’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0267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222" y="102134"/>
            <a:ext cx="81184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WHAT DOES A CHAR LOOK LIKE?</a:t>
            </a:r>
          </a:p>
        </p:txBody>
      </p:sp>
      <p:pic>
        <p:nvPicPr>
          <p:cNvPr id="4" name="Picture 3" descr="Screen Shot 2014-05-26 at 10.42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57" y="945427"/>
            <a:ext cx="4912353" cy="53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9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7986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CHAR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818"/>
            <a:ext cx="8229600" cy="4938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Tx/>
              <a:buChar char="•"/>
            </a:pPr>
            <a:r>
              <a:rPr lang="en-US" sz="2400" dirty="0"/>
              <a:t>CHAR = 1 byte (across all platforms)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char </a:t>
            </a:r>
            <a:r>
              <a:rPr lang="en-US" sz="1800" dirty="0" err="1">
                <a:latin typeface="Courier New"/>
                <a:cs typeface="Courier New"/>
              </a:rPr>
              <a:t>some_char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cout</a:t>
            </a:r>
            <a:r>
              <a:rPr lang="en-US" sz="1800" dirty="0">
                <a:latin typeface="Courier New"/>
                <a:cs typeface="Courier New"/>
              </a:rPr>
              <a:t> &lt;&lt; </a:t>
            </a:r>
            <a:r>
              <a:rPr lang="en-US" sz="1800" dirty="0" err="1">
                <a:latin typeface="Courier New"/>
                <a:cs typeface="Courier New"/>
              </a:rPr>
              <a:t>sizeof</a:t>
            </a:r>
            <a:r>
              <a:rPr lang="en-US" sz="1800" dirty="0">
                <a:latin typeface="Courier New"/>
                <a:cs typeface="Courier New"/>
              </a:rPr>
              <a:t>(‘a’); // C++ Program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("%c", 'a');   // C Program </a:t>
            </a:r>
          </a:p>
          <a:p>
            <a:pPr marL="285750" indent="-285750">
              <a:buFontTx/>
              <a:buChar char="•"/>
            </a:pPr>
            <a:endParaRPr lang="en-US" sz="1800" dirty="0">
              <a:latin typeface="Courier New"/>
              <a:cs typeface="Courier New"/>
            </a:endParaRPr>
          </a:p>
          <a:p>
            <a:pPr marL="285750" indent="-285750">
              <a:buFontTx/>
              <a:buChar char="•"/>
            </a:pPr>
            <a:r>
              <a:rPr lang="en-US" sz="2400" dirty="0"/>
              <a:t>signed or unsigned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SIGNED: both negative and positive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signed char: -128 to 127 (</a:t>
            </a:r>
            <a:r>
              <a:rPr lang="en-US" sz="2400" dirty="0">
                <a:solidFill>
                  <a:srgbClr val="FFFF00"/>
                </a:solidFill>
              </a:rPr>
              <a:t>256 possible values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b="1" dirty="0"/>
              <a:t>UNSIGNED: 0 and positive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unsigned char: 0 to 255 (</a:t>
            </a:r>
            <a:r>
              <a:rPr lang="en-US" sz="2400" dirty="0">
                <a:solidFill>
                  <a:srgbClr val="FFFF00"/>
                </a:solidFill>
              </a:rPr>
              <a:t>256 possible values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587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42FA23-4AE7-9F41-A2C0-345D6F78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38D228-4FFA-A943-B862-582629D5F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8D300D-4256-1D4A-85DF-70BEF75F1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2A92B0-5810-9348-ACEC-C446A82F6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CDA9AA-D42D-BD48-B796-88FF64C8B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21">
            <a:extLst>
              <a:ext uri="{FF2B5EF4-FFF2-40B4-BE49-F238E27FC236}">
                <a16:creationId xmlns:a16="http://schemas.microsoft.com/office/drawing/2014/main" id="{053FE942-EB98-CB48-B7AE-40E92E6C0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35B32-ED44-094A-B19A-EC750481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9CD59-BEB4-B64D-B6C1-1435104A3864}"/>
              </a:ext>
            </a:extLst>
          </p:cNvPr>
          <p:cNvSpPr txBox="1"/>
          <p:nvPr/>
        </p:nvSpPr>
        <p:spPr>
          <a:xfrm>
            <a:off x="350041" y="586855"/>
            <a:ext cx="2561325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C69306-E870-3247-A5EA-73164B0994A7}"/>
              </a:ext>
            </a:extLst>
          </p:cNvPr>
          <p:cNvSpPr txBox="1"/>
          <p:nvPr/>
        </p:nvSpPr>
        <p:spPr>
          <a:xfrm>
            <a:off x="3261407" y="241738"/>
            <a:ext cx="5745960" cy="6348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u="sng" dirty="0"/>
              <a:t>Optional Textbook: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Programming: Principles and Practice Using C++, 2nd ed, B. Stroustrup, Addison-Wesley, 2014</a:t>
            </a:r>
            <a:endParaRPr lang="en-US" sz="16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PDF: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2"/>
              </a:rPr>
              <a:t>http://www.cplusplus.com/files/tutorial.pdf</a:t>
            </a: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Online: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3"/>
              </a:rPr>
              <a:t>http://www.cplusplus.com/doc/tutorial/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i="1" dirty="0"/>
              <a:t>The C++ Programming Language, 4th ed.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B. Stroustrup, Addison-Wesley, 2013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How to Program, 10th ed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Deitel &amp; Deitel</a:t>
            </a:r>
            <a:r>
              <a:rPr lang="en-US" sz="1600" dirty="0"/>
              <a:t>, Pearson Hall, 2016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Primer, 5th ed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S. Lippman, J. Lajoie, and B. Moo</a:t>
            </a:r>
            <a:r>
              <a:rPr lang="en-US" sz="1600" dirty="0"/>
              <a:t>, Addison-Wesley, 2012</a:t>
            </a:r>
          </a:p>
        </p:txBody>
      </p:sp>
    </p:spTree>
    <p:extLst>
      <p:ext uri="{BB962C8B-B14F-4D97-AF65-F5344CB8AC3E}">
        <p14:creationId xmlns:p14="http://schemas.microsoft.com/office/powerpoint/2010/main" val="575304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222" y="633461"/>
            <a:ext cx="8305467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•"/>
            </a:pPr>
            <a:r>
              <a:rPr lang="fr-FR" sz="2400" dirty="0">
                <a:latin typeface="Courier New"/>
                <a:cs typeface="Courier New"/>
              </a:rPr>
              <a:t>char</a:t>
            </a:r>
            <a:r>
              <a:rPr lang="fr-FR" sz="2400" dirty="0">
                <a:latin typeface="Calibri"/>
                <a:cs typeface="Calibri"/>
              </a:rPr>
              <a:t> </a:t>
            </a:r>
            <a:r>
              <a:rPr lang="fr-FR" sz="2400" dirty="0" err="1">
                <a:latin typeface="Calibri"/>
                <a:cs typeface="Calibri"/>
              </a:rPr>
              <a:t>initialization</a:t>
            </a:r>
            <a:r>
              <a:rPr lang="fr-FR" sz="2400" dirty="0">
                <a:latin typeface="Calibri"/>
                <a:cs typeface="Calibri"/>
              </a:rPr>
              <a:t> </a:t>
            </a:r>
            <a:r>
              <a:rPr lang="fr-FR" sz="2400" dirty="0" err="1">
                <a:latin typeface="Calibri"/>
                <a:cs typeface="Calibri"/>
              </a:rPr>
              <a:t>exmaples</a:t>
            </a:r>
            <a:r>
              <a:rPr lang="fr-FR" sz="2400" dirty="0">
                <a:latin typeface="Calibri"/>
                <a:cs typeface="Calibri"/>
              </a:rPr>
              <a:t>:</a:t>
            </a:r>
          </a:p>
          <a:p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>
                <a:latin typeface="Courier New"/>
                <a:cs typeface="Courier New"/>
              </a:rPr>
              <a:t>c</a:t>
            </a:r>
            <a:r>
              <a:rPr lang="fr-FR" sz="2400" dirty="0" err="1">
                <a:latin typeface="Courier New"/>
                <a:cs typeface="Courier New"/>
              </a:rPr>
              <a:t>har</a:t>
            </a:r>
            <a:r>
              <a:rPr lang="fr-FR" sz="2400" dirty="0">
                <a:latin typeface="Courier New"/>
                <a:cs typeface="Courier New"/>
              </a:rPr>
              <a:t> </a:t>
            </a:r>
            <a:r>
              <a:rPr lang="fr-FR" sz="2400" dirty="0" err="1">
                <a:latin typeface="Courier New"/>
                <a:cs typeface="Courier New"/>
              </a:rPr>
              <a:t>example_char</a:t>
            </a:r>
            <a:r>
              <a:rPr lang="fr-FR" sz="2400" dirty="0">
                <a:latin typeface="Courier New"/>
                <a:cs typeface="Courier New"/>
              </a:rPr>
              <a:t> = ‘c’;</a:t>
            </a:r>
          </a:p>
          <a:p>
            <a:r>
              <a:rPr lang="fr-FR" sz="2400" dirty="0">
                <a:latin typeface="Calibri"/>
                <a:cs typeface="Calibri"/>
              </a:rPr>
              <a:t>	(SAME AS </a:t>
            </a:r>
            <a:r>
              <a:rPr lang="fr-FR" sz="2400" dirty="0">
                <a:solidFill>
                  <a:srgbClr val="FFFF00"/>
                </a:solidFill>
                <a:latin typeface="Courier New"/>
                <a:cs typeface="Courier New"/>
              </a:rPr>
              <a:t>char </a:t>
            </a:r>
            <a:r>
              <a:rPr lang="fr-FR" sz="2400" dirty="0" err="1">
                <a:solidFill>
                  <a:srgbClr val="FFFF00"/>
                </a:solidFill>
                <a:latin typeface="Courier New"/>
                <a:cs typeface="Courier New"/>
              </a:rPr>
              <a:t>example_char</a:t>
            </a:r>
            <a:r>
              <a:rPr lang="fr-FR" sz="2400" dirty="0">
                <a:solidFill>
                  <a:srgbClr val="FFFF00"/>
                </a:solidFill>
                <a:latin typeface="Courier New"/>
                <a:cs typeface="Courier New"/>
              </a:rPr>
              <a:t> = 99</a:t>
            </a:r>
            <a:r>
              <a:rPr lang="fr-FR" sz="2400" dirty="0">
                <a:latin typeface="Calibri"/>
                <a:cs typeface="Calibri"/>
              </a:rPr>
              <a:t>)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>
                <a:latin typeface="Courier New"/>
                <a:cs typeface="Courier New"/>
              </a:rPr>
              <a:t>c</a:t>
            </a:r>
            <a:r>
              <a:rPr lang="fr-FR" sz="2400" dirty="0" err="1">
                <a:latin typeface="Courier New"/>
                <a:cs typeface="Courier New"/>
              </a:rPr>
              <a:t>har</a:t>
            </a:r>
            <a:r>
              <a:rPr lang="fr-FR" sz="2400" dirty="0">
                <a:latin typeface="Courier New"/>
                <a:cs typeface="Courier New"/>
              </a:rPr>
              <a:t> tab = ‘\t’;</a:t>
            </a:r>
          </a:p>
          <a:p>
            <a:endParaRPr lang="fr-FR" sz="2400" dirty="0">
              <a:latin typeface="Calibri"/>
              <a:cs typeface="Calibri"/>
            </a:endParaRPr>
          </a:p>
          <a:p>
            <a:pPr marL="285750" indent="-285750">
              <a:buFontTx/>
              <a:buChar char="•"/>
            </a:pPr>
            <a:r>
              <a:rPr lang="fr-FR" sz="2400" dirty="0">
                <a:latin typeface="Calibri"/>
                <a:cs typeface="Calibri"/>
              </a:rPr>
              <a:t>C standard </a:t>
            </a:r>
            <a:r>
              <a:rPr lang="fr-FR" sz="2400" dirty="0" err="1">
                <a:latin typeface="Calibri"/>
                <a:cs typeface="Calibri"/>
              </a:rPr>
              <a:t>requires</a:t>
            </a:r>
            <a:r>
              <a:rPr lang="fr-FR" sz="2400" dirty="0">
                <a:latin typeface="Calibri"/>
                <a:cs typeface="Calibri"/>
              </a:rPr>
              <a:t> </a:t>
            </a:r>
            <a:r>
              <a:rPr lang="fr-FR" sz="2400" dirty="0">
                <a:latin typeface="Courier New"/>
                <a:ea typeface="Courier New" charset="0"/>
                <a:cs typeface="Courier New"/>
              </a:rPr>
              <a:t>char</a:t>
            </a:r>
            <a:r>
              <a:rPr lang="fr-FR" sz="2400" dirty="0">
                <a:latin typeface="Calibri"/>
                <a:cs typeface="Calibri"/>
              </a:rPr>
              <a:t> to </a:t>
            </a:r>
            <a:r>
              <a:rPr lang="fr-FR" sz="2400" dirty="0" err="1">
                <a:latin typeface="Calibri"/>
                <a:cs typeface="Calibri"/>
              </a:rPr>
              <a:t>hold</a:t>
            </a:r>
            <a:r>
              <a:rPr lang="fr-FR" sz="2400" dirty="0">
                <a:latin typeface="Calibri"/>
                <a:cs typeface="Calibri"/>
              </a:rPr>
              <a:t> at least 256 </a:t>
            </a:r>
            <a:r>
              <a:rPr lang="fr-FR" sz="2400" dirty="0" err="1">
                <a:latin typeface="Calibri"/>
                <a:cs typeface="Calibri"/>
              </a:rPr>
              <a:t>characters</a:t>
            </a:r>
            <a:r>
              <a:rPr lang="fr-FR" sz="2400" dirty="0">
                <a:latin typeface="Calibri"/>
                <a:cs typeface="Calibri"/>
              </a:rPr>
              <a:t> (or 8 bits)</a:t>
            </a:r>
          </a:p>
          <a:p>
            <a:pPr marL="285750" indent="-285750">
              <a:buFontTx/>
              <a:buChar char="•"/>
            </a:pPr>
            <a:r>
              <a:rPr lang="en-US" sz="2400" dirty="0">
                <a:latin typeface="Courier New"/>
                <a:cs typeface="Courier New"/>
              </a:rPr>
              <a:t>c</a:t>
            </a:r>
            <a:r>
              <a:rPr lang="fr-FR" sz="2400" dirty="0" err="1">
                <a:latin typeface="Courier New"/>
                <a:cs typeface="Courier New"/>
              </a:rPr>
              <a:t>har</a:t>
            </a:r>
            <a:r>
              <a:rPr lang="fr-FR" sz="2400" dirty="0">
                <a:latin typeface="Calibri"/>
                <a:cs typeface="Calibri"/>
              </a:rPr>
              <a:t> uses </a:t>
            </a:r>
            <a:r>
              <a:rPr lang="fr-FR" sz="2400" dirty="0">
                <a:solidFill>
                  <a:srgbClr val="FFFF00"/>
                </a:solidFill>
                <a:latin typeface="Calibri"/>
                <a:cs typeface="Calibri"/>
              </a:rPr>
              <a:t>single </a:t>
            </a:r>
            <a:r>
              <a:rPr lang="fr-FR" sz="2400" dirty="0" err="1">
                <a:solidFill>
                  <a:srgbClr val="FFFF00"/>
                </a:solidFill>
                <a:latin typeface="Calibri"/>
                <a:cs typeface="Calibri"/>
              </a:rPr>
              <a:t>quote</a:t>
            </a:r>
            <a:r>
              <a:rPr lang="fr-FR"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sz="2400" dirty="0">
                <a:latin typeface="Calibri"/>
                <a:cs typeface="Calibri"/>
              </a:rPr>
              <a:t>(‘)</a:t>
            </a:r>
          </a:p>
          <a:p>
            <a:pPr marL="285750" indent="-285750"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I</a:t>
            </a:r>
            <a:r>
              <a:rPr lang="fr-FR" sz="2400" dirty="0">
                <a:latin typeface="Calibri"/>
                <a:cs typeface="Calibri"/>
              </a:rPr>
              <a:t>s ‘</a:t>
            </a:r>
            <a:r>
              <a:rPr lang="fr-FR" sz="2400" dirty="0" err="1">
                <a:latin typeface="Calibri"/>
                <a:cs typeface="Calibri"/>
              </a:rPr>
              <a:t>pasadena</a:t>
            </a:r>
            <a:r>
              <a:rPr lang="fr-FR" sz="2400" dirty="0">
                <a:latin typeface="Calibri"/>
                <a:cs typeface="Calibri"/>
              </a:rPr>
              <a:t>’ a char???</a:t>
            </a:r>
          </a:p>
          <a:p>
            <a:pPr marL="285750" indent="-285750">
              <a:buFontTx/>
              <a:buChar char="•"/>
            </a:pPr>
            <a:r>
              <a:rPr lang="fr-FR" sz="2400" dirty="0">
                <a:latin typeface="Calibri"/>
                <a:cs typeface="Calibri"/>
              </a:rPr>
              <a:t>There </a:t>
            </a:r>
            <a:r>
              <a:rPr lang="fr-FR" sz="2400" dirty="0" err="1">
                <a:latin typeface="Calibri"/>
                <a:cs typeface="Calibri"/>
              </a:rPr>
              <a:t>is</a:t>
            </a:r>
            <a:r>
              <a:rPr lang="fr-FR" sz="2400" dirty="0">
                <a:latin typeface="Calibri"/>
                <a:cs typeface="Calibri"/>
              </a:rPr>
              <a:t> NO </a:t>
            </a:r>
            <a:r>
              <a:rPr lang="fr-FR" sz="2400" dirty="0" err="1">
                <a:latin typeface="Calibri"/>
                <a:cs typeface="Calibri"/>
              </a:rPr>
              <a:t>such</a:t>
            </a:r>
            <a:r>
              <a:rPr lang="fr-FR" sz="2400" dirty="0">
                <a:latin typeface="Calibri"/>
                <a:cs typeface="Calibri"/>
              </a:rPr>
              <a:t> </a:t>
            </a:r>
            <a:r>
              <a:rPr lang="fr-FR" sz="2400" dirty="0" err="1">
                <a:latin typeface="Calibri"/>
                <a:cs typeface="Calibri"/>
              </a:rPr>
              <a:t>thing</a:t>
            </a:r>
            <a:r>
              <a:rPr lang="fr-FR" sz="2400" dirty="0">
                <a:latin typeface="Calibri"/>
                <a:cs typeface="Calibri"/>
              </a:rPr>
              <a:t> as multi-</a:t>
            </a:r>
            <a:r>
              <a:rPr lang="fr-FR" sz="2400" dirty="0" err="1">
                <a:latin typeface="Calibri"/>
                <a:cs typeface="Calibri"/>
              </a:rPr>
              <a:t>character</a:t>
            </a:r>
            <a:r>
              <a:rPr lang="fr-FR" sz="2400" dirty="0">
                <a:latin typeface="Calibri"/>
                <a:cs typeface="Calibri"/>
              </a:rPr>
              <a:t> </a:t>
            </a:r>
            <a:r>
              <a:rPr lang="fr-FR" sz="2400" dirty="0" err="1">
                <a:latin typeface="Calibri"/>
                <a:cs typeface="Calibri"/>
              </a:rPr>
              <a:t>literal</a:t>
            </a:r>
            <a:r>
              <a:rPr lang="fr-FR" sz="2400" dirty="0">
                <a:latin typeface="Calibri"/>
                <a:cs typeface="Calibri"/>
              </a:rPr>
              <a:t> in C/C++</a:t>
            </a:r>
          </a:p>
          <a:p>
            <a:pPr marL="285750" indent="-28575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string</a:t>
            </a:r>
            <a:r>
              <a:rPr lang="en-US" sz="24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of characters, even if only one character</a:t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dirty="0">
                <a:latin typeface="Calibri"/>
                <a:cs typeface="Calibri"/>
              </a:rPr>
              <a:t>is enclosed in </a:t>
            </a:r>
            <a:r>
              <a:rPr lang="en-US" sz="2400" dirty="0">
                <a:solidFill>
                  <a:srgbClr val="FFFF00"/>
                </a:solidFill>
                <a:latin typeface="Calibri"/>
                <a:cs typeface="Calibri"/>
              </a:rPr>
              <a:t>double quotes</a:t>
            </a:r>
          </a:p>
          <a:p>
            <a:pPr marL="800100" lvl="1" indent="-342900"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"a" is a string of characters containing one character</a:t>
            </a:r>
          </a:p>
          <a:p>
            <a:pPr marL="800100" lvl="1" indent="-342900"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'a' is a value of type </a:t>
            </a:r>
            <a:r>
              <a:rPr lang="en-US" sz="2400" dirty="0">
                <a:latin typeface="Courier New"/>
                <a:cs typeface="Courier New"/>
              </a:rPr>
              <a:t>char</a:t>
            </a:r>
            <a:endParaRPr lang="fr-FR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222" y="125360"/>
            <a:ext cx="8188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CHAR DATA TYPE</a:t>
            </a:r>
          </a:p>
        </p:txBody>
      </p:sp>
    </p:spTree>
    <p:extLst>
      <p:ext uri="{BB962C8B-B14F-4D97-AF65-F5344CB8AC3E}">
        <p14:creationId xmlns:p14="http://schemas.microsoft.com/office/powerpoint/2010/main" val="2507200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222" y="950951"/>
            <a:ext cx="830546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dirty="0"/>
              <a:t>Newline: ‘\n’</a:t>
            </a:r>
          </a:p>
          <a:p>
            <a:pPr marL="285750" indent="-285750">
              <a:buFontTx/>
              <a:buChar char="•"/>
            </a:pPr>
            <a:r>
              <a:rPr lang="en-US" sz="2400" dirty="0"/>
              <a:t>Backspace: ‘\b’</a:t>
            </a:r>
          </a:p>
          <a:p>
            <a:pPr marL="285750" indent="-285750">
              <a:buFontTx/>
              <a:buChar char="•"/>
            </a:pPr>
            <a:r>
              <a:rPr lang="en-US" sz="2400" dirty="0"/>
              <a:t>Carriage return: ‘\r’</a:t>
            </a:r>
          </a:p>
          <a:p>
            <a:pPr marL="285750" indent="-285750">
              <a:buFontTx/>
              <a:buChar char="•"/>
            </a:pPr>
            <a:r>
              <a:rPr lang="en-US" sz="2400" dirty="0"/>
              <a:t>Tab: ‘\t’</a:t>
            </a:r>
          </a:p>
          <a:p>
            <a:pPr marL="285750" indent="-285750">
              <a:buFontTx/>
              <a:buChar char="•"/>
            </a:pPr>
            <a:endParaRPr lang="en-US" sz="2400" dirty="0"/>
          </a:p>
          <a:p>
            <a:pPr marL="285750" indent="-285750">
              <a:buFontTx/>
              <a:buChar char="•"/>
            </a:pPr>
            <a:r>
              <a:rPr lang="en-US" sz="2400" dirty="0"/>
              <a:t>What value is ‘0’?</a:t>
            </a:r>
          </a:p>
          <a:p>
            <a:pPr marL="285750" indent="-285750">
              <a:buFontTx/>
              <a:buChar char="•"/>
            </a:pPr>
            <a:r>
              <a:rPr lang="en-US" sz="2400" dirty="0"/>
              <a:t>What value is ‘1’?</a:t>
            </a:r>
          </a:p>
          <a:p>
            <a:pPr marL="285750" indent="-285750">
              <a:buFontTx/>
              <a:buChar char="•"/>
            </a:pPr>
            <a:endParaRPr lang="en-US" sz="2400" dirty="0"/>
          </a:p>
          <a:p>
            <a:pPr marL="285750" indent="-285750">
              <a:buFontTx/>
              <a:buChar char="•"/>
            </a:pPr>
            <a:r>
              <a:rPr lang="en-US" sz="2400" dirty="0"/>
              <a:t>What value is ‘a’?</a:t>
            </a:r>
          </a:p>
          <a:p>
            <a:pPr marL="285750" indent="-285750">
              <a:buFontTx/>
              <a:buChar char="•"/>
            </a:pPr>
            <a:r>
              <a:rPr lang="en-US" sz="2400" dirty="0"/>
              <a:t>What value is ‘b’?</a:t>
            </a:r>
            <a:endParaRPr lang="fr-FR" dirty="0"/>
          </a:p>
          <a:p>
            <a:endParaRPr lang="fr-FR" dirty="0"/>
          </a:p>
          <a:p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14222" y="241520"/>
            <a:ext cx="8188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CHAR LITERALS</a:t>
            </a:r>
          </a:p>
        </p:txBody>
      </p:sp>
    </p:spTree>
    <p:extLst>
      <p:ext uri="{BB962C8B-B14F-4D97-AF65-F5344CB8AC3E}">
        <p14:creationId xmlns:p14="http://schemas.microsoft.com/office/powerpoint/2010/main" val="135935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7986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CHAR INTIALIZATIONS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774"/>
            <a:ext cx="8229600" cy="4938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/>
              <a:t>Good practice: </a:t>
            </a:r>
            <a:endParaRPr lang="fr-FR" sz="2400" dirty="0"/>
          </a:p>
          <a:p>
            <a:pPr marL="0" indent="0">
              <a:buNone/>
            </a:pPr>
            <a:r>
              <a:rPr lang="fr-FR" sz="2400" dirty="0">
                <a:latin typeface="Courier"/>
                <a:cs typeface="Courier"/>
              </a:rPr>
              <a:t>	char </a:t>
            </a:r>
            <a:r>
              <a:rPr lang="fr-FR" sz="2400" dirty="0" err="1">
                <a:latin typeface="Courier"/>
                <a:cs typeface="Courier"/>
              </a:rPr>
              <a:t>letter</a:t>
            </a:r>
            <a:r>
              <a:rPr lang="fr-FR" sz="2400" dirty="0">
                <a:latin typeface="Courier"/>
                <a:cs typeface="Courier"/>
              </a:rPr>
              <a:t> = ‘a’;</a:t>
            </a: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Bad practice:</a:t>
            </a:r>
          </a:p>
          <a:p>
            <a:pPr marL="0" indent="0">
              <a:buNone/>
            </a:pPr>
            <a:r>
              <a:rPr lang="nb-NO" sz="2400" dirty="0">
                <a:latin typeface="Courier"/>
                <a:cs typeface="Courier"/>
              </a:rPr>
              <a:t>	</a:t>
            </a:r>
            <a:r>
              <a:rPr lang="nb-NO" sz="2400" dirty="0" err="1">
                <a:latin typeface="Courier"/>
                <a:cs typeface="Courier"/>
              </a:rPr>
              <a:t>char</a:t>
            </a:r>
            <a:r>
              <a:rPr lang="nb-NO" sz="2400" dirty="0">
                <a:latin typeface="Courier"/>
                <a:cs typeface="Courier"/>
              </a:rPr>
              <a:t> letter = 97; </a:t>
            </a:r>
          </a:p>
          <a:p>
            <a:pPr marL="0" indent="0">
              <a:buNone/>
            </a:pPr>
            <a:endParaRPr lang="nb-NO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Invalid:</a:t>
            </a:r>
            <a:endParaRPr lang="en-US" sz="2400" b="1" dirty="0">
              <a:solidFill>
                <a:srgbClr val="FFFF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char letter = ‘</a:t>
            </a:r>
            <a:r>
              <a:rPr lang="en-US" sz="2400" dirty="0" err="1">
                <a:latin typeface="Courier"/>
                <a:cs typeface="Courier"/>
              </a:rPr>
              <a:t>abc</a:t>
            </a:r>
            <a:r>
              <a:rPr lang="en-US" sz="2400" dirty="0">
                <a:latin typeface="Courier"/>
                <a:cs typeface="Courier"/>
              </a:rPr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1274672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240053"/>
            <a:ext cx="8229600" cy="66531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INTEGER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5830"/>
            <a:ext cx="8229600" cy="49387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Arial" charset="0"/>
              </a:rPr>
              <a:t>2  and 2.0 are not the same number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A whole number such as 2 is of type 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int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A real number such as 2.0 is of type 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double</a:t>
            </a:r>
            <a:br>
              <a:rPr lang="en-US" sz="2400" dirty="0">
                <a:latin typeface="Arial" charset="0"/>
              </a:rPr>
            </a:br>
            <a:endParaRPr lang="en-US" sz="2400" dirty="0">
              <a:latin typeface="Arial" charset="0"/>
            </a:endParaRP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int</a:t>
            </a:r>
            <a:r>
              <a:rPr lang="en-US" sz="2400" dirty="0">
                <a:latin typeface="Arial"/>
                <a:cs typeface="Arial"/>
              </a:rPr>
              <a:t>: stored as exact values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double</a:t>
            </a:r>
            <a:r>
              <a:rPr lang="en-US" sz="2400" dirty="0">
                <a:latin typeface="Arial"/>
                <a:cs typeface="Arial"/>
              </a:rPr>
              <a:t>: may be stored as approximate values due to limitations on  number of significant digits that can be represented</a:t>
            </a:r>
          </a:p>
          <a:p>
            <a:r>
              <a:rPr lang="en-US" sz="2400" dirty="0">
                <a:latin typeface="Arial"/>
                <a:cs typeface="Arial"/>
              </a:rPr>
              <a:t>Type 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int</a:t>
            </a:r>
            <a:r>
              <a:rPr lang="en-US" sz="2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does not contain decimal points</a:t>
            </a:r>
          </a:p>
          <a:p>
            <a:pPr marL="457200" lvl="1" indent="0">
              <a:buNone/>
            </a:pPr>
            <a:r>
              <a:rPr lang="en-US" sz="2000" dirty="0">
                <a:latin typeface="Arial" charset="0"/>
              </a:rPr>
              <a:t>Ex: </a:t>
            </a:r>
          </a:p>
          <a:p>
            <a:pPr lvl="2"/>
            <a:r>
              <a:rPr lang="en-US" dirty="0">
                <a:latin typeface="Arial"/>
                <a:cs typeface="Arial"/>
              </a:rPr>
              <a:t>2</a:t>
            </a:r>
          </a:p>
          <a:p>
            <a:pPr lvl="2"/>
            <a:r>
              <a:rPr lang="en-US" dirty="0">
                <a:latin typeface="Arial"/>
                <a:cs typeface="Arial"/>
              </a:rPr>
              <a:t>14</a:t>
            </a:r>
          </a:p>
          <a:p>
            <a:pPr lvl="2"/>
            <a:r>
              <a:rPr lang="en-US" dirty="0">
                <a:latin typeface="Arial"/>
                <a:cs typeface="Arial"/>
              </a:rPr>
              <a:t>432</a:t>
            </a:r>
          </a:p>
          <a:p>
            <a:pPr lvl="2"/>
            <a:r>
              <a:rPr lang="en-US" dirty="0" err="1">
                <a:latin typeface="Arial"/>
                <a:cs typeface="Arial"/>
              </a:rPr>
              <a:t>etc</a:t>
            </a:r>
            <a:endParaRPr lang="en-US" dirty="0">
              <a:latin typeface="Arial"/>
              <a:cs typeface="Arial"/>
            </a:endParaRPr>
          </a:p>
          <a:p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92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120346"/>
            <a:ext cx="8229600" cy="73501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INTEGER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3912"/>
            <a:ext cx="8229600" cy="493871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Tx/>
              <a:buChar char="•"/>
            </a:pPr>
            <a:r>
              <a:rPr lang="en-US" sz="2400" dirty="0"/>
              <a:t>INT = 4 Bytes or above (machine dependent)</a:t>
            </a:r>
            <a:endParaRPr lang="en-US" sz="2400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800" dirty="0">
                <a:latin typeface="Courier"/>
                <a:cs typeface="Courier"/>
              </a:rPr>
              <a:t>Ex:</a:t>
            </a:r>
          </a:p>
          <a:p>
            <a:pPr marL="400050" lvl="1" indent="0">
              <a:buNone/>
            </a:pPr>
            <a:r>
              <a:rPr lang="en-US" sz="1800" dirty="0">
                <a:latin typeface="Courier"/>
                <a:cs typeface="Courier"/>
              </a:rPr>
              <a:t>int </a:t>
            </a:r>
            <a:r>
              <a:rPr lang="en-US" sz="1800" dirty="0" err="1">
                <a:latin typeface="Courier"/>
                <a:cs typeface="Courier"/>
              </a:rPr>
              <a:t>some_int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pPr marL="400050" lvl="1" indent="0">
              <a:buNone/>
            </a:pPr>
            <a:r>
              <a:rPr lang="en-US" sz="1800" dirty="0" err="1">
                <a:latin typeface="Courier"/>
                <a:cs typeface="Courier"/>
              </a:rPr>
              <a:t>cout</a:t>
            </a:r>
            <a:r>
              <a:rPr lang="en-US" sz="1800" dirty="0">
                <a:latin typeface="Courier"/>
                <a:cs typeface="Courier"/>
              </a:rPr>
              <a:t> &lt;&lt; </a:t>
            </a:r>
            <a:r>
              <a:rPr lang="en-US" sz="1800" dirty="0" err="1">
                <a:latin typeface="Courier"/>
                <a:cs typeface="Courier"/>
              </a:rPr>
              <a:t>sizeof</a:t>
            </a:r>
            <a:r>
              <a:rPr lang="en-US" sz="1800" dirty="0">
                <a:latin typeface="Courier"/>
                <a:cs typeface="Courier"/>
              </a:rPr>
              <a:t>(9);       // C++ Program</a:t>
            </a:r>
          </a:p>
          <a:p>
            <a:pPr marL="400050" lvl="1" indent="0">
              <a:buNone/>
            </a:pPr>
            <a:r>
              <a:rPr lang="en-US" sz="1800" dirty="0" err="1">
                <a:latin typeface="Courier"/>
              </a:rPr>
              <a:t>printf</a:t>
            </a:r>
            <a:r>
              <a:rPr lang="en-US" sz="1800" dirty="0">
                <a:latin typeface="Courier"/>
              </a:rPr>
              <a:t>("%d", </a:t>
            </a:r>
            <a:r>
              <a:rPr lang="en-US" sz="1800" dirty="0" err="1">
                <a:latin typeface="Courier"/>
              </a:rPr>
              <a:t>sizeof</a:t>
            </a:r>
            <a:r>
              <a:rPr lang="en-US" sz="1800" dirty="0">
                <a:latin typeface="Courier"/>
              </a:rPr>
              <a:t>(9)); // C Program</a:t>
            </a:r>
          </a:p>
          <a:p>
            <a:pPr marL="285750" indent="-285750">
              <a:buFontTx/>
              <a:buChar char="•"/>
            </a:pPr>
            <a:endParaRPr lang="en-US" sz="2400" dirty="0"/>
          </a:p>
          <a:p>
            <a:pPr marL="285750" indent="-28575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signed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unsigned</a:t>
            </a:r>
            <a:r>
              <a:rPr lang="en-US" sz="2400" dirty="0">
                <a:solidFill>
                  <a:srgbClr val="FFFF00"/>
                </a:solidFill>
              </a:rPr>
              <a:t> </a:t>
            </a:r>
            <a:endParaRPr lang="en-US" sz="2400">
              <a:solidFill>
                <a:srgbClr val="FFFFFF"/>
              </a:solidFill>
            </a:endParaRPr>
          </a:p>
          <a:p>
            <a:pPr marL="285750" indent="-285750">
              <a:buFontTx/>
              <a:buChar char="•"/>
            </a:pPr>
            <a:endParaRPr lang="en-US" sz="2400" dirty="0">
              <a:cs typeface="Calibri" panose="020F0502020204030204"/>
            </a:endParaRPr>
          </a:p>
          <a:p>
            <a:pPr marL="285750" indent="-285750">
              <a:buFontTx/>
              <a:buChar char="•"/>
            </a:pPr>
            <a:r>
              <a:rPr lang="en-US" sz="2400" b="1" dirty="0"/>
              <a:t>SIGNED: both negative and positive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/>
                <a:cs typeface="Courier New"/>
              </a:rPr>
              <a:t>signed int: -2147483648 to 2147483647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	(</a:t>
            </a:r>
            <a:r>
              <a:rPr lang="en-US" sz="2400" dirty="0">
                <a:solidFill>
                  <a:srgbClr val="FFFF00"/>
                </a:solidFill>
              </a:rPr>
              <a:t>2</a:t>
            </a:r>
            <a:r>
              <a:rPr lang="en-US" sz="2400" baseline="30000" dirty="0">
                <a:solidFill>
                  <a:srgbClr val="FFFF00"/>
                </a:solidFill>
              </a:rPr>
              <a:t>32</a:t>
            </a:r>
            <a:r>
              <a:rPr lang="en-US" sz="2400" dirty="0">
                <a:solidFill>
                  <a:srgbClr val="FFFF00"/>
                </a:solidFill>
              </a:rPr>
              <a:t> possible values</a:t>
            </a:r>
            <a:r>
              <a:rPr lang="en-US" sz="2400" dirty="0"/>
              <a:t>)</a:t>
            </a:r>
          </a:p>
          <a:p>
            <a:r>
              <a:rPr lang="en-US" sz="2400" b="1" dirty="0"/>
              <a:t>UNSIGNED: 0 and positive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unsigned int: 0 to 4294967295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	(</a:t>
            </a:r>
            <a:r>
              <a:rPr lang="en-US" sz="2400" dirty="0">
                <a:solidFill>
                  <a:srgbClr val="FFFF00"/>
                </a:solidFill>
              </a:rPr>
              <a:t>2</a:t>
            </a:r>
            <a:r>
              <a:rPr lang="en-US" sz="2400" baseline="30000" dirty="0">
                <a:solidFill>
                  <a:srgbClr val="FFFF00"/>
                </a:solidFill>
              </a:rPr>
              <a:t>32</a:t>
            </a:r>
            <a:r>
              <a:rPr lang="en-US" sz="2400" dirty="0">
                <a:solidFill>
                  <a:srgbClr val="FFFF00"/>
                </a:solidFill>
              </a:rPr>
              <a:t> possible values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85391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704" y="762720"/>
            <a:ext cx="8305467" cy="58169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bool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in C/C++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Integral type with value of 0 or 1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Typically 1 byte in memory space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0 = false;  1 = true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/>
              <a:t>For use in logical operations and assignments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Ex:</a:t>
            </a:r>
          </a:p>
          <a:p>
            <a:r>
              <a:rPr lang="en-US" dirty="0">
                <a:latin typeface="Courier New"/>
                <a:cs typeface="Courier New"/>
              </a:rPr>
              <a:t>if (</a:t>
            </a:r>
            <a:r>
              <a:rPr lang="en-US" dirty="0" err="1">
                <a:latin typeface="Courier New"/>
                <a:cs typeface="Courier New"/>
              </a:rPr>
              <a:t>isAvailable</a:t>
            </a:r>
            <a:r>
              <a:rPr lang="en-US" dirty="0">
                <a:latin typeface="Courier New"/>
                <a:cs typeface="Courier New"/>
              </a:rPr>
              <a:t>) {…}</a:t>
            </a:r>
          </a:p>
          <a:p>
            <a:pPr marL="342900" indent="-342900">
              <a:buFontTx/>
              <a:buChar char="•"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Ex:</a:t>
            </a:r>
          </a:p>
          <a:p>
            <a:r>
              <a:rPr lang="en-US" dirty="0">
                <a:latin typeface="Courier New"/>
                <a:cs typeface="Courier New"/>
              </a:rPr>
              <a:t>if (</a:t>
            </a:r>
            <a:r>
              <a:rPr lang="en-US" dirty="0" err="1">
                <a:latin typeface="Courier New"/>
                <a:cs typeface="Courier New"/>
              </a:rPr>
              <a:t>isAvailable</a:t>
            </a:r>
            <a:r>
              <a:rPr lang="en-US" dirty="0">
                <a:latin typeface="Courier New"/>
                <a:cs typeface="Courier New"/>
              </a:rPr>
              <a:t> == true) { … }</a:t>
            </a:r>
          </a:p>
          <a:p>
            <a:pPr marL="342900" indent="-342900">
              <a:buFontTx/>
              <a:buChar char="•"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Ex:</a:t>
            </a:r>
          </a:p>
          <a:p>
            <a:r>
              <a:rPr lang="en-US" dirty="0">
                <a:latin typeface="Courier New"/>
                <a:cs typeface="Courier New"/>
              </a:rPr>
              <a:t>if (</a:t>
            </a:r>
            <a:r>
              <a:rPr lang="en-US" dirty="0" err="1">
                <a:latin typeface="Courier New"/>
                <a:cs typeface="Courier New"/>
              </a:rPr>
              <a:t>isAvailable</a:t>
            </a:r>
            <a:r>
              <a:rPr lang="en-US" dirty="0">
                <a:latin typeface="Courier New"/>
                <a:cs typeface="Courier New"/>
              </a:rPr>
              <a:t> == 1) { … }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Ex:</a:t>
            </a:r>
          </a:p>
          <a:p>
            <a:r>
              <a:rPr lang="en-US" dirty="0">
                <a:latin typeface="Courier New"/>
                <a:cs typeface="Courier New"/>
              </a:rPr>
              <a:t>bool </a:t>
            </a:r>
            <a:r>
              <a:rPr lang="en-US" dirty="0" err="1">
                <a:latin typeface="Courier New"/>
                <a:cs typeface="Courier New"/>
              </a:rPr>
              <a:t>isGood</a:t>
            </a:r>
            <a:r>
              <a:rPr lang="en-US" dirty="0">
                <a:latin typeface="Courier New"/>
                <a:cs typeface="Courier New"/>
              </a:rPr>
              <a:t> = 7;	// integer 7 is implicitly converted </a:t>
            </a:r>
          </a:p>
          <a:p>
            <a:r>
              <a:rPr lang="en-US" dirty="0">
                <a:latin typeface="Courier New"/>
                <a:cs typeface="Courier New"/>
              </a:rPr>
              <a:t>                 // to bool</a:t>
            </a:r>
          </a:p>
          <a:p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 &lt;&lt; </a:t>
            </a:r>
            <a:r>
              <a:rPr lang="en-US" dirty="0" err="1">
                <a:latin typeface="Courier New"/>
                <a:cs typeface="Courier New"/>
              </a:rPr>
              <a:t>isGood</a:t>
            </a:r>
            <a:r>
              <a:rPr lang="en-US" dirty="0">
                <a:latin typeface="Courier New"/>
                <a:cs typeface="Courier New"/>
              </a:rPr>
              <a:t>;  // output: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222" y="241520"/>
            <a:ext cx="8188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BOOLEAN DECLARATION</a:t>
            </a:r>
          </a:p>
        </p:txBody>
      </p:sp>
    </p:spTree>
    <p:extLst>
      <p:ext uri="{BB962C8B-B14F-4D97-AF65-F5344CB8AC3E}">
        <p14:creationId xmlns:p14="http://schemas.microsoft.com/office/powerpoint/2010/main" val="907438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222" y="943160"/>
            <a:ext cx="8305467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Integer can be implicitly converted to bool values: non-zero integers to true, and 0 to false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bool x = true;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bool y = true;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bool sum = x + y;</a:t>
            </a:r>
          </a:p>
          <a:p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&lt;&lt; sum;       // C++</a:t>
            </a:r>
          </a:p>
          <a:p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printf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("%d", sum); // C</a:t>
            </a:r>
          </a:p>
          <a:p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sum = x – y;</a:t>
            </a:r>
          </a:p>
          <a:p>
            <a:pPr marL="342900" indent="-342900">
              <a:buFontTx/>
              <a:buChar char="•"/>
            </a:pPr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&lt;&lt; sum;       // C++</a:t>
            </a:r>
          </a:p>
          <a:p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printf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("%d", sum); // C</a:t>
            </a: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222" y="241520"/>
            <a:ext cx="8188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285386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222" y="943160"/>
            <a:ext cx="8305467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A C++ string is a series of characters enclosed in double quotes. 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A newline cannot be a part of a string:</a:t>
            </a:r>
          </a:p>
          <a:p>
            <a:pPr lvl="1"/>
            <a:r>
              <a:rPr lang="en-US" sz="2400" dirty="0"/>
              <a:t>Error: 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”C++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is fun!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”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Correct: 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”C++\n is fun!”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String can be created statically via:</a:t>
            </a:r>
          </a:p>
          <a:p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string s = ”C++”;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Reference: 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http://www.cplusplus.com/reference/string/string/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222" y="241520"/>
            <a:ext cx="8188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C++ STRING DECLARATION</a:t>
            </a:r>
          </a:p>
        </p:txBody>
      </p:sp>
    </p:spTree>
    <p:extLst>
      <p:ext uri="{BB962C8B-B14F-4D97-AF65-F5344CB8AC3E}">
        <p14:creationId xmlns:p14="http://schemas.microsoft.com/office/powerpoint/2010/main" val="3163219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222" y="943160"/>
            <a:ext cx="8305467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A C++ string is an array of characters and can be iterated in an array fashion, namely:</a:t>
            </a:r>
          </a:p>
          <a:p>
            <a:pPr lvl="1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// create a string 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string str = ”C++”;</a:t>
            </a:r>
          </a:p>
          <a:p>
            <a:pPr lvl="1"/>
            <a:endParaRPr lang="en-US" sz="2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// get string length </a:t>
            </a:r>
            <a:endParaRPr lang="en-US" sz="2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int N = 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str.length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();</a:t>
            </a:r>
          </a:p>
          <a:p>
            <a:pPr lvl="1" fontAlgn="base"/>
            <a:endParaRPr lang="en-US" sz="2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// traverse the string </a:t>
            </a:r>
            <a:endParaRPr lang="en-US" sz="2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for (int 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= 0; 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&lt; N; 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++) { </a:t>
            </a:r>
            <a:endParaRPr lang="en-US" sz="2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	// print current character </a:t>
            </a:r>
            <a:endParaRPr lang="en-US" sz="2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&lt;&lt; str[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]&lt;&lt; " "; </a:t>
            </a:r>
            <a:endParaRPr lang="en-US" sz="2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222" y="241520"/>
            <a:ext cx="8188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C++ STRING USAGE</a:t>
            </a:r>
          </a:p>
        </p:txBody>
      </p:sp>
    </p:spTree>
    <p:extLst>
      <p:ext uri="{BB962C8B-B14F-4D97-AF65-F5344CB8AC3E}">
        <p14:creationId xmlns:p14="http://schemas.microsoft.com/office/powerpoint/2010/main" val="4041908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7986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CONTROL STRUCTURES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1463"/>
            <a:ext cx="8229600" cy="4938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for </a:t>
            </a:r>
            <a:r>
              <a:rPr lang="da-DK" dirty="0">
                <a:latin typeface="Courier"/>
                <a:cs typeface="Courier"/>
              </a:rPr>
              <a:t>(</a:t>
            </a:r>
            <a:r>
              <a:rPr lang="da-DK" dirty="0" err="1">
                <a:solidFill>
                  <a:srgbClr val="FFFF00"/>
                </a:solidFill>
                <a:latin typeface="Courier"/>
                <a:cs typeface="Courier"/>
              </a:rPr>
              <a:t>initialization</a:t>
            </a:r>
            <a:r>
              <a:rPr lang="da-DK" dirty="0">
                <a:solidFill>
                  <a:srgbClr val="FFFF00"/>
                </a:solidFill>
                <a:latin typeface="Courier"/>
                <a:cs typeface="Courier"/>
              </a:rPr>
              <a:t>; </a:t>
            </a:r>
            <a:r>
              <a:rPr lang="da-DK" dirty="0" err="1">
                <a:solidFill>
                  <a:srgbClr val="FFFF00"/>
                </a:solidFill>
                <a:latin typeface="Courier"/>
                <a:cs typeface="Courier"/>
              </a:rPr>
              <a:t>condition</a:t>
            </a:r>
            <a:r>
              <a:rPr lang="da-DK" dirty="0">
                <a:solidFill>
                  <a:srgbClr val="FFFF00"/>
                </a:solidFill>
                <a:latin typeface="Courier"/>
                <a:cs typeface="Courier"/>
              </a:rPr>
              <a:t>; </a:t>
            </a:r>
            <a:r>
              <a:rPr lang="da-DK" dirty="0" err="1">
                <a:solidFill>
                  <a:srgbClr val="FFFF00"/>
                </a:solidFill>
                <a:latin typeface="Courier"/>
                <a:cs typeface="Courier"/>
              </a:rPr>
              <a:t>increase</a:t>
            </a:r>
            <a:r>
              <a:rPr lang="da-DK" dirty="0">
                <a:solidFill>
                  <a:srgbClr val="FFFF00"/>
                </a:solidFill>
                <a:latin typeface="Courier"/>
                <a:cs typeface="Courier"/>
              </a:rPr>
              <a:t>/</a:t>
            </a:r>
            <a:r>
              <a:rPr lang="da-DK" dirty="0" err="1">
                <a:solidFill>
                  <a:srgbClr val="FFFF00"/>
                </a:solidFill>
                <a:latin typeface="Courier"/>
                <a:cs typeface="Courier"/>
              </a:rPr>
              <a:t>decrease</a:t>
            </a:r>
            <a:r>
              <a:rPr lang="da-DK" dirty="0">
                <a:latin typeface="Courier"/>
                <a:cs typeface="Courier"/>
              </a:rPr>
              <a:t>) </a:t>
            </a:r>
          </a:p>
          <a:p>
            <a:pPr marL="0" indent="0">
              <a:buNone/>
            </a:pPr>
            <a:r>
              <a:rPr lang="da-DK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da-DK" dirty="0">
                <a:latin typeface="Courier"/>
                <a:cs typeface="Courier"/>
              </a:rPr>
              <a:t>	// statement</a:t>
            </a:r>
          </a:p>
          <a:p>
            <a:pPr marL="0" indent="0">
              <a:buNone/>
            </a:pPr>
            <a:r>
              <a:rPr lang="da-DK" dirty="0">
                <a:latin typeface="Courier"/>
                <a:cs typeface="Courier"/>
              </a:rPr>
              <a:t>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575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501" y="851367"/>
            <a:ext cx="811068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b="1" dirty="0">
                <a:cs typeface="Calibri"/>
              </a:rPr>
              <a:t>ONLINE</a:t>
            </a:r>
          </a:p>
          <a:p>
            <a:pPr marL="342900" indent="-342900">
              <a:buFont typeface="Arial"/>
              <a:buChar char="•"/>
            </a:pPr>
            <a:r>
              <a:rPr lang="fr-FR" sz="2400" u="sng" dirty="0">
                <a:ea typeface="+mn-lt"/>
                <a:cs typeface="+mn-lt"/>
                <a:hlinkClick r:id="rId2"/>
              </a:rPr>
              <a:t>(Review) </a:t>
            </a:r>
            <a:r>
              <a:rPr lang="fr-FR" sz="2400" dirty="0">
                <a:ea typeface="+mn-lt"/>
                <a:cs typeface="+mn-lt"/>
                <a:hlinkClick r:id="rId2"/>
              </a:rPr>
              <a:t>C++ Variables, Literals and Constants</a:t>
            </a:r>
            <a:endParaRPr lang="fr-FR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cs typeface="Calibri"/>
                <a:hlinkClick r:id="rId3"/>
              </a:rPr>
              <a:t>Simple Control Structures</a:t>
            </a:r>
            <a:endParaRPr lang="fr-FR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cs typeface="Calibri"/>
                <a:hlinkClick r:id="rId4"/>
              </a:rPr>
              <a:t>C++ Strings (W3School)</a:t>
            </a:r>
            <a:endParaRPr lang="fr-FR" sz="2400" dirty="0">
              <a:cs typeface="Calibri"/>
            </a:endParaRPr>
          </a:p>
          <a:p>
            <a:pPr marL="342900" indent="-342900">
              <a:buFontTx/>
              <a:buChar char="•"/>
            </a:pPr>
            <a:endParaRPr lang="fr-FR" sz="2400" dirty="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853" y="179192"/>
            <a:ext cx="43612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READING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1629895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7986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CONTROL STRUCTURES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6807"/>
            <a:ext cx="8229600" cy="4938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i</a:t>
            </a:r>
            <a:r>
              <a:rPr lang="da-DK" dirty="0">
                <a:solidFill>
                  <a:srgbClr val="FFFF00"/>
                </a:solidFill>
                <a:latin typeface="Courier"/>
                <a:cs typeface="Courier"/>
              </a:rPr>
              <a:t>f </a:t>
            </a:r>
            <a:r>
              <a:rPr lang="da-DK" dirty="0">
                <a:latin typeface="Courier"/>
                <a:cs typeface="Courier"/>
              </a:rPr>
              <a:t>(</a:t>
            </a:r>
            <a:r>
              <a:rPr lang="da-DK" dirty="0" err="1">
                <a:latin typeface="Courier"/>
                <a:cs typeface="Courier"/>
              </a:rPr>
              <a:t>condition</a:t>
            </a:r>
            <a:r>
              <a:rPr lang="da-DK" dirty="0">
                <a:latin typeface="Courier"/>
                <a:cs typeface="Courier"/>
              </a:rPr>
              <a:t>) </a:t>
            </a:r>
          </a:p>
          <a:p>
            <a:pPr marL="0" indent="0">
              <a:buNone/>
            </a:pPr>
            <a:r>
              <a:rPr lang="da-DK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da-DK" dirty="0">
                <a:latin typeface="Courier"/>
                <a:cs typeface="Courier"/>
              </a:rPr>
              <a:t>	// statement</a:t>
            </a:r>
          </a:p>
          <a:p>
            <a:pPr marL="0" indent="0">
              <a:buNone/>
            </a:pPr>
            <a:r>
              <a:rPr lang="da-DK" dirty="0">
                <a:latin typeface="Courier"/>
                <a:cs typeface="Courier"/>
              </a:rPr>
              <a:t>} </a:t>
            </a:r>
            <a:r>
              <a:rPr lang="da-DK" dirty="0" err="1">
                <a:solidFill>
                  <a:srgbClr val="FFFF00"/>
                </a:solidFill>
                <a:latin typeface="Courier"/>
                <a:cs typeface="Courier"/>
              </a:rPr>
              <a:t>else</a:t>
            </a:r>
            <a:r>
              <a:rPr lang="da-DK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da-DK" dirty="0" err="1">
                <a:solidFill>
                  <a:srgbClr val="FFFF00"/>
                </a:solidFill>
                <a:latin typeface="Courier"/>
                <a:cs typeface="Courier"/>
              </a:rPr>
              <a:t>if</a:t>
            </a:r>
            <a:r>
              <a:rPr lang="da-DK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da-DK" dirty="0">
                <a:latin typeface="Courier"/>
                <a:cs typeface="Courier"/>
              </a:rPr>
              <a:t>(</a:t>
            </a:r>
            <a:r>
              <a:rPr lang="da-DK" dirty="0" err="1">
                <a:latin typeface="Courier"/>
                <a:cs typeface="Courier"/>
              </a:rPr>
              <a:t>another</a:t>
            </a:r>
            <a:r>
              <a:rPr lang="da-DK" dirty="0">
                <a:latin typeface="Courier"/>
                <a:cs typeface="Courier"/>
              </a:rPr>
              <a:t> </a:t>
            </a:r>
            <a:r>
              <a:rPr lang="da-DK" dirty="0" err="1">
                <a:latin typeface="Courier"/>
                <a:cs typeface="Courier"/>
              </a:rPr>
              <a:t>condition</a:t>
            </a:r>
            <a:r>
              <a:rPr lang="da-DK" dirty="0">
                <a:latin typeface="Courier"/>
                <a:cs typeface="Courier"/>
              </a:rPr>
              <a:t>) </a:t>
            </a:r>
          </a:p>
          <a:p>
            <a:pPr marL="0" indent="0">
              <a:buNone/>
            </a:pPr>
            <a:r>
              <a:rPr lang="da-DK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da-DK" dirty="0">
                <a:latin typeface="Courier"/>
                <a:cs typeface="Courier"/>
              </a:rPr>
              <a:t>	// statement</a:t>
            </a:r>
          </a:p>
          <a:p>
            <a:pPr marL="0" indent="0">
              <a:buNone/>
            </a:pPr>
            <a:r>
              <a:rPr lang="da-DK" dirty="0">
                <a:latin typeface="Courier"/>
                <a:cs typeface="Courier"/>
              </a:rPr>
              <a:t>} </a:t>
            </a:r>
            <a:r>
              <a:rPr lang="da-DK" dirty="0" err="1">
                <a:solidFill>
                  <a:srgbClr val="FFFF00"/>
                </a:solidFill>
                <a:latin typeface="Courier"/>
                <a:cs typeface="Courier"/>
              </a:rPr>
              <a:t>else</a:t>
            </a:r>
            <a:r>
              <a:rPr lang="da-DK" dirty="0">
                <a:solidFill>
                  <a:srgbClr val="FFFF00"/>
                </a:solidFill>
                <a:latin typeface="Courier"/>
                <a:cs typeface="Courier"/>
              </a:rPr>
              <a:t> </a:t>
            </a:r>
          </a:p>
          <a:p>
            <a:pPr marL="0" indent="0">
              <a:buNone/>
            </a:pPr>
            <a:r>
              <a:rPr lang="da-DK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da-DK" dirty="0">
                <a:latin typeface="Courier"/>
                <a:cs typeface="Courier"/>
              </a:rPr>
              <a:t>	// statement</a:t>
            </a:r>
          </a:p>
          <a:p>
            <a:pPr marL="0" indent="0">
              <a:buNone/>
            </a:pPr>
            <a:r>
              <a:rPr lang="da-DK" dirty="0">
                <a:latin typeface="Courier"/>
                <a:cs typeface="Courier"/>
              </a:rPr>
              <a:t>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9253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7986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CONTROL STRUCTURES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1463"/>
            <a:ext cx="8229600" cy="4938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while </a:t>
            </a:r>
            <a:r>
              <a:rPr lang="da-DK" dirty="0">
                <a:latin typeface="Courier"/>
                <a:cs typeface="Courier"/>
              </a:rPr>
              <a:t>(</a:t>
            </a:r>
            <a:r>
              <a:rPr lang="da-DK" dirty="0" err="1">
                <a:latin typeface="Courier"/>
                <a:cs typeface="Courier"/>
              </a:rPr>
              <a:t>boolean</a:t>
            </a:r>
            <a:r>
              <a:rPr lang="da-DK" dirty="0">
                <a:latin typeface="Courier"/>
                <a:cs typeface="Courier"/>
              </a:rPr>
              <a:t> </a:t>
            </a:r>
            <a:r>
              <a:rPr lang="da-DK" dirty="0" err="1">
                <a:latin typeface="Courier"/>
                <a:cs typeface="Courier"/>
              </a:rPr>
              <a:t>condition</a:t>
            </a:r>
            <a:r>
              <a:rPr lang="da-DK" dirty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da-DK" dirty="0">
                <a:latin typeface="Courier"/>
                <a:cs typeface="Courier"/>
              </a:rPr>
              <a:t>	// statement</a:t>
            </a:r>
          </a:p>
          <a:p>
            <a:pPr marL="0" indent="0">
              <a:buNone/>
            </a:pPr>
            <a:r>
              <a:rPr lang="da-DK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da-DK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dirty="0">
                <a:latin typeface="Courier"/>
                <a:cs typeface="Courier"/>
              </a:rPr>
              <a:t>// </a:t>
            </a:r>
            <a:r>
              <a:rPr lang="da-DK" dirty="0" err="1">
                <a:latin typeface="Courier"/>
                <a:cs typeface="Courier"/>
              </a:rPr>
              <a:t>condition</a:t>
            </a:r>
            <a:r>
              <a:rPr lang="da-DK" dirty="0">
                <a:latin typeface="Courier"/>
                <a:cs typeface="Courier"/>
              </a:rPr>
              <a:t> is </a:t>
            </a:r>
            <a:r>
              <a:rPr lang="da-DK" dirty="0" err="1">
                <a:latin typeface="Courier"/>
                <a:cs typeface="Courier"/>
              </a:rPr>
              <a:t>boolean</a:t>
            </a:r>
            <a:endParaRPr lang="da-DK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dirty="0">
                <a:latin typeface="Courier"/>
                <a:cs typeface="Courier"/>
              </a:rPr>
              <a:t>// </a:t>
            </a:r>
            <a:r>
              <a:rPr lang="da-DK" dirty="0" err="1">
                <a:latin typeface="Courier"/>
                <a:cs typeface="Courier"/>
              </a:rPr>
              <a:t>example</a:t>
            </a:r>
            <a:r>
              <a:rPr lang="da-DK" dirty="0">
                <a:latin typeface="Courier"/>
                <a:cs typeface="Courier"/>
              </a:rPr>
              <a:t>: n &gt; 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7273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7986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CONTROL STRUCTURES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1463"/>
            <a:ext cx="8229600" cy="4938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do </a:t>
            </a:r>
            <a:r>
              <a:rPr lang="da-DK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da-DK" dirty="0">
                <a:latin typeface="Courier"/>
                <a:cs typeface="Courier"/>
              </a:rPr>
              <a:t>	// statement</a:t>
            </a:r>
          </a:p>
          <a:p>
            <a:pPr marL="0" indent="0">
              <a:buNone/>
            </a:pPr>
            <a:r>
              <a:rPr lang="da-DK" dirty="0">
                <a:latin typeface="Courier"/>
                <a:cs typeface="Courier"/>
              </a:rPr>
              <a:t>} </a:t>
            </a:r>
            <a:r>
              <a:rPr lang="da-DK" dirty="0" err="1">
                <a:solidFill>
                  <a:srgbClr val="FFFF00"/>
                </a:solidFill>
                <a:latin typeface="Courier"/>
                <a:cs typeface="Courier"/>
              </a:rPr>
              <a:t>while</a:t>
            </a:r>
            <a:r>
              <a:rPr lang="da-DK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da-DK" dirty="0">
                <a:latin typeface="Courier"/>
                <a:cs typeface="Courier"/>
              </a:rPr>
              <a:t>(</a:t>
            </a:r>
            <a:r>
              <a:rPr lang="da-DK" dirty="0" err="1">
                <a:latin typeface="Courier"/>
                <a:cs typeface="Courier"/>
              </a:rPr>
              <a:t>condition</a:t>
            </a:r>
            <a:r>
              <a:rPr lang="da-DK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endParaRPr lang="da-DK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dirty="0">
                <a:latin typeface="Courier"/>
                <a:cs typeface="Courier"/>
              </a:rPr>
              <a:t>// </a:t>
            </a:r>
            <a:r>
              <a:rPr lang="da-DK" dirty="0" err="1">
                <a:latin typeface="Courier"/>
                <a:cs typeface="Courier"/>
              </a:rPr>
              <a:t>condition</a:t>
            </a:r>
            <a:r>
              <a:rPr lang="da-DK" dirty="0">
                <a:latin typeface="Courier"/>
                <a:cs typeface="Courier"/>
              </a:rPr>
              <a:t> is </a:t>
            </a:r>
            <a:r>
              <a:rPr lang="da-DK" dirty="0" err="1">
                <a:latin typeface="Courier"/>
                <a:cs typeface="Courier"/>
              </a:rPr>
              <a:t>boolean</a:t>
            </a:r>
            <a:endParaRPr lang="da-DK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dirty="0">
                <a:latin typeface="Courier"/>
                <a:cs typeface="Courier"/>
              </a:rPr>
              <a:t>// </a:t>
            </a:r>
            <a:r>
              <a:rPr lang="da-DK" dirty="0" err="1">
                <a:latin typeface="Courier"/>
                <a:cs typeface="Courier"/>
              </a:rPr>
              <a:t>example</a:t>
            </a:r>
            <a:r>
              <a:rPr lang="da-DK" dirty="0">
                <a:latin typeface="Courier"/>
                <a:cs typeface="Courier"/>
              </a:rPr>
              <a:t>: n &gt; 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4859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101" y="789278"/>
            <a:ext cx="8110685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b="1" dirty="0">
                <a:cs typeface="Calibri"/>
              </a:rPr>
              <a:t>TEXTBOOK</a:t>
            </a:r>
          </a:p>
          <a:p>
            <a:pPr marL="342900" indent="-342900">
              <a:buFontTx/>
              <a:buChar char="•"/>
            </a:pPr>
            <a:r>
              <a:rPr lang="fr-FR" sz="2400" dirty="0"/>
              <a:t>8.7 </a:t>
            </a:r>
            <a:r>
              <a:rPr lang="fr-FR" sz="2400" dirty="0" err="1"/>
              <a:t>Namspaces</a:t>
            </a:r>
            <a:r>
              <a:rPr lang="fr-FR" sz="2400" dirty="0"/>
              <a:t>, 8.7.1 </a:t>
            </a:r>
            <a:r>
              <a:rPr lang="fr-FR" sz="2400" dirty="0" err="1">
                <a:latin typeface="Courier New"/>
                <a:cs typeface="Courier New"/>
              </a:rPr>
              <a:t>using</a:t>
            </a:r>
            <a:r>
              <a:rPr lang="fr-FR" sz="2400" dirty="0"/>
              <a:t> </a:t>
            </a:r>
            <a:r>
              <a:rPr lang="fr-FR" sz="2400" dirty="0" err="1"/>
              <a:t>declarations</a:t>
            </a:r>
            <a:r>
              <a:rPr lang="fr-FR" sz="2400" dirty="0"/>
              <a:t> and </a:t>
            </a:r>
            <a:r>
              <a:rPr lang="fr-FR" sz="2400" dirty="0" err="1">
                <a:latin typeface="Courier New"/>
                <a:cs typeface="Courier New"/>
              </a:rPr>
              <a:t>using</a:t>
            </a:r>
            <a:r>
              <a:rPr lang="fr-FR" sz="2400" dirty="0"/>
              <a:t> directives</a:t>
            </a:r>
            <a:endParaRPr lang="fr-FR"/>
          </a:p>
          <a:p>
            <a:pPr marL="342900" indent="-342900">
              <a:buFontTx/>
              <a:buChar char="•"/>
            </a:pPr>
            <a:r>
              <a:rPr lang="fr-FR" sz="2400" dirty="0"/>
              <a:t>A.1 and </a:t>
            </a:r>
            <a:r>
              <a:rPr lang="fr-FR" sz="2400" dirty="0" err="1"/>
              <a:t>subsections</a:t>
            </a:r>
            <a:endParaRPr lang="fr-FR" sz="2400" dirty="0"/>
          </a:p>
          <a:p>
            <a:pPr marL="342900" indent="-342900">
              <a:buFontTx/>
              <a:buChar char="•"/>
            </a:pPr>
            <a:r>
              <a:rPr lang="fr-FR" sz="2400" dirty="0"/>
              <a:t>A.2 </a:t>
            </a:r>
            <a:r>
              <a:rPr lang="en-US" sz="2400" dirty="0"/>
              <a:t>–</a:t>
            </a:r>
            <a:r>
              <a:rPr lang="fr-FR" sz="2400" dirty="0"/>
              <a:t> A.2.5 </a:t>
            </a:r>
            <a:r>
              <a:rPr lang="fr-FR" sz="2400" dirty="0" err="1"/>
              <a:t>Literals</a:t>
            </a:r>
            <a:endParaRPr lang="fr-FR" sz="2400" dirty="0"/>
          </a:p>
          <a:p>
            <a:pPr marL="342900" indent="-342900">
              <a:buFontTx/>
              <a:buChar char="•"/>
            </a:pPr>
            <a:r>
              <a:rPr lang="fr-FR" sz="2400" dirty="0"/>
              <a:t>A.3 and </a:t>
            </a:r>
            <a:r>
              <a:rPr lang="fr-FR" sz="2400" dirty="0" err="1"/>
              <a:t>subsections</a:t>
            </a:r>
            <a:endParaRPr lang="fr-FR" sz="2400" dirty="0"/>
          </a:p>
          <a:p>
            <a:pPr marL="342900" indent="-342900">
              <a:buFontTx/>
              <a:buChar char="•"/>
            </a:pPr>
            <a:r>
              <a:rPr lang="fr-FR" sz="2400" dirty="0"/>
              <a:t>A.4 </a:t>
            </a:r>
            <a:r>
              <a:rPr lang="en-US" sz="2400" dirty="0"/>
              <a:t>–</a:t>
            </a:r>
            <a:r>
              <a:rPr lang="fr-FR" sz="2400" dirty="0"/>
              <a:t> A.4.1 Scopes</a:t>
            </a:r>
          </a:p>
          <a:p>
            <a:pPr marL="342900" indent="-342900">
              <a:buFontTx/>
              <a:buChar char="•"/>
            </a:pPr>
            <a:r>
              <a:rPr lang="fr-FR" sz="2400" dirty="0"/>
              <a:t>3.1 Input</a:t>
            </a:r>
          </a:p>
          <a:p>
            <a:pPr marL="342900" indent="-342900">
              <a:buFontTx/>
              <a:buChar char="•"/>
            </a:pPr>
            <a:r>
              <a:rPr lang="fr-FR" sz="2400" dirty="0"/>
              <a:t>3.2 Variables</a:t>
            </a:r>
          </a:p>
          <a:p>
            <a:pPr marL="342900" indent="-342900">
              <a:buFontTx/>
              <a:buChar char="•"/>
            </a:pPr>
            <a:r>
              <a:rPr lang="fr-FR" sz="2400" dirty="0"/>
              <a:t>3.3 Input and Type</a:t>
            </a:r>
          </a:p>
          <a:p>
            <a:pPr marL="342900" indent="-342900">
              <a:buFontTx/>
              <a:buChar char="•"/>
            </a:pPr>
            <a:r>
              <a:rPr lang="fr-FR" sz="2400" dirty="0"/>
              <a:t>3.4 Operations and </a:t>
            </a:r>
            <a:r>
              <a:rPr lang="fr-FR" sz="2400" dirty="0" err="1"/>
              <a:t>Operators</a:t>
            </a:r>
            <a:endParaRPr lang="fr-FR" sz="2400" dirty="0"/>
          </a:p>
          <a:p>
            <a:pPr marL="342900" indent="-342900">
              <a:buFontTx/>
              <a:buChar char="•"/>
            </a:pPr>
            <a:r>
              <a:rPr lang="fr-FR" sz="2400" dirty="0"/>
              <a:t>3.7 </a:t>
            </a:r>
            <a:r>
              <a:rPr lang="fr-FR" sz="2400" dirty="0" err="1"/>
              <a:t>Names</a:t>
            </a:r>
            <a:endParaRPr lang="fr-FR" sz="2400" dirty="0"/>
          </a:p>
          <a:p>
            <a:pPr marL="342900" indent="-342900">
              <a:buFontTx/>
              <a:buChar char="•"/>
            </a:pPr>
            <a:r>
              <a:rPr lang="fr-FR" sz="2400" dirty="0"/>
              <a:t>3.8 Types and </a:t>
            </a:r>
            <a:r>
              <a:rPr lang="fr-FR" sz="2400" dirty="0" err="1"/>
              <a:t>objects</a:t>
            </a:r>
            <a:endParaRPr lang="fr-FR" sz="2400" dirty="0"/>
          </a:p>
          <a:p>
            <a:pPr marL="342900" indent="-342900">
              <a:buFontTx/>
              <a:buChar char="•"/>
            </a:pPr>
            <a:r>
              <a:rPr lang="fr-FR" sz="2400" dirty="0"/>
              <a:t>A.2.1, A.2.3, A.2.4, A.2.5: Integer, Boolean, </a:t>
            </a:r>
            <a:r>
              <a:rPr lang="fr-FR" sz="2400" dirty="0" err="1"/>
              <a:t>Character</a:t>
            </a:r>
            <a:r>
              <a:rPr lang="fr-FR" sz="2400" dirty="0"/>
              <a:t>, String </a:t>
            </a:r>
            <a:r>
              <a:rPr lang="fr-FR" sz="2400" dirty="0" err="1"/>
              <a:t>Literals</a:t>
            </a:r>
            <a:endParaRPr lang="fr-F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44853" y="179192"/>
            <a:ext cx="43612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READING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184869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97" y="1018085"/>
            <a:ext cx="8110685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fr-FR" sz="2400" dirty="0" err="1"/>
              <a:t>Review</a:t>
            </a:r>
            <a:r>
              <a:rPr lang="fr-FR" sz="2400" dirty="0"/>
              <a:t>: Questions</a:t>
            </a:r>
            <a:endParaRPr lang="fr-FR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 err="1"/>
              <a:t>Review</a:t>
            </a:r>
            <a:r>
              <a:rPr lang="fr-FR" sz="2400" dirty="0"/>
              <a:t>: Compilation </a:t>
            </a:r>
            <a:r>
              <a:rPr lang="fr-FR" sz="2400" dirty="0" err="1"/>
              <a:t>Processes</a:t>
            </a:r>
            <a:r>
              <a:rPr lang="fr-FR" sz="2400" dirty="0"/>
              <a:t> in  C/C++</a:t>
            </a:r>
            <a:endParaRPr lang="fr-FR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 err="1"/>
              <a:t>Literals</a:t>
            </a:r>
            <a:r>
              <a:rPr lang="fr-FR" sz="2400" dirty="0"/>
              <a:t> and Constants</a:t>
            </a:r>
            <a:endParaRPr lang="fr-FR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/>
              <a:t>Bits &amp; Bytes, ASCII</a:t>
            </a:r>
            <a:endParaRPr lang="fr-FR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/>
              <a:t>C/C++ Data Types: In-</a:t>
            </a:r>
            <a:r>
              <a:rPr lang="fr-FR" sz="2400" err="1"/>
              <a:t>Depth</a:t>
            </a:r>
            <a:r>
              <a:rPr lang="fr-FR" sz="2400" dirty="0"/>
              <a:t> </a:t>
            </a:r>
            <a:r>
              <a:rPr lang="fr-FR" sz="2400" err="1"/>
              <a:t>Review</a:t>
            </a:r>
            <a:endParaRPr lang="fr-FR" sz="2400">
              <a:cs typeface="Calibri"/>
            </a:endParaRPr>
          </a:p>
          <a:p>
            <a:r>
              <a:rPr lang="fr-FR" sz="2400" b="1" dirty="0"/>
              <a:t>	</a:t>
            </a:r>
            <a:r>
              <a:rPr lang="fr-FR" sz="2400" dirty="0"/>
              <a:t>Boolean	</a:t>
            </a:r>
            <a:endParaRPr lang="fr-FR" sz="2400" dirty="0">
              <a:cs typeface="Calibri"/>
            </a:endParaRPr>
          </a:p>
          <a:p>
            <a:r>
              <a:rPr lang="fr-FR" sz="2400" dirty="0"/>
              <a:t>	Char</a:t>
            </a:r>
            <a:endParaRPr lang="fr-FR" sz="2400" dirty="0">
              <a:cs typeface="Calibri"/>
            </a:endParaRPr>
          </a:p>
          <a:p>
            <a:r>
              <a:rPr lang="fr-FR" sz="2400" dirty="0"/>
              <a:t>	Integer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cs typeface="Calibri"/>
              </a:rPr>
              <a:t>Control Structures</a:t>
            </a:r>
          </a:p>
          <a:p>
            <a:pPr marL="800100" lvl="1" indent="-342900">
              <a:buFont typeface="Arial"/>
              <a:buChar char="•"/>
            </a:pPr>
            <a:r>
              <a:rPr lang="fr-FR" sz="2400" dirty="0">
                <a:cs typeface="Calibri"/>
              </a:rPr>
              <a:t>For Loop</a:t>
            </a:r>
          </a:p>
          <a:p>
            <a:pPr marL="800100" lvl="1" indent="-342900">
              <a:buFont typeface="Arial"/>
              <a:buChar char="•"/>
            </a:pPr>
            <a:r>
              <a:rPr lang="fr-FR" sz="2400" dirty="0" err="1">
                <a:cs typeface="Calibri"/>
              </a:rPr>
              <a:t>While</a:t>
            </a:r>
            <a:r>
              <a:rPr lang="fr-FR" sz="2400" dirty="0">
                <a:cs typeface="Calibri"/>
              </a:rPr>
              <a:t> Loop</a:t>
            </a:r>
          </a:p>
          <a:p>
            <a:pPr marL="800100" lvl="1" indent="-342900">
              <a:buFont typeface="Arial"/>
              <a:buChar char="•"/>
            </a:pPr>
            <a:r>
              <a:rPr lang="fr-FR" sz="2400" dirty="0">
                <a:cs typeface="Calibri"/>
              </a:rPr>
              <a:t>Do … </a:t>
            </a:r>
            <a:r>
              <a:rPr lang="fr-FR" sz="2400" dirty="0" err="1">
                <a:cs typeface="Calibri"/>
              </a:rPr>
              <a:t>While</a:t>
            </a:r>
            <a:r>
              <a:rPr lang="fr-FR" sz="2400" dirty="0">
                <a:cs typeface="Calibri"/>
              </a:rPr>
              <a:t> Loop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cs typeface="Calibri"/>
              </a:rPr>
              <a:t>C++ String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4674" y="283361"/>
            <a:ext cx="13901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03890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97" y="774165"/>
            <a:ext cx="8110685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</a:rPr>
              <a:t>Can you:</a:t>
            </a:r>
          </a:p>
          <a:p>
            <a:endParaRPr lang="en-US" sz="2400" dirty="0">
              <a:latin typeface="Arial" charset="0"/>
            </a:endParaRPr>
          </a:p>
          <a:p>
            <a:pPr marL="285750" indent="-285750">
              <a:buFontTx/>
              <a:buChar char="•"/>
            </a:pPr>
            <a:r>
              <a:rPr lang="en-US" sz="2400" dirty="0">
                <a:latin typeface="Arial" charset="0"/>
              </a:rPr>
              <a:t>Write an input statement (</a:t>
            </a:r>
            <a:r>
              <a:rPr lang="en-US" sz="2400" dirty="0" err="1">
                <a:latin typeface="Courier New"/>
                <a:cs typeface="Courier New"/>
              </a:rPr>
              <a:t>cin</a:t>
            </a:r>
            <a:r>
              <a:rPr lang="en-US" sz="2400" dirty="0">
                <a:latin typeface="Arial" charset="0"/>
              </a:rPr>
              <a:t>) to place a value in the variable </a:t>
            </a:r>
            <a:r>
              <a:rPr lang="en-US" sz="2400" dirty="0" err="1">
                <a:latin typeface="Arial" charset="0"/>
              </a:rPr>
              <a:t>num_students</a:t>
            </a:r>
            <a:r>
              <a:rPr lang="en-US" sz="2400" dirty="0">
                <a:latin typeface="Arial" charset="0"/>
              </a:rPr>
              <a:t>?</a:t>
            </a:r>
          </a:p>
          <a:p>
            <a:pPr marL="285750" indent="-285750">
              <a:buFontTx/>
              <a:buChar char="•"/>
            </a:pPr>
            <a:endParaRPr lang="en-US" sz="2400" dirty="0">
              <a:latin typeface="Arial" charset="0"/>
            </a:endParaRPr>
          </a:p>
          <a:p>
            <a:pPr marL="285750" indent="-285750">
              <a:buFontTx/>
              <a:buChar char="•"/>
            </a:pPr>
            <a:r>
              <a:rPr lang="en-US" sz="2400" dirty="0">
                <a:latin typeface="Arial" charset="0"/>
              </a:rPr>
              <a:t>Write an output statement (</a:t>
            </a:r>
            <a:r>
              <a:rPr lang="en-US" sz="2400" dirty="0" err="1">
                <a:latin typeface="Courier New"/>
                <a:cs typeface="Courier New"/>
              </a:rPr>
              <a:t>cout</a:t>
            </a:r>
            <a:r>
              <a:rPr lang="en-US" sz="2400" dirty="0">
                <a:latin typeface="Arial" charset="0"/>
              </a:rPr>
              <a:t>) to prompt the user for the value to store in </a:t>
            </a:r>
            <a:r>
              <a:rPr lang="en-US" sz="2400" dirty="0" err="1">
                <a:latin typeface="Arial" charset="0"/>
              </a:rPr>
              <a:t>num_students</a:t>
            </a:r>
            <a:r>
              <a:rPr lang="en-US" sz="2400" dirty="0">
                <a:latin typeface="Arial" charset="0"/>
              </a:rPr>
              <a:t>?</a:t>
            </a:r>
          </a:p>
          <a:p>
            <a:pPr marL="285750" indent="-285750">
              <a:buFontTx/>
              <a:buChar char="•"/>
            </a:pPr>
            <a:endParaRPr lang="en-US" sz="2400" dirty="0">
              <a:latin typeface="Arial" charset="0"/>
            </a:endParaRPr>
          </a:p>
          <a:p>
            <a:pPr marL="285750" indent="-285750">
              <a:buFontTx/>
              <a:buChar char="•"/>
            </a:pPr>
            <a:r>
              <a:rPr lang="en-US" sz="2400" dirty="0">
                <a:latin typeface="Arial" charset="0"/>
              </a:rPr>
              <a:t>Write an output statement that produces a newline?</a:t>
            </a:r>
          </a:p>
          <a:p>
            <a:pPr marL="285750" indent="-285750">
              <a:buFontTx/>
              <a:buChar char="•"/>
            </a:pPr>
            <a:endParaRPr lang="en-US" sz="2400" dirty="0">
              <a:latin typeface="Arial" charset="0"/>
            </a:endParaRPr>
          </a:p>
          <a:p>
            <a:pPr marL="285750" indent="-285750">
              <a:buFontTx/>
              <a:buChar char="•"/>
            </a:pPr>
            <a:r>
              <a:rPr lang="en-US" sz="2400" dirty="0">
                <a:latin typeface="Arial" charset="0"/>
              </a:rPr>
              <a:t>Write an output statement that produces a tab in the statements?</a:t>
            </a:r>
          </a:p>
          <a:p>
            <a:pPr marL="285750" indent="-285750">
              <a:buFontTx/>
              <a:buChar char="•"/>
            </a:pPr>
            <a:endParaRPr lang="en-US" sz="2400" dirty="0">
              <a:latin typeface="Arial" charset="0"/>
            </a:endParaRPr>
          </a:p>
          <a:p>
            <a:pPr marL="285750" indent="-285750">
              <a:buFontTx/>
              <a:buChar char="•"/>
            </a:pPr>
            <a:r>
              <a:rPr lang="en-US" sz="2400" dirty="0">
                <a:latin typeface="Arial" charset="0"/>
              </a:rPr>
              <a:t>Format output of a double/float number to show only 4 decimal places?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4674" y="189389"/>
            <a:ext cx="37439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REVIEW QUESTIONS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1400C4-A4A9-E5B9-2733-9E8447385589}"/>
                  </a:ext>
                </a:extLst>
              </p14:cNvPr>
              <p14:cNvContentPartPr/>
              <p14:nvPr/>
            </p14:nvContentPartPr>
            <p14:xfrm>
              <a:off x="5734522" y="2181709"/>
              <a:ext cx="47625" cy="9525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1400C4-A4A9-E5B9-2733-9E84473855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291" y="2167982"/>
                <a:ext cx="84460" cy="372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950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222" y="943160"/>
            <a:ext cx="83054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Preprocessing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hlinkClick r:id="rId2"/>
              </a:rPr>
              <a:t>http://www.cplusplus.com/doc/tutorial/preprocessor/</a:t>
            </a:r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Preprocessor finds #includes, #defines and other preprocessor directives in code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Replaces directives with actual replacement code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Outputs: a "pure" C++ file without pre-processor directives</a:t>
            </a:r>
          </a:p>
          <a:p>
            <a:endParaRPr lang="en-US" sz="2400" dirty="0"/>
          </a:p>
          <a:p>
            <a:r>
              <a:rPr lang="en-US" sz="2400" b="1" dirty="0"/>
              <a:t>Compilation</a:t>
            </a:r>
          </a:p>
          <a:p>
            <a:r>
              <a:rPr lang="en-US" sz="2400" dirty="0"/>
              <a:t>Compiler takes the pre-processor's output and produces an object file from it</a:t>
            </a:r>
          </a:p>
          <a:p>
            <a:endParaRPr lang="en-US" sz="2400" dirty="0"/>
          </a:p>
          <a:p>
            <a:r>
              <a:rPr lang="en-US" sz="2400" b="1" dirty="0"/>
              <a:t>Linking</a:t>
            </a:r>
          </a:p>
          <a:p>
            <a:r>
              <a:rPr lang="en-US" sz="2400" dirty="0"/>
              <a:t>Linker takes the object files produced by the compiler and produces either a library or an executable file.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222" y="241520"/>
            <a:ext cx="8188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REVIEW: COMPILATION PROCESS IN C++</a:t>
            </a:r>
          </a:p>
        </p:txBody>
      </p:sp>
    </p:spTree>
    <p:extLst>
      <p:ext uri="{BB962C8B-B14F-4D97-AF65-F5344CB8AC3E}">
        <p14:creationId xmlns:p14="http://schemas.microsoft.com/office/powerpoint/2010/main" val="350119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222" y="943160"/>
            <a:ext cx="8305467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The term is interchangeable with the word “constant”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Data types: </a:t>
            </a:r>
          </a:p>
          <a:p>
            <a:pPr marL="800100" lvl="1" indent="-342900">
              <a:buFontTx/>
              <a:buChar char="•"/>
            </a:pP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int, char, bool, string (C++), double, float, void</a:t>
            </a:r>
            <a:r>
              <a:rPr lang="en-US" sz="2400" dirty="0"/>
              <a:t>, etc.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They are fundamental types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Basic storage units in computers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Data type literals </a:t>
            </a:r>
          </a:p>
          <a:p>
            <a:pPr marL="800100" lvl="1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123 		</a:t>
            </a:r>
            <a:r>
              <a:rPr lang="en-US" sz="2400" dirty="0"/>
              <a:t>// integer constant; integer literal</a:t>
            </a:r>
          </a:p>
          <a:p>
            <a:pPr marL="800100" lvl="1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‘a’</a:t>
            </a:r>
            <a:r>
              <a:rPr lang="en-US" sz="2400" dirty="0"/>
              <a:t>		// character/char constant; character/char literal</a:t>
            </a:r>
          </a:p>
          <a:p>
            <a:pPr marL="800100" lvl="1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0.23</a:t>
            </a:r>
            <a:r>
              <a:rPr lang="en-US" sz="2400" dirty="0"/>
              <a:t>		// float constant; float literal</a:t>
            </a:r>
          </a:p>
          <a:p>
            <a:pPr marL="800100" lvl="1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“CIS14”</a:t>
            </a:r>
            <a:r>
              <a:rPr lang="en-US" sz="2400" dirty="0"/>
              <a:t>	// string constant; string literal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222" y="241520"/>
            <a:ext cx="8188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LITERALS/CONSTANTS</a:t>
            </a:r>
          </a:p>
        </p:txBody>
      </p:sp>
    </p:spTree>
    <p:extLst>
      <p:ext uri="{BB962C8B-B14F-4D97-AF65-F5344CB8AC3E}">
        <p14:creationId xmlns:p14="http://schemas.microsoft.com/office/powerpoint/2010/main" val="7282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222" y="241520"/>
            <a:ext cx="81184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How Computers Store Data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F61C3ECA-23B9-BA4F-97A0-02879C868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446" y="2408237"/>
            <a:ext cx="5867400" cy="2041525"/>
          </a:xfrm>
          <a:prstGeom prst="rect">
            <a:avLst/>
          </a:prstGeom>
          <a:solidFill>
            <a:srgbClr val="3399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r>
              <a:rPr lang="en-US" altLang="en-US" sz="2800" b="1" dirty="0"/>
              <a:t>Concept:</a:t>
            </a:r>
          </a:p>
          <a:p>
            <a:endParaRPr lang="en-US" altLang="en-US" sz="2800" b="1" dirty="0"/>
          </a:p>
          <a:p>
            <a:r>
              <a:rPr lang="en-US" altLang="en-US" dirty="0"/>
              <a:t>All data that is stored in a computer is converted to sequences of 0s and 1s.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762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4878</TotalTime>
  <Words>1963</Words>
  <Application>Microsoft Office PowerPoint</Application>
  <PresentationFormat>On-screen Show (4:3)</PresentationFormat>
  <Paragraphs>355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 DECLARATION</vt:lpstr>
      <vt:lpstr>PowerPoint Presentation</vt:lpstr>
      <vt:lpstr>PowerPoint Presentation</vt:lpstr>
      <vt:lpstr>CHAR INTIALIZATIONS</vt:lpstr>
      <vt:lpstr>INTEGER DECLARATION</vt:lpstr>
      <vt:lpstr>INTEGER DECLARATION</vt:lpstr>
      <vt:lpstr>PowerPoint Presentation</vt:lpstr>
      <vt:lpstr>PowerPoint Presentation</vt:lpstr>
      <vt:lpstr>PowerPoint Presentation</vt:lpstr>
      <vt:lpstr>PowerPoint Presentation</vt:lpstr>
      <vt:lpstr>CONTROL STRUCTURES</vt:lpstr>
      <vt:lpstr>CONTROL STRUCTURES</vt:lpstr>
      <vt:lpstr>CONTROL STRUCTURES</vt:lpstr>
      <vt:lpstr>CONTROL STRUCTURES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Joseph Su</cp:lastModifiedBy>
  <cp:revision>422</cp:revision>
  <cp:lastPrinted>2016-01-20T04:38:42Z</cp:lastPrinted>
  <dcterms:created xsi:type="dcterms:W3CDTF">2014-05-26T01:08:46Z</dcterms:created>
  <dcterms:modified xsi:type="dcterms:W3CDTF">2022-09-22T14:21:28Z</dcterms:modified>
</cp:coreProperties>
</file>