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26"/>
  </p:notesMasterIdLst>
  <p:sldIdLst>
    <p:sldId id="812" r:id="rId2"/>
    <p:sldId id="745" r:id="rId3"/>
    <p:sldId id="746" r:id="rId4"/>
    <p:sldId id="747" r:id="rId5"/>
    <p:sldId id="733" r:id="rId6"/>
    <p:sldId id="748" r:id="rId7"/>
    <p:sldId id="815" r:id="rId8"/>
    <p:sldId id="813" r:id="rId9"/>
    <p:sldId id="816" r:id="rId10"/>
    <p:sldId id="751" r:id="rId11"/>
    <p:sldId id="752" r:id="rId12"/>
    <p:sldId id="753" r:id="rId13"/>
    <p:sldId id="817" r:id="rId14"/>
    <p:sldId id="754" r:id="rId15"/>
    <p:sldId id="818" r:id="rId16"/>
    <p:sldId id="755" r:id="rId17"/>
    <p:sldId id="756" r:id="rId18"/>
    <p:sldId id="819" r:id="rId19"/>
    <p:sldId id="757" r:id="rId20"/>
    <p:sldId id="758" r:id="rId21"/>
    <p:sldId id="820" r:id="rId22"/>
    <p:sldId id="759" r:id="rId23"/>
    <p:sldId id="760" r:id="rId24"/>
    <p:sldId id="821" r:id="rId25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49494"/>
    <a:srgbClr val="339966"/>
    <a:srgbClr val="FFFF66"/>
    <a:srgbClr val="D7EB15"/>
    <a:srgbClr val="33CC33"/>
    <a:srgbClr val="99FF33"/>
    <a:srgbClr val="F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962F0-37F6-47DB-ABE6-3718A6F38BA5}" v="65" dt="2021-09-21T04:43:51.239"/>
    <p1510:client id="{13CD6FC7-75FD-4105-BBF1-910207BE3699}" v="4" dt="2021-09-21T04:40:06.877"/>
    <p1510:client id="{1F879189-0470-4D13-AF40-72B6336A9B7F}" v="65" dt="2021-09-28T03:34:22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5" autoAdjust="0"/>
    <p:restoredTop sz="94680" autoAdjust="0"/>
  </p:normalViewPr>
  <p:slideViewPr>
    <p:cSldViewPr>
      <p:cViewPr>
        <p:scale>
          <a:sx n="75" d="100"/>
          <a:sy n="75" d="100"/>
        </p:scale>
        <p:origin x="-93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3CD6FC7-75FD-4105-BBF1-910207BE3699}"/>
    <pc:docChg chg="modSld">
      <pc:chgData name="" userId="" providerId="" clId="Web-{13CD6FC7-75FD-4105-BBF1-910207BE3699}" dt="2021-09-21T04:40:05.392" v="1" actId="20577"/>
      <pc:docMkLst>
        <pc:docMk/>
      </pc:docMkLst>
      <pc:sldChg chg="modSp">
        <pc:chgData name="" userId="" providerId="" clId="Web-{13CD6FC7-75FD-4105-BBF1-910207BE3699}" dt="2021-09-21T04:40:05.392" v="1" actId="20577"/>
        <pc:sldMkLst>
          <pc:docMk/>
          <pc:sldMk cId="0" sldId="812"/>
        </pc:sldMkLst>
        <pc:spChg chg="mod">
          <ac:chgData name="" userId="" providerId="" clId="Web-{13CD6FC7-75FD-4105-BBF1-910207BE3699}" dt="2021-09-21T04:40:05.392" v="1" actId="20577"/>
          <ac:spMkLst>
            <pc:docMk/>
            <pc:sldMk cId="0" sldId="812"/>
            <ac:spMk id="3077" creationId="{0B426FD5-FBC1-4670-AED5-BE894872316D}"/>
          </ac:spMkLst>
        </pc:spChg>
      </pc:sldChg>
    </pc:docChg>
  </pc:docChgLst>
  <pc:docChgLst>
    <pc:chgData name="Joseph Su" userId="547037e20b00b288" providerId="Windows Live" clId="Web-{115962F0-37F6-47DB-ABE6-3718A6F38BA5}"/>
    <pc:docChg chg="modSld modMainMaster">
      <pc:chgData name="Joseph Su" userId="547037e20b00b288" providerId="Windows Live" clId="Web-{115962F0-37F6-47DB-ABE6-3718A6F38BA5}" dt="2021-09-21T04:43:51.239" v="48" actId="1076"/>
      <pc:docMkLst>
        <pc:docMk/>
      </pc:docMkLst>
      <pc:sldChg chg="delSp modSp">
        <pc:chgData name="Joseph Su" userId="547037e20b00b288" providerId="Windows Live" clId="Web-{115962F0-37F6-47DB-ABE6-3718A6F38BA5}" dt="2021-09-21T04:41:23.188" v="12" actId="1076"/>
        <pc:sldMkLst>
          <pc:docMk/>
          <pc:sldMk cId="0" sldId="733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33"/>
            <ac:spMk id="5" creationId="{D2BEB1FC-F23C-46AB-92C6-F6B5FE47B9B9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33"/>
            <ac:spMk id="6" creationId="{BAA78765-6985-42D7-B90A-BD10F9704FF9}"/>
          </ac:spMkLst>
        </pc:spChg>
        <pc:spChg chg="del">
          <ac:chgData name="Joseph Su" userId="547037e20b00b288" providerId="Windows Live" clId="Web-{115962F0-37F6-47DB-ABE6-3718A6F38BA5}" dt="2021-09-21T04:41:19.907" v="11"/>
          <ac:spMkLst>
            <pc:docMk/>
            <pc:sldMk cId="0" sldId="733"/>
            <ac:spMk id="7172" creationId="{5054708B-676C-45B3-AA84-E3C9E2EB980A}"/>
          </ac:spMkLst>
        </pc:spChg>
        <pc:spChg chg="mod">
          <ac:chgData name="Joseph Su" userId="547037e20b00b288" providerId="Windows Live" clId="Web-{115962F0-37F6-47DB-ABE6-3718A6F38BA5}" dt="2021-09-21T04:41:23.188" v="12" actId="1076"/>
          <ac:spMkLst>
            <pc:docMk/>
            <pc:sldMk cId="0" sldId="733"/>
            <ac:spMk id="7173" creationId="{607322F6-737A-4C67-8313-4AE7210E795A}"/>
          </ac:spMkLst>
        </pc:spChg>
      </pc:sldChg>
      <pc:sldChg chg="delSp modSp">
        <pc:chgData name="Joseph Su" userId="547037e20b00b288" providerId="Windows Live" clId="Web-{115962F0-37F6-47DB-ABE6-3718A6F38BA5}" dt="2021-09-21T04:41:03.657" v="6" actId="20577"/>
        <pc:sldMkLst>
          <pc:docMk/>
          <pc:sldMk cId="0" sldId="745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45"/>
            <ac:spMk id="9" creationId="{028CD338-9210-4324-A79C-C30F1D0F573B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45"/>
            <ac:spMk id="10" creationId="{C1DAAE85-465D-4937-9D38-E981E2107A7E}"/>
          </ac:spMkLst>
        </pc:spChg>
        <pc:spChg chg="mod">
          <ac:chgData name="Joseph Su" userId="547037e20b00b288" providerId="Windows Live" clId="Web-{115962F0-37F6-47DB-ABE6-3718A6F38BA5}" dt="2021-09-21T04:41:03.657" v="6" actId="20577"/>
          <ac:spMkLst>
            <pc:docMk/>
            <pc:sldMk cId="0" sldId="745"/>
            <ac:spMk id="4101" creationId="{DF196428-EBCF-489E-BF95-6170F0EBA568}"/>
          </ac:spMkLst>
        </pc:spChg>
      </pc:sldChg>
      <pc:sldChg chg="delSp modSp">
        <pc:chgData name="Joseph Su" userId="547037e20b00b288" providerId="Windows Live" clId="Web-{115962F0-37F6-47DB-ABE6-3718A6F38BA5}" dt="2021-09-21T04:41:07.922" v="8" actId="20577"/>
        <pc:sldMkLst>
          <pc:docMk/>
          <pc:sldMk cId="0" sldId="746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46"/>
            <ac:spMk id="9" creationId="{20D5B0E2-5B08-4E6A-8D45-FBFA29FED316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46"/>
            <ac:spMk id="10" creationId="{34985174-8768-43A9-BBE7-D2B139F9C949}"/>
          </ac:spMkLst>
        </pc:spChg>
        <pc:spChg chg="mod">
          <ac:chgData name="Joseph Su" userId="547037e20b00b288" providerId="Windows Live" clId="Web-{115962F0-37F6-47DB-ABE6-3718A6F38BA5}" dt="2021-09-21T04:41:07.922" v="8" actId="20577"/>
          <ac:spMkLst>
            <pc:docMk/>
            <pc:sldMk cId="0" sldId="746"/>
            <ac:spMk id="5125" creationId="{47BE6E01-086C-4652-AE26-66519C976C8D}"/>
          </ac:spMkLst>
        </pc:spChg>
      </pc:sldChg>
      <pc:sldChg chg="delSp modSp">
        <pc:chgData name="Joseph Su" userId="547037e20b00b288" providerId="Windows Live" clId="Web-{115962F0-37F6-47DB-ABE6-3718A6F38BA5}" dt="2021-09-21T04:41:13.688" v="10" actId="20577"/>
        <pc:sldMkLst>
          <pc:docMk/>
          <pc:sldMk cId="0" sldId="747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47"/>
            <ac:spMk id="9" creationId="{166BBC55-93D0-490E-AE88-455FFD0D58EC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47"/>
            <ac:spMk id="10" creationId="{FAFFDE03-D9B8-446D-83E7-7625739081C0}"/>
          </ac:spMkLst>
        </pc:spChg>
        <pc:spChg chg="mod">
          <ac:chgData name="Joseph Su" userId="547037e20b00b288" providerId="Windows Live" clId="Web-{115962F0-37F6-47DB-ABE6-3718A6F38BA5}" dt="2021-09-21T04:41:13.688" v="10" actId="20577"/>
          <ac:spMkLst>
            <pc:docMk/>
            <pc:sldMk cId="0" sldId="747"/>
            <ac:spMk id="6149" creationId="{B30248F4-210B-43C2-9CF4-34E717BF498B}"/>
          </ac:spMkLst>
        </pc:spChg>
      </pc:sldChg>
      <pc:sldChg chg="delSp modSp">
        <pc:chgData name="Joseph Su" userId="547037e20b00b288" providerId="Windows Live" clId="Web-{115962F0-37F6-47DB-ABE6-3718A6F38BA5}" dt="2021-09-21T04:41:29.548" v="14"/>
        <pc:sldMkLst>
          <pc:docMk/>
          <pc:sldMk cId="0" sldId="748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48"/>
            <ac:spMk id="5" creationId="{756BFAB7-507C-480A-A7BC-79E73952433C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48"/>
            <ac:spMk id="6" creationId="{4A706A56-E08C-4C11-9DB5-470237BFEC4B}"/>
          </ac:spMkLst>
        </pc:spChg>
        <pc:spChg chg="del">
          <ac:chgData name="Joseph Su" userId="547037e20b00b288" providerId="Windows Live" clId="Web-{115962F0-37F6-47DB-ABE6-3718A6F38BA5}" dt="2021-09-21T04:41:29.548" v="14"/>
          <ac:spMkLst>
            <pc:docMk/>
            <pc:sldMk cId="0" sldId="748"/>
            <ac:spMk id="8196" creationId="{2658CA98-B72E-44A2-B7E1-B0B8B5487A0B}"/>
          </ac:spMkLst>
        </pc:spChg>
        <pc:spChg chg="mod">
          <ac:chgData name="Joseph Su" userId="547037e20b00b288" providerId="Windows Live" clId="Web-{115962F0-37F6-47DB-ABE6-3718A6F38BA5}" dt="2021-09-21T04:41:27.829" v="13" actId="1076"/>
          <ac:spMkLst>
            <pc:docMk/>
            <pc:sldMk cId="0" sldId="748"/>
            <ac:spMk id="8197" creationId="{49DD1E00-013B-4068-90AB-0786549B0AA5}"/>
          </ac:spMkLst>
        </pc:spChg>
      </pc:sldChg>
      <pc:sldChg chg="delSp">
        <pc:chgData name="Joseph Su" userId="547037e20b00b288" providerId="Windows Live" clId="Web-{115962F0-37F6-47DB-ABE6-3718A6F38BA5}" dt="2021-09-21T04:40:54.844" v="4"/>
        <pc:sldMkLst>
          <pc:docMk/>
          <pc:sldMk cId="0" sldId="751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1"/>
            <ac:spMk id="6" creationId="{B5A9BDF0-AF86-4F04-9344-1F832F77DA4A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1"/>
            <ac:spMk id="7" creationId="{70A095E1-A6A6-499C-8F54-47EF310C3BBE}"/>
          </ac:spMkLst>
        </pc:spChg>
      </pc:sldChg>
      <pc:sldChg chg="delSp modSp">
        <pc:chgData name="Joseph Su" userId="547037e20b00b288" providerId="Windows Live" clId="Web-{115962F0-37F6-47DB-ABE6-3718A6F38BA5}" dt="2021-09-21T04:42:06.455" v="22" actId="20577"/>
        <pc:sldMkLst>
          <pc:docMk/>
          <pc:sldMk cId="0" sldId="752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2"/>
            <ac:spMk id="9" creationId="{0496E74C-0121-41FC-9756-6CA19C642FAC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2"/>
            <ac:spMk id="10" creationId="{9D2C57B8-51AA-4344-8CC0-DA76E940CAC9}"/>
          </ac:spMkLst>
        </pc:spChg>
        <pc:spChg chg="mod">
          <ac:chgData name="Joseph Su" userId="547037e20b00b288" providerId="Windows Live" clId="Web-{115962F0-37F6-47DB-ABE6-3718A6F38BA5}" dt="2021-09-21T04:42:06.455" v="22" actId="20577"/>
          <ac:spMkLst>
            <pc:docMk/>
            <pc:sldMk cId="0" sldId="752"/>
            <ac:spMk id="13317" creationId="{4144B3D0-23CC-41F8-AC1E-779C18AB2630}"/>
          </ac:spMkLst>
        </pc:spChg>
      </pc:sldChg>
      <pc:sldChg chg="delSp modSp">
        <pc:chgData name="Joseph Su" userId="547037e20b00b288" providerId="Windows Live" clId="Web-{115962F0-37F6-47DB-ABE6-3718A6F38BA5}" dt="2021-09-21T04:43:51.239" v="48" actId="1076"/>
        <pc:sldMkLst>
          <pc:docMk/>
          <pc:sldMk cId="0" sldId="753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3"/>
            <ac:spMk id="6" creationId="{0F59E1B8-B25E-49C8-9975-B75D0DF79B74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3"/>
            <ac:spMk id="7" creationId="{255DE5E5-447C-43B5-93F4-8D26B8DE67AE}"/>
          </ac:spMkLst>
        </pc:spChg>
        <pc:spChg chg="del">
          <ac:chgData name="Joseph Su" userId="547037e20b00b288" providerId="Windows Live" clId="Web-{115962F0-37F6-47DB-ABE6-3718A6F38BA5}" dt="2021-09-21T04:43:47.630" v="47"/>
          <ac:spMkLst>
            <pc:docMk/>
            <pc:sldMk cId="0" sldId="753"/>
            <ac:spMk id="14340" creationId="{3D35B029-8F21-4BA7-AB6A-03D80CE51AEE}"/>
          </ac:spMkLst>
        </pc:spChg>
        <pc:spChg chg="mod">
          <ac:chgData name="Joseph Su" userId="547037e20b00b288" providerId="Windows Live" clId="Web-{115962F0-37F6-47DB-ABE6-3718A6F38BA5}" dt="2021-09-21T04:43:51.239" v="48" actId="1076"/>
          <ac:spMkLst>
            <pc:docMk/>
            <pc:sldMk cId="0" sldId="753"/>
            <ac:spMk id="14341" creationId="{8200EF8F-F353-4249-ABD5-A94C285A3F1F}"/>
          </ac:spMkLst>
        </pc:spChg>
      </pc:sldChg>
      <pc:sldChg chg="delSp modSp">
        <pc:chgData name="Joseph Su" userId="547037e20b00b288" providerId="Windows Live" clId="Web-{115962F0-37F6-47DB-ABE6-3718A6F38BA5}" dt="2021-09-21T04:42:37.519" v="32" actId="1076"/>
        <pc:sldMkLst>
          <pc:docMk/>
          <pc:sldMk cId="0" sldId="754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4"/>
            <ac:spMk id="5" creationId="{D4E33DA2-523E-4DB3-AFE8-99704003749E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4"/>
            <ac:spMk id="6" creationId="{C6A51652-5A2F-4CF5-A710-D2DEBD636D59}"/>
          </ac:spMkLst>
        </pc:spChg>
        <pc:spChg chg="del">
          <ac:chgData name="Joseph Su" userId="547037e20b00b288" providerId="Windows Live" clId="Web-{115962F0-37F6-47DB-ABE6-3718A6F38BA5}" dt="2021-09-21T04:42:34.331" v="31"/>
          <ac:spMkLst>
            <pc:docMk/>
            <pc:sldMk cId="0" sldId="754"/>
            <ac:spMk id="16388" creationId="{13116190-297B-47FE-A4D4-E5EFDF272072}"/>
          </ac:spMkLst>
        </pc:spChg>
        <pc:spChg chg="mod">
          <ac:chgData name="Joseph Su" userId="547037e20b00b288" providerId="Windows Live" clId="Web-{115962F0-37F6-47DB-ABE6-3718A6F38BA5}" dt="2021-09-21T04:42:37.519" v="32" actId="1076"/>
          <ac:spMkLst>
            <pc:docMk/>
            <pc:sldMk cId="0" sldId="754"/>
            <ac:spMk id="16389" creationId="{45179DC4-4D5F-4EA6-A348-3A7A9223D1C7}"/>
          </ac:spMkLst>
        </pc:spChg>
      </pc:sldChg>
      <pc:sldChg chg="delSp modSp">
        <pc:chgData name="Joseph Su" userId="547037e20b00b288" providerId="Windows Live" clId="Web-{115962F0-37F6-47DB-ABE6-3718A6F38BA5}" dt="2021-09-21T04:42:46.909" v="34" actId="20577"/>
        <pc:sldMkLst>
          <pc:docMk/>
          <pc:sldMk cId="0" sldId="755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5"/>
            <ac:spMk id="9" creationId="{73E51530-0026-4E3B-AD1C-EA743A5E0A5C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5"/>
            <ac:spMk id="10" creationId="{A6F7A835-709B-4C13-B1E2-18650089C321}"/>
          </ac:spMkLst>
        </pc:spChg>
        <pc:spChg chg="mod">
          <ac:chgData name="Joseph Su" userId="547037e20b00b288" providerId="Windows Live" clId="Web-{115962F0-37F6-47DB-ABE6-3718A6F38BA5}" dt="2021-09-21T04:42:46.909" v="34" actId="20577"/>
          <ac:spMkLst>
            <pc:docMk/>
            <pc:sldMk cId="0" sldId="755"/>
            <ac:spMk id="18437" creationId="{4DD25275-BD98-496B-9BCE-F9E15D285461}"/>
          </ac:spMkLst>
        </pc:spChg>
      </pc:sldChg>
      <pc:sldChg chg="delSp modSp">
        <pc:chgData name="Joseph Su" userId="547037e20b00b288" providerId="Windows Live" clId="Web-{115962F0-37F6-47DB-ABE6-3718A6F38BA5}" dt="2021-09-21T04:42:53.847" v="36" actId="1076"/>
        <pc:sldMkLst>
          <pc:docMk/>
          <pc:sldMk cId="0" sldId="756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6"/>
            <ac:spMk id="6" creationId="{C3063C47-E4A0-400D-8F3C-833E3D44EEAC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6"/>
            <ac:spMk id="7" creationId="{2D39C82B-DC2B-4734-A349-92E14AEF3B06}"/>
          </ac:spMkLst>
        </pc:spChg>
        <pc:spChg chg="del">
          <ac:chgData name="Joseph Su" userId="547037e20b00b288" providerId="Windows Live" clId="Web-{115962F0-37F6-47DB-ABE6-3718A6F38BA5}" dt="2021-09-21T04:42:51.300" v="35"/>
          <ac:spMkLst>
            <pc:docMk/>
            <pc:sldMk cId="0" sldId="756"/>
            <ac:spMk id="19460" creationId="{2D090AB6-9C75-49A3-9640-FA9ECC74A278}"/>
          </ac:spMkLst>
        </pc:spChg>
        <pc:spChg chg="mod">
          <ac:chgData name="Joseph Su" userId="547037e20b00b288" providerId="Windows Live" clId="Web-{115962F0-37F6-47DB-ABE6-3718A6F38BA5}" dt="2021-09-21T04:42:53.847" v="36" actId="1076"/>
          <ac:spMkLst>
            <pc:docMk/>
            <pc:sldMk cId="0" sldId="756"/>
            <ac:spMk id="19461" creationId="{73BBE8CE-8AA0-4913-85AC-4211F2162877}"/>
          </ac:spMkLst>
        </pc:spChg>
      </pc:sldChg>
      <pc:sldChg chg="delSp modSp">
        <pc:chgData name="Joseph Su" userId="547037e20b00b288" providerId="Windows Live" clId="Web-{115962F0-37F6-47DB-ABE6-3718A6F38BA5}" dt="2021-09-21T04:43:07.191" v="40" actId="20577"/>
        <pc:sldMkLst>
          <pc:docMk/>
          <pc:sldMk cId="0" sldId="757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7"/>
            <ac:spMk id="9" creationId="{597E5DB7-23F2-4D4C-A9B6-CDC8648A8ECF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7"/>
            <ac:spMk id="10" creationId="{A7B1A7EB-AADC-4A71-BC84-7DA9AD7EA12B}"/>
          </ac:spMkLst>
        </pc:spChg>
        <pc:spChg chg="mod">
          <ac:chgData name="Joseph Su" userId="547037e20b00b288" providerId="Windows Live" clId="Web-{115962F0-37F6-47DB-ABE6-3718A6F38BA5}" dt="2021-09-21T04:43:07.191" v="40" actId="20577"/>
          <ac:spMkLst>
            <pc:docMk/>
            <pc:sldMk cId="0" sldId="757"/>
            <ac:spMk id="21509" creationId="{C163E5E6-5C17-4E3C-AFA9-862DF9BF1F86}"/>
          </ac:spMkLst>
        </pc:spChg>
      </pc:sldChg>
      <pc:sldChg chg="delSp">
        <pc:chgData name="Joseph Su" userId="547037e20b00b288" providerId="Windows Live" clId="Web-{115962F0-37F6-47DB-ABE6-3718A6F38BA5}" dt="2021-09-21T04:43:12.473" v="41"/>
        <pc:sldMkLst>
          <pc:docMk/>
          <pc:sldMk cId="0" sldId="758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8"/>
            <ac:spMk id="5" creationId="{3516EE76-8EDD-44DC-A25A-62E2CDF8E655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8"/>
            <ac:spMk id="6" creationId="{D7D3C09C-27CD-4F7F-81DC-12A057FD747C}"/>
          </ac:spMkLst>
        </pc:spChg>
        <pc:spChg chg="del">
          <ac:chgData name="Joseph Su" userId="547037e20b00b288" providerId="Windows Live" clId="Web-{115962F0-37F6-47DB-ABE6-3718A6F38BA5}" dt="2021-09-21T04:43:12.473" v="41"/>
          <ac:spMkLst>
            <pc:docMk/>
            <pc:sldMk cId="0" sldId="758"/>
            <ac:spMk id="22532" creationId="{13082B13-6C9E-4BDA-A3F4-349C19E02477}"/>
          </ac:spMkLst>
        </pc:spChg>
      </pc:sldChg>
      <pc:sldChg chg="delSp modSp">
        <pc:chgData name="Joseph Su" userId="547037e20b00b288" providerId="Windows Live" clId="Web-{115962F0-37F6-47DB-ABE6-3718A6F38BA5}" dt="2021-09-21T04:43:21.098" v="44" actId="20577"/>
        <pc:sldMkLst>
          <pc:docMk/>
          <pc:sldMk cId="0" sldId="759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9"/>
            <ac:spMk id="9" creationId="{B899E0DA-BD12-4CFD-8A34-812C7E8C6AA4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59"/>
            <ac:spMk id="10" creationId="{29BB9159-A5A0-4D5C-9CAF-1E4B2C94A4A1}"/>
          </ac:spMkLst>
        </pc:spChg>
        <pc:spChg chg="mod">
          <ac:chgData name="Joseph Su" userId="547037e20b00b288" providerId="Windows Live" clId="Web-{115962F0-37F6-47DB-ABE6-3718A6F38BA5}" dt="2021-09-21T04:43:21.098" v="44" actId="20577"/>
          <ac:spMkLst>
            <pc:docMk/>
            <pc:sldMk cId="0" sldId="759"/>
            <ac:spMk id="24581" creationId="{3A7CAF61-ECF0-4CC3-AEF9-483EB7B21089}"/>
          </ac:spMkLst>
        </pc:spChg>
      </pc:sldChg>
      <pc:sldChg chg="delSp">
        <pc:chgData name="Joseph Su" userId="547037e20b00b288" providerId="Windows Live" clId="Web-{115962F0-37F6-47DB-ABE6-3718A6F38BA5}" dt="2021-09-21T04:43:24.973" v="45"/>
        <pc:sldMkLst>
          <pc:docMk/>
          <pc:sldMk cId="0" sldId="760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60"/>
            <ac:spMk id="5" creationId="{C68CACED-8C39-4840-BD6D-E776905BC04E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760"/>
            <ac:spMk id="6" creationId="{E1A71623-B7DB-4AD4-9CA6-B663075AA664}"/>
          </ac:spMkLst>
        </pc:spChg>
        <pc:spChg chg="del">
          <ac:chgData name="Joseph Su" userId="547037e20b00b288" providerId="Windows Live" clId="Web-{115962F0-37F6-47DB-ABE6-3718A6F38BA5}" dt="2021-09-21T04:43:24.973" v="45"/>
          <ac:spMkLst>
            <pc:docMk/>
            <pc:sldMk cId="0" sldId="760"/>
            <ac:spMk id="25604" creationId="{864D2B0A-48E6-455F-BF81-3C46C0C8FA24}"/>
          </ac:spMkLst>
        </pc:spChg>
      </pc:sldChg>
      <pc:sldChg chg="delSp modSp">
        <pc:chgData name="Joseph Su" userId="547037e20b00b288" providerId="Windows Live" clId="Web-{115962F0-37F6-47DB-ABE6-3718A6F38BA5}" dt="2021-09-21T04:40:51.234" v="3"/>
        <pc:sldMkLst>
          <pc:docMk/>
          <pc:sldMk cId="0" sldId="812"/>
        </pc:sldMkLst>
        <pc:spChg chg="del">
          <ac:chgData name="Joseph Su" userId="547037e20b00b288" providerId="Windows Live" clId="Web-{115962F0-37F6-47DB-ABE6-3718A6F38BA5}" dt="2021-09-21T04:40:50.125" v="2"/>
          <ac:spMkLst>
            <pc:docMk/>
            <pc:sldMk cId="0" sldId="812"/>
            <ac:spMk id="8" creationId="{B1FC42BE-137A-4C15-B631-3BAE53432503}"/>
          </ac:spMkLst>
        </pc:spChg>
        <pc:spChg chg="del">
          <ac:chgData name="Joseph Su" userId="547037e20b00b288" providerId="Windows Live" clId="Web-{115962F0-37F6-47DB-ABE6-3718A6F38BA5}" dt="2021-09-21T04:40:51.234" v="3"/>
          <ac:spMkLst>
            <pc:docMk/>
            <pc:sldMk cId="0" sldId="812"/>
            <ac:spMk id="9" creationId="{8BE123A2-A17D-4D5A-8A04-2857B990A4AA}"/>
          </ac:spMkLst>
        </pc:spChg>
        <pc:spChg chg="mod">
          <ac:chgData name="Joseph Su" userId="547037e20b00b288" providerId="Windows Live" clId="Web-{115962F0-37F6-47DB-ABE6-3718A6F38BA5}" dt="2021-09-21T04:40:41.640" v="1" actId="20577"/>
          <ac:spMkLst>
            <pc:docMk/>
            <pc:sldMk cId="0" sldId="812"/>
            <ac:spMk id="3080" creationId="{42CB1482-89D7-49BE-8E59-2B08F2ED4243}"/>
          </ac:spMkLst>
        </pc:spChg>
      </pc:sldChg>
      <pc:sldChg chg="delSp modSp">
        <pc:chgData name="Joseph Su" userId="547037e20b00b288" providerId="Windows Live" clId="Web-{115962F0-37F6-47DB-ABE6-3718A6F38BA5}" dt="2021-09-21T04:41:47.580" v="18"/>
        <pc:sldMkLst>
          <pc:docMk/>
          <pc:sldMk cId="0" sldId="813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13"/>
            <ac:spMk id="5" creationId="{CB70E48B-5470-4090-B9A6-FCC8EB070235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13"/>
            <ac:spMk id="6" creationId="{793095AA-8986-428E-BE7B-AB740A72F8B2}"/>
          </ac:spMkLst>
        </pc:spChg>
        <pc:spChg chg="del">
          <ac:chgData name="Joseph Su" userId="547037e20b00b288" providerId="Windows Live" clId="Web-{115962F0-37F6-47DB-ABE6-3718A6F38BA5}" dt="2021-09-21T04:41:47.580" v="18"/>
          <ac:spMkLst>
            <pc:docMk/>
            <pc:sldMk cId="0" sldId="813"/>
            <ac:spMk id="10244" creationId="{90DFDD13-E90A-4843-8526-744446AAEFCA}"/>
          </ac:spMkLst>
        </pc:spChg>
        <pc:spChg chg="mod">
          <ac:chgData name="Joseph Su" userId="547037e20b00b288" providerId="Windows Live" clId="Web-{115962F0-37F6-47DB-ABE6-3718A6F38BA5}" dt="2021-09-21T04:41:45.986" v="17" actId="1076"/>
          <ac:spMkLst>
            <pc:docMk/>
            <pc:sldMk cId="0" sldId="813"/>
            <ac:spMk id="10245" creationId="{69C510A6-8908-4581-98B9-4CF957302B48}"/>
          </ac:spMkLst>
        </pc:spChg>
      </pc:sldChg>
      <pc:sldChg chg="delSp modSp">
        <pc:chgData name="Joseph Su" userId="547037e20b00b288" providerId="Windows Live" clId="Web-{115962F0-37F6-47DB-ABE6-3718A6F38BA5}" dt="2021-09-21T04:41:37.517" v="16" actId="1076"/>
        <pc:sldMkLst>
          <pc:docMk/>
          <pc:sldMk cId="0" sldId="815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15"/>
            <ac:spMk id="7" creationId="{C061B81D-0A3C-47C9-9D71-A0FA9A5D6606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15"/>
            <ac:spMk id="8" creationId="{436FA1B3-618E-4713-9048-A507FD4FE24F}"/>
          </ac:spMkLst>
        </pc:spChg>
        <pc:spChg chg="del">
          <ac:chgData name="Joseph Su" userId="547037e20b00b288" providerId="Windows Live" clId="Web-{115962F0-37F6-47DB-ABE6-3718A6F38BA5}" dt="2021-09-21T04:41:33.814" v="15"/>
          <ac:spMkLst>
            <pc:docMk/>
            <pc:sldMk cId="0" sldId="815"/>
            <ac:spMk id="9220" creationId="{F1E1C344-DA8A-4D57-A2AA-AABA5C67F4C1}"/>
          </ac:spMkLst>
        </pc:spChg>
        <pc:spChg chg="mod">
          <ac:chgData name="Joseph Su" userId="547037e20b00b288" providerId="Windows Live" clId="Web-{115962F0-37F6-47DB-ABE6-3718A6F38BA5}" dt="2021-09-21T04:41:37.517" v="16" actId="1076"/>
          <ac:spMkLst>
            <pc:docMk/>
            <pc:sldMk cId="0" sldId="815"/>
            <ac:spMk id="9221" creationId="{2E4DF5C8-7DBE-4CAA-8F2D-F0AFE8695DCF}"/>
          </ac:spMkLst>
        </pc:spChg>
      </pc:sldChg>
      <pc:sldChg chg="delSp modSp">
        <pc:chgData name="Joseph Su" userId="547037e20b00b288" providerId="Windows Live" clId="Web-{115962F0-37F6-47DB-ABE6-3718A6F38BA5}" dt="2021-09-21T04:41:56.174" v="20"/>
        <pc:sldMkLst>
          <pc:docMk/>
          <pc:sldMk cId="0" sldId="816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16"/>
            <ac:spMk id="5" creationId="{931196D1-A0F9-4D53-88E9-ABCFE7960693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16"/>
            <ac:spMk id="6" creationId="{CCE1C38A-DE68-4C10-ADC7-4ED2A447278A}"/>
          </ac:spMkLst>
        </pc:spChg>
        <pc:spChg chg="del">
          <ac:chgData name="Joseph Su" userId="547037e20b00b288" providerId="Windows Live" clId="Web-{115962F0-37F6-47DB-ABE6-3718A6F38BA5}" dt="2021-09-21T04:41:56.174" v="20"/>
          <ac:spMkLst>
            <pc:docMk/>
            <pc:sldMk cId="0" sldId="816"/>
            <ac:spMk id="11268" creationId="{2F8017B3-6FAD-496F-B2E7-0C311FCB9786}"/>
          </ac:spMkLst>
        </pc:spChg>
        <pc:spChg chg="mod">
          <ac:chgData name="Joseph Su" userId="547037e20b00b288" providerId="Windows Live" clId="Web-{115962F0-37F6-47DB-ABE6-3718A6F38BA5}" dt="2021-09-21T04:41:53.596" v="19" actId="1076"/>
          <ac:spMkLst>
            <pc:docMk/>
            <pc:sldMk cId="0" sldId="816"/>
            <ac:spMk id="11269" creationId="{37DA649D-ACE6-4FF2-AE0B-6A9608ADDA57}"/>
          </ac:spMkLst>
        </pc:spChg>
      </pc:sldChg>
      <pc:sldChg chg="delSp modSp">
        <pc:chgData name="Joseph Su" userId="547037e20b00b288" providerId="Windows Live" clId="Web-{115962F0-37F6-47DB-ABE6-3718A6F38BA5}" dt="2021-09-21T04:42:14.596" v="24" actId="1076"/>
        <pc:sldMkLst>
          <pc:docMk/>
          <pc:sldMk cId="0" sldId="817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17"/>
            <ac:spMk id="5" creationId="{1B2ED865-4168-4A7A-B81B-5D4C972B4A2B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17"/>
            <ac:spMk id="6" creationId="{216082B9-3672-45BD-8112-50252E63F305}"/>
          </ac:spMkLst>
        </pc:spChg>
        <pc:spChg chg="del">
          <ac:chgData name="Joseph Su" userId="547037e20b00b288" providerId="Windows Live" clId="Web-{115962F0-37F6-47DB-ABE6-3718A6F38BA5}" dt="2021-09-21T04:42:11.440" v="23"/>
          <ac:spMkLst>
            <pc:docMk/>
            <pc:sldMk cId="0" sldId="817"/>
            <ac:spMk id="15364" creationId="{92008E43-20A3-47F8-94FF-BE7A6798951F}"/>
          </ac:spMkLst>
        </pc:spChg>
        <pc:spChg chg="mod">
          <ac:chgData name="Joseph Su" userId="547037e20b00b288" providerId="Windows Live" clId="Web-{115962F0-37F6-47DB-ABE6-3718A6F38BA5}" dt="2021-09-21T04:42:14.596" v="24" actId="1076"/>
          <ac:spMkLst>
            <pc:docMk/>
            <pc:sldMk cId="0" sldId="817"/>
            <ac:spMk id="15365" creationId="{EB356C13-8F96-48E1-875E-F4242B350038}"/>
          </ac:spMkLst>
        </pc:spChg>
      </pc:sldChg>
      <pc:sldChg chg="delSp modSp">
        <pc:chgData name="Joseph Su" userId="547037e20b00b288" providerId="Windows Live" clId="Web-{115962F0-37F6-47DB-ABE6-3718A6F38BA5}" dt="2021-09-21T04:42:30.190" v="30" actId="1076"/>
        <pc:sldMkLst>
          <pc:docMk/>
          <pc:sldMk cId="0" sldId="818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18"/>
            <ac:spMk id="5" creationId="{A58820AD-58C8-4DA7-B46E-C5CE617C8B36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18"/>
            <ac:spMk id="6" creationId="{DD6AFB8B-C173-4F2A-91CE-F2C2DD89E445}"/>
          </ac:spMkLst>
        </pc:spChg>
        <pc:spChg chg="del">
          <ac:chgData name="Joseph Su" userId="547037e20b00b288" providerId="Windows Live" clId="Web-{115962F0-37F6-47DB-ABE6-3718A6F38BA5}" dt="2021-09-21T04:42:17.721" v="25"/>
          <ac:spMkLst>
            <pc:docMk/>
            <pc:sldMk cId="0" sldId="818"/>
            <ac:spMk id="17412" creationId="{189E9664-5394-4435-B1D2-AF1C8F75E814}"/>
          </ac:spMkLst>
        </pc:spChg>
        <pc:spChg chg="mod">
          <ac:chgData name="Joseph Su" userId="547037e20b00b288" providerId="Windows Live" clId="Web-{115962F0-37F6-47DB-ABE6-3718A6F38BA5}" dt="2021-09-21T04:42:30.190" v="30" actId="1076"/>
          <ac:spMkLst>
            <pc:docMk/>
            <pc:sldMk cId="0" sldId="818"/>
            <ac:spMk id="17413" creationId="{F8941D83-752E-42D7-AEF7-A4EB40E6E9F0}"/>
          </ac:spMkLst>
        </pc:spChg>
      </pc:sldChg>
      <pc:sldChg chg="delSp modSp">
        <pc:chgData name="Joseph Su" userId="547037e20b00b288" providerId="Windows Live" clId="Web-{115962F0-37F6-47DB-ABE6-3718A6F38BA5}" dt="2021-09-21T04:43:01.019" v="38"/>
        <pc:sldMkLst>
          <pc:docMk/>
          <pc:sldMk cId="0" sldId="819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19"/>
            <ac:spMk id="5" creationId="{A1B896B9-6E7A-482B-97BF-04FCFCAD0CB1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19"/>
            <ac:spMk id="6" creationId="{C076E30A-EC4E-4C0B-8E9F-D0AD4D7B6748}"/>
          </ac:spMkLst>
        </pc:spChg>
        <pc:spChg chg="del">
          <ac:chgData name="Joseph Su" userId="547037e20b00b288" providerId="Windows Live" clId="Web-{115962F0-37F6-47DB-ABE6-3718A6F38BA5}" dt="2021-09-21T04:43:01.019" v="38"/>
          <ac:spMkLst>
            <pc:docMk/>
            <pc:sldMk cId="0" sldId="819"/>
            <ac:spMk id="20484" creationId="{E89D20D5-6FDA-4970-B3DA-966B34F2E566}"/>
          </ac:spMkLst>
        </pc:spChg>
        <pc:spChg chg="mod">
          <ac:chgData name="Joseph Su" userId="547037e20b00b288" providerId="Windows Live" clId="Web-{115962F0-37F6-47DB-ABE6-3718A6F38BA5}" dt="2021-09-21T04:42:59.019" v="37" actId="1076"/>
          <ac:spMkLst>
            <pc:docMk/>
            <pc:sldMk cId="0" sldId="819"/>
            <ac:spMk id="20485" creationId="{AB0F885A-F002-40A1-B4C3-88BF55AA2377}"/>
          </ac:spMkLst>
        </pc:spChg>
      </pc:sldChg>
      <pc:sldChg chg="delSp">
        <pc:chgData name="Joseph Su" userId="547037e20b00b288" providerId="Windows Live" clId="Web-{115962F0-37F6-47DB-ABE6-3718A6F38BA5}" dt="2021-09-21T04:43:16.285" v="42"/>
        <pc:sldMkLst>
          <pc:docMk/>
          <pc:sldMk cId="0" sldId="820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20"/>
            <ac:spMk id="5" creationId="{39674083-B19F-47AB-B818-E3577A78308C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20"/>
            <ac:spMk id="6" creationId="{9F091A61-5638-4383-920C-ABE5D07B2758}"/>
          </ac:spMkLst>
        </pc:spChg>
        <pc:spChg chg="del">
          <ac:chgData name="Joseph Su" userId="547037e20b00b288" providerId="Windows Live" clId="Web-{115962F0-37F6-47DB-ABE6-3718A6F38BA5}" dt="2021-09-21T04:43:16.285" v="42"/>
          <ac:spMkLst>
            <pc:docMk/>
            <pc:sldMk cId="0" sldId="820"/>
            <ac:spMk id="23556" creationId="{DD348DDA-E8FA-4B67-8D09-D1C09A30102F}"/>
          </ac:spMkLst>
        </pc:spChg>
      </pc:sldChg>
      <pc:sldChg chg="delSp">
        <pc:chgData name="Joseph Su" userId="547037e20b00b288" providerId="Windows Live" clId="Web-{115962F0-37F6-47DB-ABE6-3718A6F38BA5}" dt="2021-09-21T04:43:29.411" v="46"/>
        <pc:sldMkLst>
          <pc:docMk/>
          <pc:sldMk cId="0" sldId="821"/>
        </pc:sldMkLst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21"/>
            <ac:spMk id="7" creationId="{3AE5FB95-ABA9-46CE-8A70-0D65D59E230F}"/>
          </ac:spMkLst>
        </pc:spChg>
        <pc:spChg chg="del">
          <ac:chgData name="Joseph Su" userId="547037e20b00b288" providerId="Windows Live" clId="Web-{115962F0-37F6-47DB-ABE6-3718A6F38BA5}" dt="2021-09-21T04:40:54.844" v="4"/>
          <ac:spMkLst>
            <pc:docMk/>
            <pc:sldMk cId="0" sldId="821"/>
            <ac:spMk id="8" creationId="{7BFE9A47-2071-4EBA-B081-39FC71F403BA}"/>
          </ac:spMkLst>
        </pc:spChg>
        <pc:spChg chg="del">
          <ac:chgData name="Joseph Su" userId="547037e20b00b288" providerId="Windows Live" clId="Web-{115962F0-37F6-47DB-ABE6-3718A6F38BA5}" dt="2021-09-21T04:43:29.411" v="46"/>
          <ac:spMkLst>
            <pc:docMk/>
            <pc:sldMk cId="0" sldId="821"/>
            <ac:spMk id="26628" creationId="{DEEA7A50-B8A8-4214-B82B-A4776ADF831F}"/>
          </ac:spMkLst>
        </pc:spChg>
      </pc:sldChg>
      <pc:sldMasterChg chg="mod modSldLayout">
        <pc:chgData name="Joseph Su" userId="547037e20b00b288" providerId="Windows Live" clId="Web-{115962F0-37F6-47DB-ABE6-3718A6F38BA5}" dt="2021-09-21T04:40:54.844" v="4"/>
        <pc:sldMasterMkLst>
          <pc:docMk/>
          <pc:sldMasterMk cId="0" sldId="2147483649"/>
        </pc:sldMasterMkLst>
        <pc:sldLayoutChg chg="mod">
          <pc:chgData name="Joseph Su" userId="547037e20b00b288" providerId="Windows Live" clId="Web-{115962F0-37F6-47DB-ABE6-3718A6F38BA5}" dt="2021-09-21T04:40:54.844" v="4"/>
          <pc:sldLayoutMkLst>
            <pc:docMk/>
            <pc:sldMasterMk cId="0" sldId="2147483649"/>
            <pc:sldLayoutMk cId="1369514442" sldId="2147483662"/>
          </pc:sldLayoutMkLst>
        </pc:sldLayoutChg>
        <pc:sldLayoutChg chg="mod">
          <pc:chgData name="Joseph Su" userId="547037e20b00b288" providerId="Windows Live" clId="Web-{115962F0-37F6-47DB-ABE6-3718A6F38BA5}" dt="2021-09-21T04:40:54.844" v="4"/>
          <pc:sldLayoutMkLst>
            <pc:docMk/>
            <pc:sldMasterMk cId="0" sldId="2147483649"/>
            <pc:sldLayoutMk cId="1078895673" sldId="2147483663"/>
          </pc:sldLayoutMkLst>
        </pc:sldLayoutChg>
        <pc:sldLayoutChg chg="mod">
          <pc:chgData name="Joseph Su" userId="547037e20b00b288" providerId="Windows Live" clId="Web-{115962F0-37F6-47DB-ABE6-3718A6F38BA5}" dt="2021-09-21T04:40:54.844" v="4"/>
          <pc:sldLayoutMkLst>
            <pc:docMk/>
            <pc:sldMasterMk cId="0" sldId="2147483649"/>
            <pc:sldLayoutMk cId="2271093602" sldId="2147483664"/>
          </pc:sldLayoutMkLst>
        </pc:sldLayoutChg>
        <pc:sldLayoutChg chg="mod">
          <pc:chgData name="Joseph Su" userId="547037e20b00b288" providerId="Windows Live" clId="Web-{115962F0-37F6-47DB-ABE6-3718A6F38BA5}" dt="2021-09-21T04:40:54.844" v="4"/>
          <pc:sldLayoutMkLst>
            <pc:docMk/>
            <pc:sldMasterMk cId="0" sldId="2147483649"/>
            <pc:sldLayoutMk cId="3502660660" sldId="2147483665"/>
          </pc:sldLayoutMkLst>
        </pc:sldLayoutChg>
        <pc:sldLayoutChg chg="mod">
          <pc:chgData name="Joseph Su" userId="547037e20b00b288" providerId="Windows Live" clId="Web-{115962F0-37F6-47DB-ABE6-3718A6F38BA5}" dt="2021-09-21T04:40:54.844" v="4"/>
          <pc:sldLayoutMkLst>
            <pc:docMk/>
            <pc:sldMasterMk cId="0" sldId="2147483649"/>
            <pc:sldLayoutMk cId="1077665257" sldId="2147483666"/>
          </pc:sldLayoutMkLst>
        </pc:sldLayoutChg>
        <pc:sldLayoutChg chg="mod">
          <pc:chgData name="Joseph Su" userId="547037e20b00b288" providerId="Windows Live" clId="Web-{115962F0-37F6-47DB-ABE6-3718A6F38BA5}" dt="2021-09-21T04:40:54.844" v="4"/>
          <pc:sldLayoutMkLst>
            <pc:docMk/>
            <pc:sldMasterMk cId="0" sldId="2147483649"/>
            <pc:sldLayoutMk cId="3242077228" sldId="2147483667"/>
          </pc:sldLayoutMkLst>
        </pc:sldLayoutChg>
        <pc:sldLayoutChg chg="mod">
          <pc:chgData name="Joseph Su" userId="547037e20b00b288" providerId="Windows Live" clId="Web-{115962F0-37F6-47DB-ABE6-3718A6F38BA5}" dt="2021-09-21T04:40:54.844" v="4"/>
          <pc:sldLayoutMkLst>
            <pc:docMk/>
            <pc:sldMasterMk cId="0" sldId="2147483649"/>
            <pc:sldLayoutMk cId="69749363" sldId="2147483668"/>
          </pc:sldLayoutMkLst>
        </pc:sldLayoutChg>
        <pc:sldLayoutChg chg="mod">
          <pc:chgData name="Joseph Su" userId="547037e20b00b288" providerId="Windows Live" clId="Web-{115962F0-37F6-47DB-ABE6-3718A6F38BA5}" dt="2021-09-21T04:40:54.844" v="4"/>
          <pc:sldLayoutMkLst>
            <pc:docMk/>
            <pc:sldMasterMk cId="0" sldId="2147483649"/>
            <pc:sldLayoutMk cId="2389890087" sldId="2147483669"/>
          </pc:sldLayoutMkLst>
        </pc:sldLayoutChg>
        <pc:sldLayoutChg chg="mod">
          <pc:chgData name="Joseph Su" userId="547037e20b00b288" providerId="Windows Live" clId="Web-{115962F0-37F6-47DB-ABE6-3718A6F38BA5}" dt="2021-09-21T04:40:54.844" v="4"/>
          <pc:sldLayoutMkLst>
            <pc:docMk/>
            <pc:sldMasterMk cId="0" sldId="2147483649"/>
            <pc:sldLayoutMk cId="2590580990" sldId="2147483670"/>
          </pc:sldLayoutMkLst>
        </pc:sldLayoutChg>
        <pc:sldLayoutChg chg="mod">
          <pc:chgData name="Joseph Su" userId="547037e20b00b288" providerId="Windows Live" clId="Web-{115962F0-37F6-47DB-ABE6-3718A6F38BA5}" dt="2021-09-21T04:40:54.844" v="4"/>
          <pc:sldLayoutMkLst>
            <pc:docMk/>
            <pc:sldMasterMk cId="0" sldId="2147483649"/>
            <pc:sldLayoutMk cId="2684825614" sldId="2147483671"/>
          </pc:sldLayoutMkLst>
        </pc:sldLayoutChg>
        <pc:sldLayoutChg chg="mod">
          <pc:chgData name="Joseph Su" userId="547037e20b00b288" providerId="Windows Live" clId="Web-{115962F0-37F6-47DB-ABE6-3718A6F38BA5}" dt="2021-09-21T04:40:54.844" v="4"/>
          <pc:sldLayoutMkLst>
            <pc:docMk/>
            <pc:sldMasterMk cId="0" sldId="2147483649"/>
            <pc:sldLayoutMk cId="3611878194" sldId="2147483672"/>
          </pc:sldLayoutMkLst>
        </pc:sldLayoutChg>
      </pc:sldMasterChg>
    </pc:docChg>
  </pc:docChgLst>
  <pc:docChgLst>
    <pc:chgData name="Joseph Su" userId="547037e20b00b288" providerId="Windows Live" clId="Web-{1F879189-0470-4D13-AF40-72B6336A9B7F}"/>
    <pc:docChg chg="modSld addMainMaster delMainMaster">
      <pc:chgData name="Joseph Su" userId="547037e20b00b288" providerId="Windows Live" clId="Web-{1F879189-0470-4D13-AF40-72B6336A9B7F}" dt="2021-09-28T03:34:20.136" v="46" actId="20577"/>
      <pc:docMkLst>
        <pc:docMk/>
      </pc:docMkLst>
      <pc:sldChg chg="modSp mod modClrScheme chgLayout">
        <pc:chgData name="Joseph Su" userId="547037e20b00b288" providerId="Windows Live" clId="Web-{1F879189-0470-4D13-AF40-72B6336A9B7F}" dt="2021-09-28T03:31:56.883" v="12" actId="1076"/>
        <pc:sldMkLst>
          <pc:docMk/>
          <pc:sldMk cId="0" sldId="733"/>
        </pc:sldMkLst>
        <pc:spChg chg="mod">
          <ac:chgData name="Joseph Su" userId="547037e20b00b288" providerId="Windows Live" clId="Web-{1F879189-0470-4D13-AF40-72B6336A9B7F}" dt="2021-09-28T03:31:56.883" v="12" actId="1076"/>
          <ac:spMkLst>
            <pc:docMk/>
            <pc:sldMk cId="0" sldId="733"/>
            <ac:spMk id="7173" creationId="{607322F6-737A-4C67-8313-4AE7210E795A}"/>
          </ac:spMkLst>
        </pc:spChg>
      </pc:sldChg>
      <pc:sldChg chg="modSp mod modClrScheme chgLayout">
        <pc:chgData name="Joseph Su" userId="547037e20b00b288" providerId="Windows Live" clId="Web-{1F879189-0470-4D13-AF40-72B6336A9B7F}" dt="2021-09-28T03:31:47.679" v="11" actId="20577"/>
        <pc:sldMkLst>
          <pc:docMk/>
          <pc:sldMk cId="0" sldId="745"/>
        </pc:sldMkLst>
        <pc:spChg chg="mod">
          <ac:chgData name="Joseph Su" userId="547037e20b00b288" providerId="Windows Live" clId="Web-{1F879189-0470-4D13-AF40-72B6336A9B7F}" dt="2021-09-28T03:31:47.679" v="11" actId="20577"/>
          <ac:spMkLst>
            <pc:docMk/>
            <pc:sldMk cId="0" sldId="745"/>
            <ac:spMk id="4101" creationId="{DF196428-EBCF-489E-BF95-6170F0EBA568}"/>
          </ac:spMkLst>
        </pc:spChg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746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747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748"/>
        </pc:sldMkLst>
      </pc:sldChg>
      <pc:sldChg chg="modSp mod modClrScheme chgLayout">
        <pc:chgData name="Joseph Su" userId="547037e20b00b288" providerId="Windows Live" clId="Web-{1F879189-0470-4D13-AF40-72B6336A9B7F}" dt="2021-09-28T03:32:32.946" v="20" actId="20577"/>
        <pc:sldMkLst>
          <pc:docMk/>
          <pc:sldMk cId="0" sldId="751"/>
        </pc:sldMkLst>
        <pc:spChg chg="mod">
          <ac:chgData name="Joseph Su" userId="547037e20b00b288" providerId="Windows Live" clId="Web-{1F879189-0470-4D13-AF40-72B6336A9B7F}" dt="2021-09-28T03:32:32.946" v="20" actId="20577"/>
          <ac:spMkLst>
            <pc:docMk/>
            <pc:sldMk cId="0" sldId="751"/>
            <ac:spMk id="12294" creationId="{E53C2806-5099-4F59-A628-407E6B8B60D5}"/>
          </ac:spMkLst>
        </pc:spChg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752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753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754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755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756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757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758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759"/>
        </pc:sldMkLst>
      </pc:sldChg>
      <pc:sldChg chg="modSp mod modClrScheme chgLayout">
        <pc:chgData name="Joseph Su" userId="547037e20b00b288" providerId="Windows Live" clId="Web-{1F879189-0470-4D13-AF40-72B6336A9B7F}" dt="2021-09-28T03:32:53.790" v="21" actId="1076"/>
        <pc:sldMkLst>
          <pc:docMk/>
          <pc:sldMk cId="0" sldId="760"/>
        </pc:sldMkLst>
        <pc:picChg chg="mod">
          <ac:chgData name="Joseph Su" userId="547037e20b00b288" providerId="Windows Live" clId="Web-{1F879189-0470-4D13-AF40-72B6336A9B7F}" dt="2021-09-28T03:32:53.790" v="21" actId="1076"/>
          <ac:picMkLst>
            <pc:docMk/>
            <pc:sldMk cId="0" sldId="760"/>
            <ac:picMk id="25606" creationId="{EBDD8ED5-442F-44D2-91D6-8302DA0EF449}"/>
          </ac:picMkLst>
        </pc:picChg>
      </pc:sldChg>
      <pc:sldChg chg="modSp mod modClrScheme chgLayout">
        <pc:chgData name="Joseph Su" userId="547037e20b00b288" providerId="Windows Live" clId="Web-{1F879189-0470-4D13-AF40-72B6336A9B7F}" dt="2021-09-28T03:34:20.136" v="46" actId="20577"/>
        <pc:sldMkLst>
          <pc:docMk/>
          <pc:sldMk cId="0" sldId="812"/>
        </pc:sldMkLst>
        <pc:spChg chg="mod">
          <ac:chgData name="Joseph Su" userId="547037e20b00b288" providerId="Windows Live" clId="Web-{1F879189-0470-4D13-AF40-72B6336A9B7F}" dt="2021-09-28T03:33:02.165" v="22"/>
          <ac:spMkLst>
            <pc:docMk/>
            <pc:sldMk cId="0" sldId="812"/>
            <ac:spMk id="3076" creationId="{F3CFF36D-3DBA-4311-847E-F95624141950}"/>
          </ac:spMkLst>
        </pc:spChg>
        <pc:spChg chg="mod">
          <ac:chgData name="Joseph Su" userId="547037e20b00b288" providerId="Windows Live" clId="Web-{1F879189-0470-4D13-AF40-72B6336A9B7F}" dt="2021-09-28T03:34:07.386" v="40" actId="20577"/>
          <ac:spMkLst>
            <pc:docMk/>
            <pc:sldMk cId="0" sldId="812"/>
            <ac:spMk id="3077" creationId="{0B426FD5-FBC1-4670-AED5-BE894872316D}"/>
          </ac:spMkLst>
        </pc:spChg>
        <pc:spChg chg="mod">
          <ac:chgData name="Joseph Su" userId="547037e20b00b288" providerId="Windows Live" clId="Web-{1F879189-0470-4D13-AF40-72B6336A9B7F}" dt="2021-09-28T03:31:37.179" v="7" actId="20577"/>
          <ac:spMkLst>
            <pc:docMk/>
            <pc:sldMk cId="0" sldId="812"/>
            <ac:spMk id="3080" creationId="{42CB1482-89D7-49BE-8E59-2B08F2ED4243}"/>
          </ac:spMkLst>
        </pc:spChg>
        <pc:spChg chg="mod">
          <ac:chgData name="Joseph Su" userId="547037e20b00b288" providerId="Windows Live" clId="Web-{1F879189-0470-4D13-AF40-72B6336A9B7F}" dt="2021-09-28T03:34:20.136" v="46" actId="20577"/>
          <ac:spMkLst>
            <pc:docMk/>
            <pc:sldMk cId="0" sldId="812"/>
            <ac:spMk id="806917" creationId="{23395B91-357F-420C-AB4E-0204056653C1}"/>
          </ac:spMkLst>
        </pc:spChg>
      </pc:sldChg>
      <pc:sldChg chg="modSp mod modClrScheme chgLayout">
        <pc:chgData name="Joseph Su" userId="547037e20b00b288" providerId="Windows Live" clId="Web-{1F879189-0470-4D13-AF40-72B6336A9B7F}" dt="2021-09-28T03:32:12.070" v="15" actId="1076"/>
        <pc:sldMkLst>
          <pc:docMk/>
          <pc:sldMk cId="0" sldId="813"/>
        </pc:sldMkLst>
        <pc:spChg chg="mod">
          <ac:chgData name="Joseph Su" userId="547037e20b00b288" providerId="Windows Live" clId="Web-{1F879189-0470-4D13-AF40-72B6336A9B7F}" dt="2021-09-28T03:32:12.070" v="15" actId="1076"/>
          <ac:spMkLst>
            <pc:docMk/>
            <pc:sldMk cId="0" sldId="813"/>
            <ac:spMk id="10245" creationId="{69C510A6-8908-4581-98B9-4CF957302B48}"/>
          </ac:spMkLst>
        </pc:spChg>
        <pc:picChg chg="mod">
          <ac:chgData name="Joseph Su" userId="547037e20b00b288" providerId="Windows Live" clId="Web-{1F879189-0470-4D13-AF40-72B6336A9B7F}" dt="2021-09-28T03:32:07.258" v="14" actId="1076"/>
          <ac:picMkLst>
            <pc:docMk/>
            <pc:sldMk cId="0" sldId="813"/>
            <ac:picMk id="10246" creationId="{D0D1748D-24B4-40F6-80B5-11FD342F1775}"/>
          </ac:picMkLst>
        </pc:picChg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815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816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817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818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819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820"/>
        </pc:sldMkLst>
      </pc:sldChg>
      <pc:sldChg chg="mod modClrScheme chgLayout">
        <pc:chgData name="Joseph Su" userId="547037e20b00b288" providerId="Windows Live" clId="Web-{1F879189-0470-4D13-AF40-72B6336A9B7F}" dt="2021-09-28T03:31:28.163" v="6"/>
        <pc:sldMkLst>
          <pc:docMk/>
          <pc:sldMk cId="0" sldId="821"/>
        </pc:sldMkLst>
      </pc:sldChg>
      <pc:sldMasterChg chg="del delSldLayout">
        <pc:chgData name="Joseph Su" userId="547037e20b00b288" providerId="Windows Live" clId="Web-{1F879189-0470-4D13-AF40-72B6336A9B7F}" dt="2021-09-28T03:31:14.991" v="5"/>
        <pc:sldMasterMkLst>
          <pc:docMk/>
          <pc:sldMasterMk cId="0" sldId="2147483649"/>
        </pc:sldMasterMkLst>
        <pc:sldLayoutChg chg="del">
          <pc:chgData name="Joseph Su" userId="547037e20b00b288" providerId="Windows Live" clId="Web-{1F879189-0470-4D13-AF40-72B6336A9B7F}" dt="2021-09-28T03:31:14.991" v="5"/>
          <pc:sldLayoutMkLst>
            <pc:docMk/>
            <pc:sldMasterMk cId="0" sldId="2147483649"/>
            <pc:sldLayoutMk cId="1369514442" sldId="2147483662"/>
          </pc:sldLayoutMkLst>
        </pc:sldLayoutChg>
        <pc:sldLayoutChg chg="del">
          <pc:chgData name="Joseph Su" userId="547037e20b00b288" providerId="Windows Live" clId="Web-{1F879189-0470-4D13-AF40-72B6336A9B7F}" dt="2021-09-28T03:31:14.991" v="5"/>
          <pc:sldLayoutMkLst>
            <pc:docMk/>
            <pc:sldMasterMk cId="0" sldId="2147483649"/>
            <pc:sldLayoutMk cId="1078895673" sldId="2147483663"/>
          </pc:sldLayoutMkLst>
        </pc:sldLayoutChg>
        <pc:sldLayoutChg chg="del">
          <pc:chgData name="Joseph Su" userId="547037e20b00b288" providerId="Windows Live" clId="Web-{1F879189-0470-4D13-AF40-72B6336A9B7F}" dt="2021-09-28T03:31:14.991" v="5"/>
          <pc:sldLayoutMkLst>
            <pc:docMk/>
            <pc:sldMasterMk cId="0" sldId="2147483649"/>
            <pc:sldLayoutMk cId="2271093602" sldId="2147483664"/>
          </pc:sldLayoutMkLst>
        </pc:sldLayoutChg>
        <pc:sldLayoutChg chg="del">
          <pc:chgData name="Joseph Su" userId="547037e20b00b288" providerId="Windows Live" clId="Web-{1F879189-0470-4D13-AF40-72B6336A9B7F}" dt="2021-09-28T03:31:14.991" v="5"/>
          <pc:sldLayoutMkLst>
            <pc:docMk/>
            <pc:sldMasterMk cId="0" sldId="2147483649"/>
            <pc:sldLayoutMk cId="3502660660" sldId="2147483665"/>
          </pc:sldLayoutMkLst>
        </pc:sldLayoutChg>
        <pc:sldLayoutChg chg="del">
          <pc:chgData name="Joseph Su" userId="547037e20b00b288" providerId="Windows Live" clId="Web-{1F879189-0470-4D13-AF40-72B6336A9B7F}" dt="2021-09-28T03:31:14.991" v="5"/>
          <pc:sldLayoutMkLst>
            <pc:docMk/>
            <pc:sldMasterMk cId="0" sldId="2147483649"/>
            <pc:sldLayoutMk cId="1077665257" sldId="2147483666"/>
          </pc:sldLayoutMkLst>
        </pc:sldLayoutChg>
        <pc:sldLayoutChg chg="del">
          <pc:chgData name="Joseph Su" userId="547037e20b00b288" providerId="Windows Live" clId="Web-{1F879189-0470-4D13-AF40-72B6336A9B7F}" dt="2021-09-28T03:31:14.991" v="5"/>
          <pc:sldLayoutMkLst>
            <pc:docMk/>
            <pc:sldMasterMk cId="0" sldId="2147483649"/>
            <pc:sldLayoutMk cId="3242077228" sldId="2147483667"/>
          </pc:sldLayoutMkLst>
        </pc:sldLayoutChg>
        <pc:sldLayoutChg chg="del">
          <pc:chgData name="Joseph Su" userId="547037e20b00b288" providerId="Windows Live" clId="Web-{1F879189-0470-4D13-AF40-72B6336A9B7F}" dt="2021-09-28T03:31:14.991" v="5"/>
          <pc:sldLayoutMkLst>
            <pc:docMk/>
            <pc:sldMasterMk cId="0" sldId="2147483649"/>
            <pc:sldLayoutMk cId="69749363" sldId="2147483668"/>
          </pc:sldLayoutMkLst>
        </pc:sldLayoutChg>
        <pc:sldLayoutChg chg="del">
          <pc:chgData name="Joseph Su" userId="547037e20b00b288" providerId="Windows Live" clId="Web-{1F879189-0470-4D13-AF40-72B6336A9B7F}" dt="2021-09-28T03:31:14.991" v="5"/>
          <pc:sldLayoutMkLst>
            <pc:docMk/>
            <pc:sldMasterMk cId="0" sldId="2147483649"/>
            <pc:sldLayoutMk cId="2389890087" sldId="2147483669"/>
          </pc:sldLayoutMkLst>
        </pc:sldLayoutChg>
        <pc:sldLayoutChg chg="del">
          <pc:chgData name="Joseph Su" userId="547037e20b00b288" providerId="Windows Live" clId="Web-{1F879189-0470-4D13-AF40-72B6336A9B7F}" dt="2021-09-28T03:31:14.991" v="5"/>
          <pc:sldLayoutMkLst>
            <pc:docMk/>
            <pc:sldMasterMk cId="0" sldId="2147483649"/>
            <pc:sldLayoutMk cId="2590580990" sldId="2147483670"/>
          </pc:sldLayoutMkLst>
        </pc:sldLayoutChg>
        <pc:sldLayoutChg chg="del">
          <pc:chgData name="Joseph Su" userId="547037e20b00b288" providerId="Windows Live" clId="Web-{1F879189-0470-4D13-AF40-72B6336A9B7F}" dt="2021-09-28T03:31:14.991" v="5"/>
          <pc:sldLayoutMkLst>
            <pc:docMk/>
            <pc:sldMasterMk cId="0" sldId="2147483649"/>
            <pc:sldLayoutMk cId="2684825614" sldId="2147483671"/>
          </pc:sldLayoutMkLst>
        </pc:sldLayoutChg>
        <pc:sldLayoutChg chg="del">
          <pc:chgData name="Joseph Su" userId="547037e20b00b288" providerId="Windows Live" clId="Web-{1F879189-0470-4D13-AF40-72B6336A9B7F}" dt="2021-09-28T03:31:14.991" v="5"/>
          <pc:sldLayoutMkLst>
            <pc:docMk/>
            <pc:sldMasterMk cId="0" sldId="2147483649"/>
            <pc:sldLayoutMk cId="3611878194" sldId="2147483672"/>
          </pc:sldLayoutMkLst>
        </pc:sldLayoutChg>
      </pc:sldMasterChg>
      <pc:sldMasterChg chg="add del addSldLayout delSldLayout modSldLayout">
        <pc:chgData name="Joseph Su" userId="547037e20b00b288" providerId="Windows Live" clId="Web-{1F879189-0470-4D13-AF40-72B6336A9B7F}" dt="2021-09-28T03:31:28.163" v="6"/>
        <pc:sldMasterMkLst>
          <pc:docMk/>
          <pc:sldMasterMk cId="2784805815" sldId="2147483673"/>
        </pc:sldMasterMkLst>
        <pc:sldLayoutChg chg="add del mod replId">
          <pc:chgData name="Joseph Su" userId="547037e20b00b288" providerId="Windows Live" clId="Web-{1F879189-0470-4D13-AF40-72B6336A9B7F}" dt="2021-09-28T03:31:28.163" v="6"/>
          <pc:sldLayoutMkLst>
            <pc:docMk/>
            <pc:sldMasterMk cId="2784805815" sldId="2147483673"/>
            <pc:sldLayoutMk cId="1219744469" sldId="2147483674"/>
          </pc:sldLayoutMkLst>
        </pc:sldLayoutChg>
        <pc:sldLayoutChg chg="add del mod replId">
          <pc:chgData name="Joseph Su" userId="547037e20b00b288" providerId="Windows Live" clId="Web-{1F879189-0470-4D13-AF40-72B6336A9B7F}" dt="2021-09-28T03:31:28.163" v="6"/>
          <pc:sldLayoutMkLst>
            <pc:docMk/>
            <pc:sldMasterMk cId="2784805815" sldId="2147483673"/>
            <pc:sldLayoutMk cId="196393736" sldId="2147483675"/>
          </pc:sldLayoutMkLst>
        </pc:sldLayoutChg>
        <pc:sldLayoutChg chg="add del mod replId">
          <pc:chgData name="Joseph Su" userId="547037e20b00b288" providerId="Windows Live" clId="Web-{1F879189-0470-4D13-AF40-72B6336A9B7F}" dt="2021-09-28T03:31:28.163" v="6"/>
          <pc:sldLayoutMkLst>
            <pc:docMk/>
            <pc:sldMasterMk cId="2784805815" sldId="2147483673"/>
            <pc:sldLayoutMk cId="2904656646" sldId="2147483676"/>
          </pc:sldLayoutMkLst>
        </pc:sldLayoutChg>
        <pc:sldLayoutChg chg="add del mod replId">
          <pc:chgData name="Joseph Su" userId="547037e20b00b288" providerId="Windows Live" clId="Web-{1F879189-0470-4D13-AF40-72B6336A9B7F}" dt="2021-09-28T03:31:28.163" v="6"/>
          <pc:sldLayoutMkLst>
            <pc:docMk/>
            <pc:sldMasterMk cId="2784805815" sldId="2147483673"/>
            <pc:sldLayoutMk cId="211711846" sldId="2147483677"/>
          </pc:sldLayoutMkLst>
        </pc:sldLayoutChg>
        <pc:sldLayoutChg chg="add del mod replId">
          <pc:chgData name="Joseph Su" userId="547037e20b00b288" providerId="Windows Live" clId="Web-{1F879189-0470-4D13-AF40-72B6336A9B7F}" dt="2021-09-28T03:31:28.163" v="6"/>
          <pc:sldLayoutMkLst>
            <pc:docMk/>
            <pc:sldMasterMk cId="2784805815" sldId="2147483673"/>
            <pc:sldLayoutMk cId="530426556" sldId="2147483678"/>
          </pc:sldLayoutMkLst>
        </pc:sldLayoutChg>
        <pc:sldLayoutChg chg="add del mod replId">
          <pc:chgData name="Joseph Su" userId="547037e20b00b288" providerId="Windows Live" clId="Web-{1F879189-0470-4D13-AF40-72B6336A9B7F}" dt="2021-09-28T03:31:28.163" v="6"/>
          <pc:sldLayoutMkLst>
            <pc:docMk/>
            <pc:sldMasterMk cId="2784805815" sldId="2147483673"/>
            <pc:sldLayoutMk cId="3086825552" sldId="2147483679"/>
          </pc:sldLayoutMkLst>
        </pc:sldLayoutChg>
        <pc:sldLayoutChg chg="add del mod replId">
          <pc:chgData name="Joseph Su" userId="547037e20b00b288" providerId="Windows Live" clId="Web-{1F879189-0470-4D13-AF40-72B6336A9B7F}" dt="2021-09-28T03:31:28.163" v="6"/>
          <pc:sldLayoutMkLst>
            <pc:docMk/>
            <pc:sldMasterMk cId="2784805815" sldId="2147483673"/>
            <pc:sldLayoutMk cId="1923905704" sldId="2147483680"/>
          </pc:sldLayoutMkLst>
        </pc:sldLayoutChg>
        <pc:sldLayoutChg chg="add del mod replId">
          <pc:chgData name="Joseph Su" userId="547037e20b00b288" providerId="Windows Live" clId="Web-{1F879189-0470-4D13-AF40-72B6336A9B7F}" dt="2021-09-28T03:31:28.163" v="6"/>
          <pc:sldLayoutMkLst>
            <pc:docMk/>
            <pc:sldMasterMk cId="2784805815" sldId="2147483673"/>
            <pc:sldLayoutMk cId="52946739" sldId="2147483681"/>
          </pc:sldLayoutMkLst>
        </pc:sldLayoutChg>
        <pc:sldLayoutChg chg="add del mod replId">
          <pc:chgData name="Joseph Su" userId="547037e20b00b288" providerId="Windows Live" clId="Web-{1F879189-0470-4D13-AF40-72B6336A9B7F}" dt="2021-09-28T03:31:28.163" v="6"/>
          <pc:sldLayoutMkLst>
            <pc:docMk/>
            <pc:sldMasterMk cId="2784805815" sldId="2147483673"/>
            <pc:sldLayoutMk cId="3744201213" sldId="2147483682"/>
          </pc:sldLayoutMkLst>
        </pc:sldLayoutChg>
        <pc:sldLayoutChg chg="add del mod replId">
          <pc:chgData name="Joseph Su" userId="547037e20b00b288" providerId="Windows Live" clId="Web-{1F879189-0470-4D13-AF40-72B6336A9B7F}" dt="2021-09-28T03:31:28.163" v="6"/>
          <pc:sldLayoutMkLst>
            <pc:docMk/>
            <pc:sldMasterMk cId="2784805815" sldId="2147483673"/>
            <pc:sldLayoutMk cId="1734328088" sldId="2147483683"/>
          </pc:sldLayoutMkLst>
        </pc:sldLayoutChg>
        <pc:sldLayoutChg chg="add del mod replId">
          <pc:chgData name="Joseph Su" userId="547037e20b00b288" providerId="Windows Live" clId="Web-{1F879189-0470-4D13-AF40-72B6336A9B7F}" dt="2021-09-28T03:31:28.163" v="6"/>
          <pc:sldLayoutMkLst>
            <pc:docMk/>
            <pc:sldMasterMk cId="2784805815" sldId="2147483673"/>
            <pc:sldLayoutMk cId="462650602" sldId="2147483684"/>
          </pc:sldLayoutMkLst>
        </pc:sldLayoutChg>
      </pc:sldMasterChg>
      <pc:sldMasterChg chg="add addSldLayout modSldLayout">
        <pc:chgData name="Joseph Su" userId="547037e20b00b288" providerId="Windows Live" clId="Web-{1F879189-0470-4D13-AF40-72B6336A9B7F}" dt="2021-09-28T03:31:28.163" v="6"/>
        <pc:sldMasterMkLst>
          <pc:docMk/>
          <pc:sldMasterMk cId="1794009061" sldId="2147483685"/>
        </pc:sldMasterMkLst>
        <pc:sldLayoutChg chg="add mod replId">
          <pc:chgData name="Joseph Su" userId="547037e20b00b288" providerId="Windows Live" clId="Web-{1F879189-0470-4D13-AF40-72B6336A9B7F}" dt="2021-09-28T03:31:28.163" v="6"/>
          <pc:sldLayoutMkLst>
            <pc:docMk/>
            <pc:sldMasterMk cId="1794009061" sldId="2147483685"/>
            <pc:sldLayoutMk cId="1003528161" sldId="2147483686"/>
          </pc:sldLayoutMkLst>
        </pc:sldLayoutChg>
        <pc:sldLayoutChg chg="add mod replId">
          <pc:chgData name="Joseph Su" userId="547037e20b00b288" providerId="Windows Live" clId="Web-{1F879189-0470-4D13-AF40-72B6336A9B7F}" dt="2021-09-28T03:31:28.163" v="6"/>
          <pc:sldLayoutMkLst>
            <pc:docMk/>
            <pc:sldMasterMk cId="1794009061" sldId="2147483685"/>
            <pc:sldLayoutMk cId="644130315" sldId="2147483687"/>
          </pc:sldLayoutMkLst>
        </pc:sldLayoutChg>
        <pc:sldLayoutChg chg="add mod replId">
          <pc:chgData name="Joseph Su" userId="547037e20b00b288" providerId="Windows Live" clId="Web-{1F879189-0470-4D13-AF40-72B6336A9B7F}" dt="2021-09-28T03:31:28.163" v="6"/>
          <pc:sldLayoutMkLst>
            <pc:docMk/>
            <pc:sldMasterMk cId="1794009061" sldId="2147483685"/>
            <pc:sldLayoutMk cId="4067143143" sldId="2147483688"/>
          </pc:sldLayoutMkLst>
        </pc:sldLayoutChg>
        <pc:sldLayoutChg chg="add mod replId">
          <pc:chgData name="Joseph Su" userId="547037e20b00b288" providerId="Windows Live" clId="Web-{1F879189-0470-4D13-AF40-72B6336A9B7F}" dt="2021-09-28T03:31:28.163" v="6"/>
          <pc:sldLayoutMkLst>
            <pc:docMk/>
            <pc:sldMasterMk cId="1794009061" sldId="2147483685"/>
            <pc:sldLayoutMk cId="1725760178" sldId="2147483689"/>
          </pc:sldLayoutMkLst>
        </pc:sldLayoutChg>
        <pc:sldLayoutChg chg="add mod replId">
          <pc:chgData name="Joseph Su" userId="547037e20b00b288" providerId="Windows Live" clId="Web-{1F879189-0470-4D13-AF40-72B6336A9B7F}" dt="2021-09-28T03:31:28.163" v="6"/>
          <pc:sldLayoutMkLst>
            <pc:docMk/>
            <pc:sldMasterMk cId="1794009061" sldId="2147483685"/>
            <pc:sldLayoutMk cId="1226541429" sldId="2147483690"/>
          </pc:sldLayoutMkLst>
        </pc:sldLayoutChg>
        <pc:sldLayoutChg chg="add mod replId">
          <pc:chgData name="Joseph Su" userId="547037e20b00b288" providerId="Windows Live" clId="Web-{1F879189-0470-4D13-AF40-72B6336A9B7F}" dt="2021-09-28T03:31:28.163" v="6"/>
          <pc:sldLayoutMkLst>
            <pc:docMk/>
            <pc:sldMasterMk cId="1794009061" sldId="2147483685"/>
            <pc:sldLayoutMk cId="4279886317" sldId="2147483691"/>
          </pc:sldLayoutMkLst>
        </pc:sldLayoutChg>
        <pc:sldLayoutChg chg="add mod replId">
          <pc:chgData name="Joseph Su" userId="547037e20b00b288" providerId="Windows Live" clId="Web-{1F879189-0470-4D13-AF40-72B6336A9B7F}" dt="2021-09-28T03:31:28.163" v="6"/>
          <pc:sldLayoutMkLst>
            <pc:docMk/>
            <pc:sldMasterMk cId="1794009061" sldId="2147483685"/>
            <pc:sldLayoutMk cId="1570404784" sldId="2147483692"/>
          </pc:sldLayoutMkLst>
        </pc:sldLayoutChg>
        <pc:sldLayoutChg chg="add mod replId">
          <pc:chgData name="Joseph Su" userId="547037e20b00b288" providerId="Windows Live" clId="Web-{1F879189-0470-4D13-AF40-72B6336A9B7F}" dt="2021-09-28T03:31:28.163" v="6"/>
          <pc:sldLayoutMkLst>
            <pc:docMk/>
            <pc:sldMasterMk cId="1794009061" sldId="2147483685"/>
            <pc:sldLayoutMk cId="1154584325" sldId="2147483693"/>
          </pc:sldLayoutMkLst>
        </pc:sldLayoutChg>
        <pc:sldLayoutChg chg="add mod replId">
          <pc:chgData name="Joseph Su" userId="547037e20b00b288" providerId="Windows Live" clId="Web-{1F879189-0470-4D13-AF40-72B6336A9B7F}" dt="2021-09-28T03:31:28.163" v="6"/>
          <pc:sldLayoutMkLst>
            <pc:docMk/>
            <pc:sldMasterMk cId="1794009061" sldId="2147483685"/>
            <pc:sldLayoutMk cId="1848060306" sldId="2147483694"/>
          </pc:sldLayoutMkLst>
        </pc:sldLayoutChg>
        <pc:sldLayoutChg chg="add mod replId">
          <pc:chgData name="Joseph Su" userId="547037e20b00b288" providerId="Windows Live" clId="Web-{1F879189-0470-4D13-AF40-72B6336A9B7F}" dt="2021-09-28T03:31:28.163" v="6"/>
          <pc:sldLayoutMkLst>
            <pc:docMk/>
            <pc:sldMasterMk cId="1794009061" sldId="2147483685"/>
            <pc:sldLayoutMk cId="3986267998" sldId="2147483695"/>
          </pc:sldLayoutMkLst>
        </pc:sldLayoutChg>
        <pc:sldLayoutChg chg="add mod replId">
          <pc:chgData name="Joseph Su" userId="547037e20b00b288" providerId="Windows Live" clId="Web-{1F879189-0470-4D13-AF40-72B6336A9B7F}" dt="2021-09-28T03:31:28.163" v="6"/>
          <pc:sldLayoutMkLst>
            <pc:docMk/>
            <pc:sldMasterMk cId="1794009061" sldId="2147483685"/>
            <pc:sldLayoutMk cId="1534036866" sldId="214748369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0162C93C-F93A-4710-A632-C3CF80EA61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4DD2D4F1-67E6-418C-9E4D-27FE3C0BC7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337B03B0-246E-4614-B9EA-5FD7DC8C89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6469" name="Rectangle 5">
            <a:extLst>
              <a:ext uri="{FF2B5EF4-FFF2-40B4-BE49-F238E27FC236}">
                <a16:creationId xmlns:a16="http://schemas.microsoft.com/office/drawing/2014/main" id="{C9AA885C-A637-40CD-9D25-6DCFF9D12C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6470" name="Rectangle 6">
            <a:extLst>
              <a:ext uri="{FF2B5EF4-FFF2-40B4-BE49-F238E27FC236}">
                <a16:creationId xmlns:a16="http://schemas.microsoft.com/office/drawing/2014/main" id="{3F13E627-42DF-4A6B-9283-5DA1EB2B64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6471" name="Rectangle 7">
            <a:extLst>
              <a:ext uri="{FF2B5EF4-FFF2-40B4-BE49-F238E27FC236}">
                <a16:creationId xmlns:a16="http://schemas.microsoft.com/office/drawing/2014/main" id="{9BEAC109-B66D-4E0D-AA7B-D454BF2E43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fld id="{DB79F150-2CE0-43A8-BFF1-C4D51B0295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E8C1-7313-4B1A-A522-D273E7A21E89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254-60E8-4EAE-AE90-B80A87FF7E0C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6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28C6-DC12-455E-81B7-5E12630F1892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3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387-E181-492F-9D7B-AD6E21345D03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3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B294-6DA6-451B-8488-5CBB249A1473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714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86E2-80E8-4960-92F6-C6FE8B10DBD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6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0D5-C074-44A2-9802-1F9E7BA543BC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4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7FF-92EE-4687-A0B6-D4426CCF892B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83F2-6412-4AD5-B9E1-33F4992FAAD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0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0EC1-93A9-4658-B50B-1E179632FC9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8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1A2-E6D8-4B28-8E28-2D655C552EBB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893EB801-F7DF-4DB7-AD7A-DFFF56000347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09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F3CFF36D-3DBA-4311-847E-F9562414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77" name="Text Box 3">
            <a:extLst>
              <a:ext uri="{FF2B5EF4-FFF2-40B4-BE49-F238E27FC236}">
                <a16:creationId xmlns:a16="http://schemas.microsoft.com/office/drawing/2014/main" id="{0B426FD5-FBC1-4670-AED5-BE894872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47163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4000" dirty="0">
                <a:latin typeface="Arial"/>
                <a:cs typeface="Arial"/>
              </a:rPr>
              <a:t>Control Structures</a:t>
            </a:r>
          </a:p>
        </p:txBody>
      </p:sp>
      <p:sp>
        <p:nvSpPr>
          <p:cNvPr id="3078" name="Text Box 4">
            <a:extLst>
              <a:ext uri="{FF2B5EF4-FFF2-40B4-BE49-F238E27FC236}">
                <a16:creationId xmlns:a16="http://schemas.microsoft.com/office/drawing/2014/main" id="{5ABB8A74-31E4-4765-AA95-CC7864D5C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1800"/>
          </a:p>
        </p:txBody>
      </p:sp>
      <p:sp>
        <p:nvSpPr>
          <p:cNvPr id="806917" name="Rectangle 5">
            <a:extLst>
              <a:ext uri="{FF2B5EF4-FFF2-40B4-BE49-F238E27FC236}">
                <a16:creationId xmlns:a16="http://schemas.microsoft.com/office/drawing/2014/main" id="{23395B91-357F-420C-AB4E-020405665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18682"/>
            <a:ext cx="8229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>
            <a:spAutoFit/>
          </a:bodyPr>
          <a:lstStyle/>
          <a:p>
            <a:pPr algn="just" eaLnBrk="1" hangingPunct="1">
              <a:defRPr/>
            </a:pPr>
            <a:r>
              <a:rPr lang="en-US" dirty="0">
                <a:latin typeface="Times New Roman"/>
                <a:cs typeface="Times New Roman"/>
              </a:rPr>
              <a:t>C has three control structures (loops): the 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while</a:t>
            </a:r>
            <a:r>
              <a:rPr lang="en-US" dirty="0">
                <a:latin typeface="Times New Roman"/>
                <a:cs typeface="Times New Roman"/>
              </a:rPr>
              <a:t>, the 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for</a:t>
            </a:r>
            <a:r>
              <a:rPr lang="en-US" dirty="0">
                <a:latin typeface="Times New Roman"/>
                <a:cs typeface="Times New Roman"/>
              </a:rPr>
              <a:t>, and the 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do…while</a:t>
            </a:r>
            <a:r>
              <a:rPr lang="en-US" dirty="0">
                <a:latin typeface="Times New Roman"/>
                <a:cs typeface="Times New Roman"/>
              </a:rPr>
              <a:t>. The first two are pretest loops, and the</a:t>
            </a:r>
          </a:p>
          <a:p>
            <a:pPr algn="just" eaLnBrk="1" hangingPunct="1">
              <a:defRPr/>
            </a:pPr>
            <a:r>
              <a:rPr lang="en-US" dirty="0">
                <a:latin typeface="Times New Roman"/>
                <a:cs typeface="Times New Roman"/>
              </a:rPr>
              <a:t>the third is a post-test loop. We can use all of them</a:t>
            </a:r>
          </a:p>
          <a:p>
            <a:pPr algn="just" eaLnBrk="1" hangingPunct="1">
              <a:defRPr/>
            </a:pPr>
            <a:r>
              <a:rPr lang="en-US" dirty="0">
                <a:latin typeface="Times New Roman"/>
                <a:cs typeface="Times New Roman"/>
              </a:rPr>
              <a:t>for event-controlled and counter-controlled loops.</a:t>
            </a:r>
          </a:p>
        </p:txBody>
      </p:sp>
      <p:sp>
        <p:nvSpPr>
          <p:cNvPr id="3080" name="Rectangle 6">
            <a:extLst>
              <a:ext uri="{FF2B5EF4-FFF2-40B4-BE49-F238E27FC236}">
                <a16:creationId xmlns:a16="http://schemas.microsoft.com/office/drawing/2014/main" id="{42CB1482-89D7-49BE-8E59-2B08F2ED4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38650"/>
            <a:ext cx="5715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l">
              <a:buClr>
                <a:schemeClr val="tx1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lang="en-US" altLang="en-US" i="1" dirty="0">
                <a:solidFill>
                  <a:srgbClr val="FFFF00"/>
                </a:solidFill>
                <a:latin typeface="Times New Roman"/>
                <a:cs typeface="Times New Roman"/>
              </a:rPr>
              <a:t>while</a:t>
            </a: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 Loop</a:t>
            </a:r>
            <a:endParaRPr lang="fr-FR" altLang="en-US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chemeClr val="folHlink"/>
              </a:buClr>
              <a:buSzPct val="117000"/>
              <a:buFont typeface="Arial" panose="05000000000000000000" pitchFamily="2" charset="2"/>
              <a:buChar char="•"/>
            </a:pPr>
            <a:r>
              <a:rPr lang="fr-FR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lang="fr-FR" altLang="en-US" i="1" dirty="0">
                <a:solidFill>
                  <a:srgbClr val="FFFF00"/>
                </a:solidFill>
                <a:latin typeface="Times New Roman"/>
                <a:cs typeface="Times New Roman"/>
              </a:rPr>
              <a:t>for</a:t>
            </a:r>
            <a:r>
              <a:rPr lang="fr-FR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 Loop</a:t>
            </a:r>
          </a:p>
          <a:p>
            <a:pPr marL="342900" indent="-342900" algn="l">
              <a:buClr>
                <a:schemeClr val="folHlink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lang="en-US" altLang="en-US" i="1" dirty="0">
                <a:solidFill>
                  <a:srgbClr val="FFFF00"/>
                </a:solidFill>
                <a:latin typeface="Times New Roman"/>
                <a:cs typeface="Times New Roman"/>
              </a:rPr>
              <a:t>do…while</a:t>
            </a: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 Loop</a:t>
            </a:r>
          </a:p>
          <a:p>
            <a:pPr marL="342900" indent="-342900" algn="l">
              <a:buClr>
                <a:schemeClr val="folHlink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The Comma Expression</a:t>
            </a:r>
          </a:p>
        </p:txBody>
      </p:sp>
      <p:sp>
        <p:nvSpPr>
          <p:cNvPr id="806919" name="Text Box 7">
            <a:extLst>
              <a:ext uri="{FF2B5EF4-FFF2-40B4-BE49-F238E27FC236}">
                <a16:creationId xmlns:a16="http://schemas.microsoft.com/office/drawing/2014/main" id="{FDA1FC2A-F536-4A9C-A4CD-FED708312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39624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Line 2">
            <a:extLst>
              <a:ext uri="{FF2B5EF4-FFF2-40B4-BE49-F238E27FC236}">
                <a16:creationId xmlns:a16="http://schemas.microsoft.com/office/drawing/2014/main" id="{469836C7-A4A3-4EBB-B9D4-1299BC25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3">
            <a:extLst>
              <a:ext uri="{FF2B5EF4-FFF2-40B4-BE49-F238E27FC236}">
                <a16:creationId xmlns:a16="http://schemas.microsoft.com/office/drawing/2014/main" id="{6385B3D3-FE1E-40F7-933A-55C2AFF70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E53C2806-5099-4F59-A628-407E6B8B6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2759075"/>
            <a:ext cx="8077200" cy="156966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latin typeface="Times New Roman"/>
                <a:cs typeface="Times New Roman"/>
              </a:rPr>
              <a:t>A </a:t>
            </a:r>
            <a:r>
              <a:rPr lang="en-US" altLang="en-US" i="1" dirty="0">
                <a:solidFill>
                  <a:srgbClr val="FFFF00"/>
                </a:solidFill>
                <a:latin typeface="Times New Roman"/>
                <a:cs typeface="Times New Roman"/>
              </a:rPr>
              <a:t>for</a:t>
            </a: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altLang="en-US" dirty="0">
                <a:latin typeface="Times New Roman"/>
                <a:cs typeface="Times New Roman"/>
              </a:rPr>
              <a:t>loop is used when a loop is to be executed a known number of times. We can do the same thing with a </a:t>
            </a:r>
            <a:r>
              <a:rPr lang="en-US" altLang="en-US" i="1" dirty="0">
                <a:solidFill>
                  <a:srgbClr val="FFFF00"/>
                </a:solidFill>
                <a:latin typeface="Times New Roman"/>
                <a:cs typeface="Times New Roman"/>
              </a:rPr>
              <a:t>while</a:t>
            </a: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altLang="en-US" dirty="0">
                <a:latin typeface="Times New Roman"/>
                <a:cs typeface="Times New Roman"/>
              </a:rPr>
              <a:t>loop, but the </a:t>
            </a:r>
            <a:r>
              <a:rPr lang="en-US" altLang="en-US" i="1" dirty="0">
                <a:solidFill>
                  <a:srgbClr val="FFFF00"/>
                </a:solidFill>
                <a:latin typeface="Times New Roman"/>
                <a:cs typeface="Times New Roman"/>
              </a:rPr>
              <a:t>for</a:t>
            </a: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altLang="en-US" dirty="0">
                <a:latin typeface="Times New Roman"/>
                <a:cs typeface="Times New Roman"/>
              </a:rPr>
              <a:t>loop is easier to read and</a:t>
            </a:r>
          </a:p>
          <a:p>
            <a:pPr algn="ctr"/>
            <a:r>
              <a:rPr lang="en-US" altLang="en-US" dirty="0">
                <a:latin typeface="Times New Roman"/>
                <a:cs typeface="Times New Roman"/>
              </a:rPr>
              <a:t>more natural for counting loops.</a:t>
            </a:r>
          </a:p>
        </p:txBody>
      </p:sp>
      <p:sp>
        <p:nvSpPr>
          <p:cNvPr id="741381" name="Text Box 5">
            <a:extLst>
              <a:ext uri="{FF2B5EF4-FFF2-40B4-BE49-F238E27FC236}">
                <a16:creationId xmlns:a16="http://schemas.microsoft.com/office/drawing/2014/main" id="{9BD40403-3A8C-43CA-8EC3-7F0B0FA31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87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2">
            <a:extLst>
              <a:ext uri="{FF2B5EF4-FFF2-40B4-BE49-F238E27FC236}">
                <a16:creationId xmlns:a16="http://schemas.microsoft.com/office/drawing/2014/main" id="{A44883DE-E2C9-478D-84D6-1E1235467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4144B3D0-23CC-41F8-AC1E-779C18AB2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659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Comparing </a:t>
            </a:r>
            <a:r>
              <a:rPr lang="en-US" altLang="en-US" sz="2000" i="1" dirty="0">
                <a:latin typeface="Times New Roman"/>
                <a:cs typeface="Times New Roman"/>
              </a:rPr>
              <a:t>for</a:t>
            </a:r>
            <a:r>
              <a:rPr lang="en-US" altLang="en-US" sz="2000" dirty="0">
                <a:latin typeface="Times New Roman"/>
                <a:cs typeface="Times New Roman"/>
              </a:rPr>
              <a:t> and </a:t>
            </a:r>
            <a:r>
              <a:rPr lang="en-US" altLang="en-US" sz="2000" i="1" dirty="0">
                <a:latin typeface="Times New Roman"/>
                <a:cs typeface="Times New Roman"/>
              </a:rPr>
              <a:t>while</a:t>
            </a:r>
            <a:r>
              <a:rPr lang="en-US" altLang="en-US" sz="2000" dirty="0">
                <a:latin typeface="Times New Roman"/>
                <a:cs typeface="Times New Roman"/>
              </a:rPr>
              <a:t> Loops</a:t>
            </a:r>
          </a:p>
        </p:txBody>
      </p:sp>
      <p:grpSp>
        <p:nvGrpSpPr>
          <p:cNvPr id="13318" name="Group 4">
            <a:extLst>
              <a:ext uri="{FF2B5EF4-FFF2-40B4-BE49-F238E27FC236}">
                <a16:creationId xmlns:a16="http://schemas.microsoft.com/office/drawing/2014/main" id="{4CF42EB5-D5DB-4AED-B7F9-50D9903A0D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3320" name="Line 5">
              <a:extLst>
                <a:ext uri="{FF2B5EF4-FFF2-40B4-BE49-F238E27FC236}">
                  <a16:creationId xmlns:a16="http://schemas.microsoft.com/office/drawing/2014/main" id="{376BD480-857C-4384-9594-A436123F0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6">
              <a:extLst>
                <a:ext uri="{FF2B5EF4-FFF2-40B4-BE49-F238E27FC236}">
                  <a16:creationId xmlns:a16="http://schemas.microsoft.com/office/drawing/2014/main" id="{9821ED50-0BEB-47F6-BBBF-2B0E6F7C9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7">
              <a:extLst>
                <a:ext uri="{FF2B5EF4-FFF2-40B4-BE49-F238E27FC236}">
                  <a16:creationId xmlns:a16="http://schemas.microsoft.com/office/drawing/2014/main" id="{9B44006E-9C90-429C-A814-1E6200643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319" name="Picture 8">
            <a:extLst>
              <a:ext uri="{FF2B5EF4-FFF2-40B4-BE49-F238E27FC236}">
                <a16:creationId xmlns:a16="http://schemas.microsoft.com/office/drawing/2014/main" id="{3DFB4A69-CE51-46D6-B52C-2DC993970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00175"/>
            <a:ext cx="74676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3">
            <a:extLst>
              <a:ext uri="{FF2B5EF4-FFF2-40B4-BE49-F238E27FC236}">
                <a16:creationId xmlns:a16="http://schemas.microsoft.com/office/drawing/2014/main" id="{8200EF8F-F353-4249-ABD5-A94C285A3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121" y="134815"/>
            <a:ext cx="260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Example of a </a:t>
            </a:r>
            <a:r>
              <a:rPr lang="en-US" altLang="en-US" sz="2000" i="1"/>
              <a:t>for</a:t>
            </a:r>
            <a:r>
              <a:rPr lang="en-US" altLang="en-US" sz="2000"/>
              <a:t> Loop</a:t>
            </a:r>
          </a:p>
        </p:txBody>
      </p:sp>
      <p:pic>
        <p:nvPicPr>
          <p:cNvPr id="14342" name="Picture 5">
            <a:extLst>
              <a:ext uri="{FF2B5EF4-FFF2-40B4-BE49-F238E27FC236}">
                <a16:creationId xmlns:a16="http://schemas.microsoft.com/office/drawing/2014/main" id="{3742F3A7-A925-4990-89E9-44756B3C7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533400"/>
            <a:ext cx="8318500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6">
            <a:extLst>
              <a:ext uri="{FF2B5EF4-FFF2-40B4-BE49-F238E27FC236}">
                <a16:creationId xmlns:a16="http://schemas.microsoft.com/office/drawing/2014/main" id="{9A353996-47E5-4913-AA1D-8DE51D431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524000"/>
            <a:ext cx="8345487" cy="42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3">
            <a:extLst>
              <a:ext uri="{FF2B5EF4-FFF2-40B4-BE49-F238E27FC236}">
                <a16:creationId xmlns:a16="http://schemas.microsoft.com/office/drawing/2014/main" id="{EB356C13-8F96-48E1-875E-F4242B350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690" y="2552700"/>
            <a:ext cx="260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Example of a </a:t>
            </a:r>
            <a:r>
              <a:rPr lang="en-US" altLang="en-US" sz="2000" i="1"/>
              <a:t>for</a:t>
            </a:r>
            <a:r>
              <a:rPr lang="en-US" altLang="en-US" sz="2000"/>
              <a:t> Loop</a:t>
            </a: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AD0E9978-4D43-4185-8AD3-2D223F2DA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09600"/>
            <a:ext cx="8318500" cy="17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3">
            <a:extLst>
              <a:ext uri="{FF2B5EF4-FFF2-40B4-BE49-F238E27FC236}">
                <a16:creationId xmlns:a16="http://schemas.microsoft.com/office/drawing/2014/main" id="{45179DC4-4D5F-4EA6-A348-3A7A9223D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559" y="152400"/>
            <a:ext cx="2976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A Simple Nested </a:t>
            </a:r>
            <a:r>
              <a:rPr lang="en-US" altLang="en-US" sz="2000" i="1"/>
              <a:t>for</a:t>
            </a:r>
            <a:r>
              <a:rPr lang="en-US" altLang="en-US" sz="2000"/>
              <a:t> Loop</a:t>
            </a:r>
          </a:p>
        </p:txBody>
      </p:sp>
      <p:pic>
        <p:nvPicPr>
          <p:cNvPr id="16390" name="Picture 5">
            <a:extLst>
              <a:ext uri="{FF2B5EF4-FFF2-40B4-BE49-F238E27FC236}">
                <a16:creationId xmlns:a16="http://schemas.microsoft.com/office/drawing/2014/main" id="{BFFCF062-B804-4135-8EAB-488E78236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15950"/>
            <a:ext cx="8345487" cy="55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">
            <a:extLst>
              <a:ext uri="{FF2B5EF4-FFF2-40B4-BE49-F238E27FC236}">
                <a16:creationId xmlns:a16="http://schemas.microsoft.com/office/drawing/2014/main" id="{F8941D83-752E-42D7-AEF7-A4EB40E6E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790" y="2376854"/>
            <a:ext cx="2976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A Simple Nested </a:t>
            </a:r>
            <a:r>
              <a:rPr lang="en-US" altLang="en-US" sz="2000" i="1"/>
              <a:t>for</a:t>
            </a:r>
            <a:r>
              <a:rPr lang="en-US" altLang="en-US" sz="2000"/>
              <a:t> Loop</a:t>
            </a:r>
          </a:p>
        </p:txBody>
      </p:sp>
      <p:pic>
        <p:nvPicPr>
          <p:cNvPr id="17414" name="Picture 4">
            <a:extLst>
              <a:ext uri="{FF2B5EF4-FFF2-40B4-BE49-F238E27FC236}">
                <a16:creationId xmlns:a16="http://schemas.microsoft.com/office/drawing/2014/main" id="{5FD63602-D9E0-4C50-82C7-E26BB40F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85800"/>
            <a:ext cx="8318500" cy="150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Line 2">
            <a:extLst>
              <a:ext uri="{FF2B5EF4-FFF2-40B4-BE49-F238E27FC236}">
                <a16:creationId xmlns:a16="http://schemas.microsoft.com/office/drawing/2014/main" id="{8D4C8AD3-4167-48F5-8AFE-D99773D51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4DD25275-BD98-496B-9BCE-F9E15D28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41988"/>
            <a:ext cx="28937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i="1" dirty="0">
                <a:latin typeface="Times New Roman"/>
                <a:cs typeface="Times New Roman"/>
              </a:rPr>
              <a:t>do…while</a:t>
            </a:r>
            <a:r>
              <a:rPr lang="en-US" altLang="en-US" dirty="0">
                <a:latin typeface="Times New Roman"/>
                <a:cs typeface="Times New Roman"/>
              </a:rPr>
              <a:t> Statement</a:t>
            </a:r>
          </a:p>
        </p:txBody>
      </p:sp>
      <p:grpSp>
        <p:nvGrpSpPr>
          <p:cNvPr id="18438" name="Group 4">
            <a:extLst>
              <a:ext uri="{FF2B5EF4-FFF2-40B4-BE49-F238E27FC236}">
                <a16:creationId xmlns:a16="http://schemas.microsoft.com/office/drawing/2014/main" id="{7D63D299-5819-4309-9309-F00FD39FE4F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8610600" cy="5995988"/>
            <a:chOff x="336" y="159"/>
            <a:chExt cx="5232" cy="3777"/>
          </a:xfrm>
        </p:grpSpPr>
        <p:sp>
          <p:nvSpPr>
            <p:cNvPr id="18440" name="Line 5">
              <a:extLst>
                <a:ext uri="{FF2B5EF4-FFF2-40B4-BE49-F238E27FC236}">
                  <a16:creationId xmlns:a16="http://schemas.microsoft.com/office/drawing/2014/main" id="{ABF73100-15ED-4739-B043-25F3D1AFF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6">
              <a:extLst>
                <a:ext uri="{FF2B5EF4-FFF2-40B4-BE49-F238E27FC236}">
                  <a16:creationId xmlns:a16="http://schemas.microsoft.com/office/drawing/2014/main" id="{CA1B7E91-7DAD-4B79-A8BA-481569716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7">
              <a:extLst>
                <a:ext uri="{FF2B5EF4-FFF2-40B4-BE49-F238E27FC236}">
                  <a16:creationId xmlns:a16="http://schemas.microsoft.com/office/drawing/2014/main" id="{44E36223-BAAC-417F-A389-8DB24D545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439" name="Picture 8">
            <a:extLst>
              <a:ext uri="{FF2B5EF4-FFF2-40B4-BE49-F238E27FC236}">
                <a16:creationId xmlns:a16="http://schemas.microsoft.com/office/drawing/2014/main" id="{61A35D27-A769-4CD8-92F2-1ACC8B17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50863"/>
            <a:ext cx="5229225" cy="48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3">
            <a:extLst>
              <a:ext uri="{FF2B5EF4-FFF2-40B4-BE49-F238E27FC236}">
                <a16:creationId xmlns:a16="http://schemas.microsoft.com/office/drawing/2014/main" id="{73BBE8CE-8AA0-4913-85AC-4211F2162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38" y="152400"/>
            <a:ext cx="2201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Two Simple Loops</a:t>
            </a:r>
          </a:p>
        </p:txBody>
      </p:sp>
      <p:pic>
        <p:nvPicPr>
          <p:cNvPr id="19462" name="Picture 5">
            <a:extLst>
              <a:ext uri="{FF2B5EF4-FFF2-40B4-BE49-F238E27FC236}">
                <a16:creationId xmlns:a16="http://schemas.microsoft.com/office/drawing/2014/main" id="{13098404-D8ED-44F3-B4D4-CE027020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93738"/>
            <a:ext cx="8318500" cy="380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6">
            <a:extLst>
              <a:ext uri="{FF2B5EF4-FFF2-40B4-BE49-F238E27FC236}">
                <a16:creationId xmlns:a16="http://schemas.microsoft.com/office/drawing/2014/main" id="{14E96681-D3C8-48D5-8664-E3CCCA73F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8345488" cy="185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3">
            <a:extLst>
              <a:ext uri="{FF2B5EF4-FFF2-40B4-BE49-F238E27FC236}">
                <a16:creationId xmlns:a16="http://schemas.microsoft.com/office/drawing/2014/main" id="{AB0F885A-F002-40A1-B4C3-88BF55AA2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738" y="152400"/>
            <a:ext cx="2201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Two Simple Loops</a:t>
            </a:r>
          </a:p>
        </p:txBody>
      </p:sp>
      <p:pic>
        <p:nvPicPr>
          <p:cNvPr id="20486" name="Picture 4">
            <a:extLst>
              <a:ext uri="{FF2B5EF4-FFF2-40B4-BE49-F238E27FC236}">
                <a16:creationId xmlns:a16="http://schemas.microsoft.com/office/drawing/2014/main" id="{373A7503-D645-416B-BD37-B90A507E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685800"/>
            <a:ext cx="83454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ine 2">
            <a:extLst>
              <a:ext uri="{FF2B5EF4-FFF2-40B4-BE49-F238E27FC236}">
                <a16:creationId xmlns:a16="http://schemas.microsoft.com/office/drawing/2014/main" id="{84776CCF-4DDF-48B3-BBBB-574F511B1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163E5E6-5C17-4E3C-AFA9-862DF9BF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8634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Pre- and Post-test Loops</a:t>
            </a:r>
          </a:p>
        </p:txBody>
      </p:sp>
      <p:grpSp>
        <p:nvGrpSpPr>
          <p:cNvPr id="21510" name="Group 4">
            <a:extLst>
              <a:ext uri="{FF2B5EF4-FFF2-40B4-BE49-F238E27FC236}">
                <a16:creationId xmlns:a16="http://schemas.microsoft.com/office/drawing/2014/main" id="{B5A8B2DE-7BE1-4CBC-8500-E0BE5C20F5F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21512" name="Line 5">
              <a:extLst>
                <a:ext uri="{FF2B5EF4-FFF2-40B4-BE49-F238E27FC236}">
                  <a16:creationId xmlns:a16="http://schemas.microsoft.com/office/drawing/2014/main" id="{47CB4D3E-81C8-468E-8565-55C0E3AB8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Line 6">
              <a:extLst>
                <a:ext uri="{FF2B5EF4-FFF2-40B4-BE49-F238E27FC236}">
                  <a16:creationId xmlns:a16="http://schemas.microsoft.com/office/drawing/2014/main" id="{5F43BFB4-FCF0-4988-B2F7-A47C96134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7">
              <a:extLst>
                <a:ext uri="{FF2B5EF4-FFF2-40B4-BE49-F238E27FC236}">
                  <a16:creationId xmlns:a16="http://schemas.microsoft.com/office/drawing/2014/main" id="{7DF0E9E9-2A40-45BC-BF44-AF55C4143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1511" name="Picture 8">
            <a:extLst>
              <a:ext uri="{FF2B5EF4-FFF2-40B4-BE49-F238E27FC236}">
                <a16:creationId xmlns:a16="http://schemas.microsoft.com/office/drawing/2014/main" id="{EE0D10A6-C7A9-4257-9FF6-CF0778631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1292225"/>
            <a:ext cx="8812212" cy="35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2">
            <a:extLst>
              <a:ext uri="{FF2B5EF4-FFF2-40B4-BE49-F238E27FC236}">
                <a16:creationId xmlns:a16="http://schemas.microsoft.com/office/drawing/2014/main" id="{7FF6C31F-7D67-4455-A167-4B2C0D266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DF196428-EBCF-489E-BF95-6170F0EBA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8" y="5791200"/>
            <a:ext cx="20794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 Loop Constructs</a:t>
            </a:r>
          </a:p>
        </p:txBody>
      </p:sp>
      <p:grpSp>
        <p:nvGrpSpPr>
          <p:cNvPr id="4102" name="Group 4">
            <a:extLst>
              <a:ext uri="{FF2B5EF4-FFF2-40B4-BE49-F238E27FC236}">
                <a16:creationId xmlns:a16="http://schemas.microsoft.com/office/drawing/2014/main" id="{DA5E87ED-DC2E-4B19-AEED-9CDCB778574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4104" name="Line 5">
              <a:extLst>
                <a:ext uri="{FF2B5EF4-FFF2-40B4-BE49-F238E27FC236}">
                  <a16:creationId xmlns:a16="http://schemas.microsoft.com/office/drawing/2014/main" id="{EA93163C-82DF-44CC-AC0E-60609E470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6">
              <a:extLst>
                <a:ext uri="{FF2B5EF4-FFF2-40B4-BE49-F238E27FC236}">
                  <a16:creationId xmlns:a16="http://schemas.microsoft.com/office/drawing/2014/main" id="{A7C89E1F-094D-45AA-8752-5A0571733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7">
              <a:extLst>
                <a:ext uri="{FF2B5EF4-FFF2-40B4-BE49-F238E27FC236}">
                  <a16:creationId xmlns:a16="http://schemas.microsoft.com/office/drawing/2014/main" id="{A79D3F48-FB9F-430B-A71A-ED4257244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03" name="Picture 8">
            <a:extLst>
              <a:ext uri="{FF2B5EF4-FFF2-40B4-BE49-F238E27FC236}">
                <a16:creationId xmlns:a16="http://schemas.microsoft.com/office/drawing/2014/main" id="{B0DA1407-7465-49DE-8672-0F4E14821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600200"/>
            <a:ext cx="8364537" cy="332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3">
            <a:extLst>
              <a:ext uri="{FF2B5EF4-FFF2-40B4-BE49-F238E27FC236}">
                <a16:creationId xmlns:a16="http://schemas.microsoft.com/office/drawing/2014/main" id="{D79CE39A-DE0F-4C23-BAE0-53F767AB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152400"/>
            <a:ext cx="3744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Adding a List with the </a:t>
            </a:r>
            <a:r>
              <a:rPr lang="en-US" altLang="en-US" sz="2000" i="1"/>
              <a:t>do…while</a:t>
            </a:r>
          </a:p>
        </p:txBody>
      </p:sp>
      <p:pic>
        <p:nvPicPr>
          <p:cNvPr id="22534" name="Picture 5">
            <a:extLst>
              <a:ext uri="{FF2B5EF4-FFF2-40B4-BE49-F238E27FC236}">
                <a16:creationId xmlns:a16="http://schemas.microsoft.com/office/drawing/2014/main" id="{4A81B856-014C-46CF-85EB-76527ACC7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533400"/>
            <a:ext cx="8318500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3">
            <a:extLst>
              <a:ext uri="{FF2B5EF4-FFF2-40B4-BE49-F238E27FC236}">
                <a16:creationId xmlns:a16="http://schemas.microsoft.com/office/drawing/2014/main" id="{936FE598-74F6-4550-8945-4506CB7EF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152400"/>
            <a:ext cx="3744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Adding a List with the </a:t>
            </a:r>
            <a:r>
              <a:rPr lang="en-US" altLang="en-US" sz="2000" i="1"/>
              <a:t>do…while</a:t>
            </a:r>
          </a:p>
        </p:txBody>
      </p:sp>
      <p:pic>
        <p:nvPicPr>
          <p:cNvPr id="23558" name="Picture 4">
            <a:extLst>
              <a:ext uri="{FF2B5EF4-FFF2-40B4-BE49-F238E27FC236}">
                <a16:creationId xmlns:a16="http://schemas.microsoft.com/office/drawing/2014/main" id="{2AEA4679-4D1C-47DE-AB48-0A766EB9C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704850"/>
            <a:ext cx="837247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Line 2">
            <a:extLst>
              <a:ext uri="{FF2B5EF4-FFF2-40B4-BE49-F238E27FC236}">
                <a16:creationId xmlns:a16="http://schemas.microsoft.com/office/drawing/2014/main" id="{22C2AFBD-F528-4CF7-9086-FFE42B45F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3A7CAF61-ECF0-4CC3-AEF9-483EB7B2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1279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Nested Comma Expression</a:t>
            </a:r>
          </a:p>
        </p:txBody>
      </p:sp>
      <p:grpSp>
        <p:nvGrpSpPr>
          <p:cNvPr id="24582" name="Group 4">
            <a:extLst>
              <a:ext uri="{FF2B5EF4-FFF2-40B4-BE49-F238E27FC236}">
                <a16:creationId xmlns:a16="http://schemas.microsoft.com/office/drawing/2014/main" id="{D4EA77DE-25F3-4C83-8078-8D07D86D2EA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24584" name="Line 5">
              <a:extLst>
                <a:ext uri="{FF2B5EF4-FFF2-40B4-BE49-F238E27FC236}">
                  <a16:creationId xmlns:a16="http://schemas.microsoft.com/office/drawing/2014/main" id="{F4F93F42-6824-4353-9D34-CE158E100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Line 6">
              <a:extLst>
                <a:ext uri="{FF2B5EF4-FFF2-40B4-BE49-F238E27FC236}">
                  <a16:creationId xmlns:a16="http://schemas.microsoft.com/office/drawing/2014/main" id="{A336EF64-E31F-4016-8003-F80E344CA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Line 7">
              <a:extLst>
                <a:ext uri="{FF2B5EF4-FFF2-40B4-BE49-F238E27FC236}">
                  <a16:creationId xmlns:a16="http://schemas.microsoft.com/office/drawing/2014/main" id="{87B480C8-551F-4BB6-9DB6-7A2D82FF3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583" name="Picture 8">
            <a:extLst>
              <a:ext uri="{FF2B5EF4-FFF2-40B4-BE49-F238E27FC236}">
                <a16:creationId xmlns:a16="http://schemas.microsoft.com/office/drawing/2014/main" id="{AD61AFB4-01C5-49F5-8256-1B87515F6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8189913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3">
            <a:extLst>
              <a:ext uri="{FF2B5EF4-FFF2-40B4-BE49-F238E27FC236}">
                <a16:creationId xmlns:a16="http://schemas.microsoft.com/office/drawing/2014/main" id="{59AEA463-4248-49BF-A2D9-F41F54F37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152400"/>
            <a:ext cx="4033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Comparison of </a:t>
            </a:r>
            <a:r>
              <a:rPr lang="en-US" altLang="en-US" sz="2000" i="1"/>
              <a:t>while </a:t>
            </a:r>
            <a:r>
              <a:rPr lang="en-US" altLang="en-US" sz="2000"/>
              <a:t>and </a:t>
            </a:r>
            <a:r>
              <a:rPr lang="en-US" altLang="en-US" sz="2000" i="1"/>
              <a:t>do…while</a:t>
            </a:r>
          </a:p>
        </p:txBody>
      </p:sp>
      <p:pic>
        <p:nvPicPr>
          <p:cNvPr id="25606" name="Picture 5">
            <a:extLst>
              <a:ext uri="{FF2B5EF4-FFF2-40B4-BE49-F238E27FC236}">
                <a16:creationId xmlns:a16="http://schemas.microsoft.com/office/drawing/2014/main" id="{EBDD8ED5-442F-44D2-91D6-8302DA0EF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0" y="644857"/>
            <a:ext cx="8345488" cy="581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3">
            <a:extLst>
              <a:ext uri="{FF2B5EF4-FFF2-40B4-BE49-F238E27FC236}">
                <a16:creationId xmlns:a16="http://schemas.microsoft.com/office/drawing/2014/main" id="{ECE965E1-14AF-4D98-8744-7249CFF7D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152400"/>
            <a:ext cx="4033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Comparison of </a:t>
            </a:r>
            <a:r>
              <a:rPr lang="en-US" altLang="en-US" sz="2000" i="1"/>
              <a:t>while </a:t>
            </a:r>
            <a:r>
              <a:rPr lang="en-US" altLang="en-US" sz="2000"/>
              <a:t>and </a:t>
            </a:r>
            <a:r>
              <a:rPr lang="en-US" altLang="en-US" sz="2000" i="1"/>
              <a:t>do…while</a:t>
            </a:r>
          </a:p>
        </p:txBody>
      </p:sp>
      <p:grpSp>
        <p:nvGrpSpPr>
          <p:cNvPr id="26630" name="Group 7">
            <a:extLst>
              <a:ext uri="{FF2B5EF4-FFF2-40B4-BE49-F238E27FC236}">
                <a16:creationId xmlns:a16="http://schemas.microsoft.com/office/drawing/2014/main" id="{03F48AF7-1AE3-49FA-8F3B-FA864E72D8F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76263"/>
            <a:ext cx="8382000" cy="5900737"/>
            <a:chOff x="192" y="363"/>
            <a:chExt cx="5280" cy="4293"/>
          </a:xfrm>
        </p:grpSpPr>
        <p:pic>
          <p:nvPicPr>
            <p:cNvPr id="26631" name="Picture 5">
              <a:extLst>
                <a:ext uri="{FF2B5EF4-FFF2-40B4-BE49-F238E27FC236}">
                  <a16:creationId xmlns:a16="http://schemas.microsoft.com/office/drawing/2014/main" id="{1819032A-1E4C-42D9-A664-AC2448259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" y="363"/>
              <a:ext cx="5274" cy="3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632" name="Picture 6">
              <a:extLst>
                <a:ext uri="{FF2B5EF4-FFF2-40B4-BE49-F238E27FC236}">
                  <a16:creationId xmlns:a16="http://schemas.microsoft.com/office/drawing/2014/main" id="{25470B17-C177-4075-BA36-8305D1CA0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4127"/>
              <a:ext cx="5257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2">
            <a:extLst>
              <a:ext uri="{FF2B5EF4-FFF2-40B4-BE49-F238E27FC236}">
                <a16:creationId xmlns:a16="http://schemas.microsoft.com/office/drawing/2014/main" id="{834EDAC7-9529-41AF-AF1F-D011FAED8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47BE6E01-086C-4652-AE26-66519C97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91200"/>
            <a:ext cx="24336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The while Statement</a:t>
            </a:r>
          </a:p>
        </p:txBody>
      </p:sp>
      <p:grpSp>
        <p:nvGrpSpPr>
          <p:cNvPr id="5126" name="Group 4">
            <a:extLst>
              <a:ext uri="{FF2B5EF4-FFF2-40B4-BE49-F238E27FC236}">
                <a16:creationId xmlns:a16="http://schemas.microsoft.com/office/drawing/2014/main" id="{7D616E99-B526-4687-8570-C32298CE19C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5128" name="Line 5">
              <a:extLst>
                <a:ext uri="{FF2B5EF4-FFF2-40B4-BE49-F238E27FC236}">
                  <a16:creationId xmlns:a16="http://schemas.microsoft.com/office/drawing/2014/main" id="{F7AC637E-EC86-4B9E-9C8E-4335EF4E2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6">
              <a:extLst>
                <a:ext uri="{FF2B5EF4-FFF2-40B4-BE49-F238E27FC236}">
                  <a16:creationId xmlns:a16="http://schemas.microsoft.com/office/drawing/2014/main" id="{302F3D94-44A3-46D3-B3D3-1FB4F9010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7">
              <a:extLst>
                <a:ext uri="{FF2B5EF4-FFF2-40B4-BE49-F238E27FC236}">
                  <a16:creationId xmlns:a16="http://schemas.microsoft.com/office/drawing/2014/main" id="{854EE8FB-F2B5-41CD-809D-F668B125F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7" name="Picture 8">
            <a:extLst>
              <a:ext uri="{FF2B5EF4-FFF2-40B4-BE49-F238E27FC236}">
                <a16:creationId xmlns:a16="http://schemas.microsoft.com/office/drawing/2014/main" id="{E2A09ECC-6062-4DF6-862D-2A59FF0C8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373188"/>
            <a:ext cx="8116887" cy="388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2">
            <a:extLst>
              <a:ext uri="{FF2B5EF4-FFF2-40B4-BE49-F238E27FC236}">
                <a16:creationId xmlns:a16="http://schemas.microsoft.com/office/drawing/2014/main" id="{6FED2752-49CE-4C25-AF76-6F47D65FD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30248F4-210B-43C2-9CF4-34E717BF4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231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Compound while Statement</a:t>
            </a:r>
          </a:p>
        </p:txBody>
      </p:sp>
      <p:grpSp>
        <p:nvGrpSpPr>
          <p:cNvPr id="6150" name="Group 4">
            <a:extLst>
              <a:ext uri="{FF2B5EF4-FFF2-40B4-BE49-F238E27FC236}">
                <a16:creationId xmlns:a16="http://schemas.microsoft.com/office/drawing/2014/main" id="{462801DF-F51A-4842-9905-931BF07E3C0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6152" name="Line 5">
              <a:extLst>
                <a:ext uri="{FF2B5EF4-FFF2-40B4-BE49-F238E27FC236}">
                  <a16:creationId xmlns:a16="http://schemas.microsoft.com/office/drawing/2014/main" id="{9B099296-2492-458F-AC98-5AAFB5D10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Line 6">
              <a:extLst>
                <a:ext uri="{FF2B5EF4-FFF2-40B4-BE49-F238E27FC236}">
                  <a16:creationId xmlns:a16="http://schemas.microsoft.com/office/drawing/2014/main" id="{E2C7C5D9-F323-433C-B54A-DBFC4D915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7">
              <a:extLst>
                <a:ext uri="{FF2B5EF4-FFF2-40B4-BE49-F238E27FC236}">
                  <a16:creationId xmlns:a16="http://schemas.microsoft.com/office/drawing/2014/main" id="{52126114-83D7-4794-83DB-889A7C720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151" name="Picture 8">
            <a:extLst>
              <a:ext uri="{FF2B5EF4-FFF2-40B4-BE49-F238E27FC236}">
                <a16:creationId xmlns:a16="http://schemas.microsoft.com/office/drawing/2014/main" id="{56068515-D54B-4620-B094-40FA826A0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36575"/>
            <a:ext cx="7970837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3">
            <a:extLst>
              <a:ext uri="{FF2B5EF4-FFF2-40B4-BE49-F238E27FC236}">
                <a16:creationId xmlns:a16="http://schemas.microsoft.com/office/drawing/2014/main" id="{607322F6-737A-4C67-8313-4AE7210E7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407" y="4850642"/>
            <a:ext cx="3721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Process-control System Example</a:t>
            </a:r>
          </a:p>
        </p:txBody>
      </p:sp>
      <p:pic>
        <p:nvPicPr>
          <p:cNvPr id="7174" name="Picture 5">
            <a:extLst>
              <a:ext uri="{FF2B5EF4-FFF2-40B4-BE49-F238E27FC236}">
                <a16:creationId xmlns:a16="http://schemas.microsoft.com/office/drawing/2014/main" id="{FCE64484-8F99-4C1A-8ED7-D9B12EAF6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29151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3">
            <a:extLst>
              <a:ext uri="{FF2B5EF4-FFF2-40B4-BE49-F238E27FC236}">
                <a16:creationId xmlns:a16="http://schemas.microsoft.com/office/drawing/2014/main" id="{49DD1E00-013B-4068-90AB-0786549B0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561" y="249115"/>
            <a:ext cx="359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A </a:t>
            </a:r>
            <a:r>
              <a:rPr lang="en-US" altLang="en-US" sz="2000" i="1"/>
              <a:t>while</a:t>
            </a:r>
            <a:r>
              <a:rPr lang="en-US" altLang="en-US" sz="2000"/>
              <a:t> Loop to Print Numbers</a:t>
            </a:r>
          </a:p>
        </p:txBody>
      </p:sp>
      <p:pic>
        <p:nvPicPr>
          <p:cNvPr id="8198" name="Picture 5">
            <a:extLst>
              <a:ext uri="{FF2B5EF4-FFF2-40B4-BE49-F238E27FC236}">
                <a16:creationId xmlns:a16="http://schemas.microsoft.com/office/drawing/2014/main" id="{BC6EF884-64EC-41A0-88CF-EFAAE7D1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762000"/>
            <a:ext cx="83185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3">
            <a:extLst>
              <a:ext uri="{FF2B5EF4-FFF2-40B4-BE49-F238E27FC236}">
                <a16:creationId xmlns:a16="http://schemas.microsoft.com/office/drawing/2014/main" id="{2E4DF5C8-7DBE-4CAA-8F2D-F0AFE8695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8" y="152400"/>
            <a:ext cx="359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A </a:t>
            </a:r>
            <a:r>
              <a:rPr lang="en-US" altLang="en-US" sz="2000" i="1"/>
              <a:t>while</a:t>
            </a:r>
            <a:r>
              <a:rPr lang="en-US" altLang="en-US" sz="2000"/>
              <a:t> Loop to Print Numbers</a:t>
            </a:r>
          </a:p>
        </p:txBody>
      </p:sp>
      <p:grpSp>
        <p:nvGrpSpPr>
          <p:cNvPr id="9222" name="Group 7">
            <a:extLst>
              <a:ext uri="{FF2B5EF4-FFF2-40B4-BE49-F238E27FC236}">
                <a16:creationId xmlns:a16="http://schemas.microsoft.com/office/drawing/2014/main" id="{877A1D58-A804-469D-89B2-DA80DF03F89C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762000"/>
            <a:ext cx="8345487" cy="5257800"/>
            <a:chOff x="263" y="480"/>
            <a:chExt cx="5257" cy="3663"/>
          </a:xfrm>
        </p:grpSpPr>
        <p:pic>
          <p:nvPicPr>
            <p:cNvPr id="9223" name="Picture 5">
              <a:extLst>
                <a:ext uri="{FF2B5EF4-FFF2-40B4-BE49-F238E27FC236}">
                  <a16:creationId xmlns:a16="http://schemas.microsoft.com/office/drawing/2014/main" id="{F197A016-877F-4172-B1A2-DA96AC44F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" y="480"/>
              <a:ext cx="5257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24" name="Picture 6">
              <a:extLst>
                <a:ext uri="{FF2B5EF4-FFF2-40B4-BE49-F238E27FC236}">
                  <a16:creationId xmlns:a16="http://schemas.microsoft.com/office/drawing/2014/main" id="{BC75D929-1237-4384-98F7-425046612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" y="1392"/>
              <a:ext cx="5257" cy="2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3">
            <a:extLst>
              <a:ext uri="{FF2B5EF4-FFF2-40B4-BE49-F238E27FC236}">
                <a16:creationId xmlns:a16="http://schemas.microsoft.com/office/drawing/2014/main" id="{69C510A6-8908-4581-98B9-4CF957302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336" y="182255"/>
            <a:ext cx="3005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Adding a List of Numbers</a:t>
            </a:r>
          </a:p>
        </p:txBody>
      </p:sp>
      <p:pic>
        <p:nvPicPr>
          <p:cNvPr id="10246" name="Picture 5">
            <a:extLst>
              <a:ext uri="{FF2B5EF4-FFF2-40B4-BE49-F238E27FC236}">
                <a16:creationId xmlns:a16="http://schemas.microsoft.com/office/drawing/2014/main" id="{D0D1748D-24B4-40F6-80B5-11FD342F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6" y="753281"/>
            <a:ext cx="8318500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3">
            <a:extLst>
              <a:ext uri="{FF2B5EF4-FFF2-40B4-BE49-F238E27FC236}">
                <a16:creationId xmlns:a16="http://schemas.microsoft.com/office/drawing/2014/main" id="{37DA649D-ACE6-4FF2-AE0B-6A9608AD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090" y="2842846"/>
            <a:ext cx="3005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Adding a List of Numbers</a:t>
            </a:r>
          </a:p>
        </p:txBody>
      </p:sp>
      <p:pic>
        <p:nvPicPr>
          <p:cNvPr id="11270" name="Picture 5">
            <a:extLst>
              <a:ext uri="{FF2B5EF4-FFF2-40B4-BE49-F238E27FC236}">
                <a16:creationId xmlns:a16="http://schemas.microsoft.com/office/drawing/2014/main" id="{DFA0667C-39A0-4042-B428-A9652987B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609600"/>
            <a:ext cx="8372475" cy="20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3547</TotalTime>
  <Words>491</Words>
  <Application>Microsoft Office PowerPoint</Application>
  <PresentationFormat>On-screen Show (4:3)</PresentationFormat>
  <Paragraphs>97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chip</cp:lastModifiedBy>
  <cp:revision>212</cp:revision>
  <dcterms:created xsi:type="dcterms:W3CDTF">2000-01-15T04:50:39Z</dcterms:created>
  <dcterms:modified xsi:type="dcterms:W3CDTF">2021-09-28T03:34:23Z</dcterms:modified>
</cp:coreProperties>
</file>