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40"/>
  </p:notesMasterIdLst>
  <p:sldIdLst>
    <p:sldId id="1023" r:id="rId2"/>
    <p:sldId id="1032" r:id="rId3"/>
    <p:sldId id="1033" r:id="rId4"/>
    <p:sldId id="1034" r:id="rId5"/>
    <p:sldId id="1035" r:id="rId6"/>
    <p:sldId id="1097" r:id="rId7"/>
    <p:sldId id="1036" r:id="rId8"/>
    <p:sldId id="1037" r:id="rId9"/>
    <p:sldId id="1038" r:id="rId10"/>
    <p:sldId id="1061" r:id="rId11"/>
    <p:sldId id="1039" r:id="rId12"/>
    <p:sldId id="1024" r:id="rId13"/>
    <p:sldId id="1062" r:id="rId14"/>
    <p:sldId id="1068" r:id="rId15"/>
    <p:sldId id="1064" r:id="rId16"/>
    <p:sldId id="1065" r:id="rId17"/>
    <p:sldId id="1069" r:id="rId18"/>
    <p:sldId id="1101" r:id="rId19"/>
    <p:sldId id="1070" r:id="rId20"/>
    <p:sldId id="1103" r:id="rId21"/>
    <p:sldId id="1071" r:id="rId22"/>
    <p:sldId id="1105" r:id="rId23"/>
    <p:sldId id="1040" r:id="rId24"/>
    <p:sldId id="1072" r:id="rId25"/>
    <p:sldId id="1106" r:id="rId26"/>
    <p:sldId id="1041" r:id="rId27"/>
    <p:sldId id="1073" r:id="rId28"/>
    <p:sldId id="1107" r:id="rId29"/>
    <p:sldId id="1074" r:id="rId30"/>
    <p:sldId id="1109" r:id="rId31"/>
    <p:sldId id="1075" r:id="rId32"/>
    <p:sldId id="1111" r:id="rId33"/>
    <p:sldId id="1076" r:id="rId34"/>
    <p:sldId id="1113" r:id="rId35"/>
    <p:sldId id="1025" r:id="rId36"/>
    <p:sldId id="1077" r:id="rId37"/>
    <p:sldId id="1114" r:id="rId38"/>
    <p:sldId id="1042" r:id="rId39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949494"/>
    <a:srgbClr val="339966"/>
    <a:srgbClr val="FFFF66"/>
    <a:srgbClr val="D7EB15"/>
    <a:srgbClr val="33CC33"/>
    <a:srgbClr val="99FF33"/>
    <a:srgbClr val="FFF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2B8FE-78F5-47AF-8984-B58C67CAE08E}" v="94" dt="2021-09-24T02:09:14.730"/>
    <p1510:client id="{21C72B5D-CA2B-43B7-89DF-81CB2E4A3778}" v="1" dt="2021-09-25T15:06:51.006"/>
    <p1510:client id="{6C32E0F8-D46F-4ABD-95BE-C21C4238CE13}" v="58" dt="2021-10-30T03:18:39.508"/>
    <p1510:client id="{AF7AEEB8-CE05-4137-ABFD-8F0A87757DF9}" v="8" dt="2021-09-24T02:03:02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8" autoAdjust="0"/>
    <p:restoredTop sz="94680" autoAdjust="0"/>
  </p:normalViewPr>
  <p:slideViewPr>
    <p:cSldViewPr>
      <p:cViewPr>
        <p:scale>
          <a:sx n="75" d="100"/>
          <a:sy n="75" d="100"/>
        </p:scale>
        <p:origin x="-1182" y="-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F7AEEB8-CE05-4137-ABFD-8F0A87757DF9}"/>
    <pc:docChg chg="modSld">
      <pc:chgData name="" userId="" providerId="" clId="Web-{AF7AEEB8-CE05-4137-ABFD-8F0A87757DF9}" dt="2021-09-24T02:02:53.997" v="1" actId="20577"/>
      <pc:docMkLst>
        <pc:docMk/>
      </pc:docMkLst>
      <pc:sldChg chg="modSp">
        <pc:chgData name="" userId="" providerId="" clId="Web-{AF7AEEB8-CE05-4137-ABFD-8F0A87757DF9}" dt="2021-09-24T02:02:53.997" v="1" actId="20577"/>
        <pc:sldMkLst>
          <pc:docMk/>
          <pc:sldMk cId="0" sldId="1023"/>
        </pc:sldMkLst>
        <pc:spChg chg="mod">
          <ac:chgData name="" userId="" providerId="" clId="Web-{AF7AEEB8-CE05-4137-ABFD-8F0A87757DF9}" dt="2021-09-24T02:02:53.997" v="1" actId="20577"/>
          <ac:spMkLst>
            <pc:docMk/>
            <pc:sldMk cId="0" sldId="1023"/>
            <ac:spMk id="3077" creationId="{F7A0D9B1-2864-4501-BEB5-39ADB60AE203}"/>
          </ac:spMkLst>
        </pc:spChg>
      </pc:sldChg>
    </pc:docChg>
  </pc:docChgLst>
  <pc:docChgLst>
    <pc:chgData name="Joseph Su" userId="547037e20b00b288" providerId="Windows Live" clId="Web-{6C32E0F8-D46F-4ABD-95BE-C21C4238CE13}"/>
    <pc:docChg chg="modSld addMainMaster delMainMaster">
      <pc:chgData name="Joseph Su" userId="547037e20b00b288" providerId="Windows Live" clId="Web-{6C32E0F8-D46F-4ABD-95BE-C21C4238CE13}" dt="2021-10-30T03:18:39.508" v="39"/>
      <pc:docMkLst>
        <pc:docMk/>
      </pc:docMkLst>
      <pc:sldChg chg="modSp mod modClrScheme chgLayout">
        <pc:chgData name="Joseph Su" userId="547037e20b00b288" providerId="Windows Live" clId="Web-{6C32E0F8-D46F-4ABD-95BE-C21C4238CE13}" dt="2021-10-30T03:17:23.426" v="20"/>
        <pc:sldMkLst>
          <pc:docMk/>
          <pc:sldMk cId="0" sldId="1023"/>
        </pc:sldMkLst>
        <pc:spChg chg="mod">
          <ac:chgData name="Joseph Su" userId="547037e20b00b288" providerId="Windows Live" clId="Web-{6C32E0F8-D46F-4ABD-95BE-C21C4238CE13}" dt="2021-10-30T03:17:23.426" v="20"/>
          <ac:spMkLst>
            <pc:docMk/>
            <pc:sldMk cId="0" sldId="1023"/>
            <ac:spMk id="3076" creationId="{D72F74E8-BF31-4156-9D0D-87560CB3A0AB}"/>
          </ac:spMkLst>
        </pc:spChg>
        <pc:spChg chg="mod">
          <ac:chgData name="Joseph Su" userId="547037e20b00b288" providerId="Windows Live" clId="Web-{6C32E0F8-D46F-4ABD-95BE-C21C4238CE13}" dt="2021-10-30T03:17:08.707" v="18" actId="20577"/>
          <ac:spMkLst>
            <pc:docMk/>
            <pc:sldMk cId="0" sldId="1023"/>
            <ac:spMk id="3080" creationId="{C8681052-A7DC-484B-B27B-3F40715B22A5}"/>
          </ac:spMkLst>
        </pc:spChg>
        <pc:spChg chg="mod">
          <ac:chgData name="Joseph Su" userId="547037e20b00b288" providerId="Windows Live" clId="Web-{6C32E0F8-D46F-4ABD-95BE-C21C4238CE13}" dt="2021-10-30T03:17:14.238" v="19"/>
          <ac:spMkLst>
            <pc:docMk/>
            <pc:sldMk cId="0" sldId="1023"/>
            <ac:spMk id="1057797" creationId="{246195CA-5FEF-4369-838D-21FB5685C7C0}"/>
          </ac:spMkLst>
        </pc:spChg>
      </pc:sldChg>
      <pc:sldChg chg="modSp mod modClrScheme chgLayout">
        <pc:chgData name="Joseph Su" userId="547037e20b00b288" providerId="Windows Live" clId="Web-{6C32E0F8-D46F-4ABD-95BE-C21C4238CE13}" dt="2021-10-30T03:18:15.054" v="35" actId="20577"/>
        <pc:sldMkLst>
          <pc:docMk/>
          <pc:sldMk cId="0" sldId="1024"/>
        </pc:sldMkLst>
        <pc:spChg chg="mod">
          <ac:chgData name="Joseph Su" userId="547037e20b00b288" providerId="Windows Live" clId="Web-{6C32E0F8-D46F-4ABD-95BE-C21C4238CE13}" dt="2021-10-30T03:17:47.959" v="23"/>
          <ac:spMkLst>
            <pc:docMk/>
            <pc:sldMk cId="0" sldId="1024"/>
            <ac:spMk id="14340" creationId="{9C132E57-4DFD-4A2B-8F9B-863D130438A3}"/>
          </ac:spMkLst>
        </pc:spChg>
        <pc:spChg chg="mod">
          <ac:chgData name="Joseph Su" userId="547037e20b00b288" providerId="Windows Live" clId="Web-{6C32E0F8-D46F-4ABD-95BE-C21C4238CE13}" dt="2021-10-30T03:18:15.054" v="35" actId="20577"/>
          <ac:spMkLst>
            <pc:docMk/>
            <pc:sldMk cId="0" sldId="1024"/>
            <ac:spMk id="14344" creationId="{B55EEBE8-0E12-4D6D-A05A-05B04BA8CC36}"/>
          </ac:spMkLst>
        </pc:spChg>
        <pc:spChg chg="mod">
          <ac:chgData name="Joseph Su" userId="547037e20b00b288" providerId="Windows Live" clId="Web-{6C32E0F8-D46F-4ABD-95BE-C21C4238CE13}" dt="2021-10-30T03:18:04.709" v="26"/>
          <ac:spMkLst>
            <pc:docMk/>
            <pc:sldMk cId="0" sldId="1024"/>
            <ac:spMk id="1058821" creationId="{38431EE4-8A4A-4CF8-9A85-42B924A49652}"/>
          </ac:spMkLst>
        </pc:spChg>
      </pc:sldChg>
      <pc:sldChg chg="modSp mod modClrScheme chgLayout">
        <pc:chgData name="Joseph Su" userId="547037e20b00b288" providerId="Windows Live" clId="Web-{6C32E0F8-D46F-4ABD-95BE-C21C4238CE13}" dt="2021-10-30T03:18:39.508" v="39"/>
        <pc:sldMkLst>
          <pc:docMk/>
          <pc:sldMk cId="0" sldId="1025"/>
        </pc:sldMkLst>
        <pc:spChg chg="mod">
          <ac:chgData name="Joseph Su" userId="547037e20b00b288" providerId="Windows Live" clId="Web-{6C32E0F8-D46F-4ABD-95BE-C21C4238CE13}" dt="2021-10-30T03:18:39.508" v="39"/>
          <ac:spMkLst>
            <pc:docMk/>
            <pc:sldMk cId="0" sldId="1025"/>
            <ac:spMk id="37892" creationId="{FB302A26-E519-4306-A84C-473FBAFF3B61}"/>
          </ac:spMkLst>
        </pc:spChg>
      </pc:sldChg>
      <pc:sldChg chg="mod modClrScheme chgLayout">
        <pc:chgData name="Joseph Su" userId="547037e20b00b288" providerId="Windows Live" clId="Web-{6C32E0F8-D46F-4ABD-95BE-C21C4238CE13}" dt="2021-10-30T03:16:42.080" v="1"/>
        <pc:sldMkLst>
          <pc:docMk/>
          <pc:sldMk cId="0" sldId="1032"/>
        </pc:sldMkLst>
      </pc:sldChg>
      <pc:sldChg chg="mod modClrScheme chgLayout">
        <pc:chgData name="Joseph Su" userId="547037e20b00b288" providerId="Windows Live" clId="Web-{6C32E0F8-D46F-4ABD-95BE-C21C4238CE13}" dt="2021-10-30T03:16:42.080" v="1"/>
        <pc:sldMkLst>
          <pc:docMk/>
          <pc:sldMk cId="0" sldId="1033"/>
        </pc:sldMkLst>
      </pc:sldChg>
      <pc:sldChg chg="mod modClrScheme chgLayout">
        <pc:chgData name="Joseph Su" userId="547037e20b00b288" providerId="Windows Live" clId="Web-{6C32E0F8-D46F-4ABD-95BE-C21C4238CE13}" dt="2021-10-30T03:16:42.080" v="1"/>
        <pc:sldMkLst>
          <pc:docMk/>
          <pc:sldMk cId="0" sldId="1034"/>
        </pc:sldMkLst>
      </pc:sldChg>
      <pc:sldChg chg="mod modClrScheme chgLayout">
        <pc:chgData name="Joseph Su" userId="547037e20b00b288" providerId="Windows Live" clId="Web-{6C32E0F8-D46F-4ABD-95BE-C21C4238CE13}" dt="2021-10-30T03:16:42.080" v="1"/>
        <pc:sldMkLst>
          <pc:docMk/>
          <pc:sldMk cId="0" sldId="1035"/>
        </pc:sldMkLst>
      </pc:sldChg>
      <pc:sldChg chg="mod modClrScheme chgLayout">
        <pc:chgData name="Joseph Su" userId="547037e20b00b288" providerId="Windows Live" clId="Web-{6C32E0F8-D46F-4ABD-95BE-C21C4238CE13}" dt="2021-10-30T03:16:42.080" v="1"/>
        <pc:sldMkLst>
          <pc:docMk/>
          <pc:sldMk cId="0" sldId="1036"/>
        </pc:sldMkLst>
      </pc:sldChg>
      <pc:sldChg chg="mod modClrScheme chgLayout">
        <pc:chgData name="Joseph Su" userId="547037e20b00b288" providerId="Windows Live" clId="Web-{6C32E0F8-D46F-4ABD-95BE-C21C4238CE13}" dt="2021-10-30T03:16:42.080" v="1"/>
        <pc:sldMkLst>
          <pc:docMk/>
          <pc:sldMk cId="0" sldId="1037"/>
        </pc:sldMkLst>
      </pc:sldChg>
      <pc:sldChg chg="mod modClrScheme chgLayout">
        <pc:chgData name="Joseph Su" userId="547037e20b00b288" providerId="Windows Live" clId="Web-{6C32E0F8-D46F-4ABD-95BE-C21C4238CE13}" dt="2021-10-30T03:16:42.080" v="1"/>
        <pc:sldMkLst>
          <pc:docMk/>
          <pc:sldMk cId="0" sldId="1038"/>
        </pc:sldMkLst>
      </pc:sldChg>
      <pc:sldChg chg="mod modClrScheme chgLayout">
        <pc:chgData name="Joseph Su" userId="547037e20b00b288" providerId="Windows Live" clId="Web-{6C32E0F8-D46F-4ABD-95BE-C21C4238CE13}" dt="2021-10-30T03:16:42.080" v="1"/>
        <pc:sldMkLst>
          <pc:docMk/>
          <pc:sldMk cId="0" sldId="1039"/>
        </pc:sldMkLst>
      </pc:sldChg>
      <pc:sldChg chg="mod modClrScheme chgLayout">
        <pc:chgData name="Joseph Su" userId="547037e20b00b288" providerId="Windows Live" clId="Web-{6C32E0F8-D46F-4ABD-95BE-C21C4238CE13}" dt="2021-10-30T03:16:42.080" v="1"/>
        <pc:sldMkLst>
          <pc:docMk/>
          <pc:sldMk cId="0" sldId="1040"/>
        </pc:sldMkLst>
      </pc:sldChg>
      <pc:sldChg chg="mod modClrScheme chgLayout">
        <pc:chgData name="Joseph Su" userId="547037e20b00b288" providerId="Windows Live" clId="Web-{6C32E0F8-D46F-4ABD-95BE-C21C4238CE13}" dt="2021-10-30T03:16:42.080" v="1"/>
        <pc:sldMkLst>
          <pc:docMk/>
          <pc:sldMk cId="0" sldId="1041"/>
        </pc:sldMkLst>
      </pc:sldChg>
      <pc:sldChg chg="mod modClrScheme chgLayout">
        <pc:chgData name="Joseph Su" userId="547037e20b00b288" providerId="Windows Live" clId="Web-{6C32E0F8-D46F-4ABD-95BE-C21C4238CE13}" dt="2021-10-30T03:16:42.080" v="1"/>
        <pc:sldMkLst>
          <pc:docMk/>
          <pc:sldMk cId="0" sldId="1042"/>
        </pc:sldMkLst>
      </pc:sldChg>
      <pc:sldChg chg="modSp mod modClrScheme chgLayout">
        <pc:chgData name="Joseph Su" userId="547037e20b00b288" providerId="Windows Live" clId="Web-{6C32E0F8-D46F-4ABD-95BE-C21C4238CE13}" dt="2021-10-30T03:17:40.161" v="22"/>
        <pc:sldMkLst>
          <pc:docMk/>
          <pc:sldMk cId="0" sldId="1061"/>
        </pc:sldMkLst>
        <pc:spChg chg="mod">
          <ac:chgData name="Joseph Su" userId="547037e20b00b288" providerId="Windows Live" clId="Web-{6C32E0F8-D46F-4ABD-95BE-C21C4238CE13}" dt="2021-10-30T03:17:40.161" v="22"/>
          <ac:spMkLst>
            <pc:docMk/>
            <pc:sldMk cId="0" sldId="1061"/>
            <ac:spMk id="12294" creationId="{137BDE1E-83C3-47F6-9180-C7038AA3F6FA}"/>
          </ac:spMkLst>
        </pc:spChg>
      </pc:sldChg>
      <pc:sldChg chg="modSp mod modClrScheme chgLayout">
        <pc:chgData name="Joseph Su" userId="547037e20b00b288" providerId="Windows Live" clId="Web-{6C32E0F8-D46F-4ABD-95BE-C21C4238CE13}" dt="2021-10-30T03:17:53.912" v="24"/>
        <pc:sldMkLst>
          <pc:docMk/>
          <pc:sldMk cId="0" sldId="1062"/>
        </pc:sldMkLst>
        <pc:spChg chg="mod">
          <ac:chgData name="Joseph Su" userId="547037e20b00b288" providerId="Windows Live" clId="Web-{6C32E0F8-D46F-4ABD-95BE-C21C4238CE13}" dt="2021-10-30T03:17:53.912" v="24"/>
          <ac:spMkLst>
            <pc:docMk/>
            <pc:sldMk cId="0" sldId="1062"/>
            <ac:spMk id="15366" creationId="{541FD06B-61C3-406E-9387-0577E6E054F6}"/>
          </ac:spMkLst>
        </pc:spChg>
      </pc:sldChg>
      <pc:sldChg chg="modSp mod modClrScheme chgLayout">
        <pc:chgData name="Joseph Su" userId="547037e20b00b288" providerId="Windows Live" clId="Web-{6C32E0F8-D46F-4ABD-95BE-C21C4238CE13}" dt="2021-10-30T03:17:58.600" v="25"/>
        <pc:sldMkLst>
          <pc:docMk/>
          <pc:sldMk cId="0" sldId="1064"/>
        </pc:sldMkLst>
        <pc:spChg chg="mod">
          <ac:chgData name="Joseph Su" userId="547037e20b00b288" providerId="Windows Live" clId="Web-{6C32E0F8-D46F-4ABD-95BE-C21C4238CE13}" dt="2021-10-30T03:17:58.600" v="25"/>
          <ac:spMkLst>
            <pc:docMk/>
            <pc:sldMk cId="0" sldId="1064"/>
            <ac:spMk id="17414" creationId="{D4E9A668-1BEC-437A-9B54-92FF937814F6}"/>
          </ac:spMkLst>
        </pc:spChg>
      </pc:sldChg>
      <pc:sldChg chg="modSp mod modClrScheme chgLayout">
        <pc:chgData name="Joseph Su" userId="547037e20b00b288" providerId="Windows Live" clId="Web-{6C32E0F8-D46F-4ABD-95BE-C21C4238CE13}" dt="2021-10-30T03:18:25.007" v="38" actId="20577"/>
        <pc:sldMkLst>
          <pc:docMk/>
          <pc:sldMk cId="0" sldId="1065"/>
        </pc:sldMkLst>
        <pc:spChg chg="mod">
          <ac:chgData name="Joseph Su" userId="547037e20b00b288" providerId="Windows Live" clId="Web-{6C32E0F8-D46F-4ABD-95BE-C21C4238CE13}" dt="2021-10-30T03:18:25.007" v="38" actId="20577"/>
          <ac:spMkLst>
            <pc:docMk/>
            <pc:sldMk cId="0" sldId="1065"/>
            <ac:spMk id="18438" creationId="{81EECB64-F054-4572-91DE-B5C5E2A37892}"/>
          </ac:spMkLst>
        </pc:spChg>
      </pc:sldChg>
      <pc:sldChg chg="mod modClrScheme chgLayout">
        <pc:chgData name="Joseph Su" userId="547037e20b00b288" providerId="Windows Live" clId="Web-{6C32E0F8-D46F-4ABD-95BE-C21C4238CE13}" dt="2021-10-30T03:16:42.080" v="1"/>
        <pc:sldMkLst>
          <pc:docMk/>
          <pc:sldMk cId="0" sldId="1068"/>
        </pc:sldMkLst>
      </pc:sldChg>
      <pc:sldChg chg="mod modClrScheme chgLayout">
        <pc:chgData name="Joseph Su" userId="547037e20b00b288" providerId="Windows Live" clId="Web-{6C32E0F8-D46F-4ABD-95BE-C21C4238CE13}" dt="2021-10-30T03:16:42.080" v="1"/>
        <pc:sldMkLst>
          <pc:docMk/>
          <pc:sldMk cId="0" sldId="1069"/>
        </pc:sldMkLst>
      </pc:sldChg>
      <pc:sldChg chg="mod modClrScheme chgLayout">
        <pc:chgData name="Joseph Su" userId="547037e20b00b288" providerId="Windows Live" clId="Web-{6C32E0F8-D46F-4ABD-95BE-C21C4238CE13}" dt="2021-10-30T03:16:42.080" v="1"/>
        <pc:sldMkLst>
          <pc:docMk/>
          <pc:sldMk cId="0" sldId="1070"/>
        </pc:sldMkLst>
      </pc:sldChg>
      <pc:sldChg chg="mod modClrScheme chgLayout">
        <pc:chgData name="Joseph Su" userId="547037e20b00b288" providerId="Windows Live" clId="Web-{6C32E0F8-D46F-4ABD-95BE-C21C4238CE13}" dt="2021-10-30T03:16:42.080" v="1"/>
        <pc:sldMkLst>
          <pc:docMk/>
          <pc:sldMk cId="0" sldId="1071"/>
        </pc:sldMkLst>
      </pc:sldChg>
      <pc:sldChg chg="mod modClrScheme chgLayout">
        <pc:chgData name="Joseph Su" userId="547037e20b00b288" providerId="Windows Live" clId="Web-{6C32E0F8-D46F-4ABD-95BE-C21C4238CE13}" dt="2021-10-30T03:16:42.080" v="1"/>
        <pc:sldMkLst>
          <pc:docMk/>
          <pc:sldMk cId="0" sldId="1072"/>
        </pc:sldMkLst>
      </pc:sldChg>
      <pc:sldChg chg="mod modClrScheme chgLayout">
        <pc:chgData name="Joseph Su" userId="547037e20b00b288" providerId="Windows Live" clId="Web-{6C32E0F8-D46F-4ABD-95BE-C21C4238CE13}" dt="2021-10-30T03:16:42.080" v="1"/>
        <pc:sldMkLst>
          <pc:docMk/>
          <pc:sldMk cId="0" sldId="1073"/>
        </pc:sldMkLst>
      </pc:sldChg>
      <pc:sldChg chg="mod modClrScheme chgLayout">
        <pc:chgData name="Joseph Su" userId="547037e20b00b288" providerId="Windows Live" clId="Web-{6C32E0F8-D46F-4ABD-95BE-C21C4238CE13}" dt="2021-10-30T03:16:42.080" v="1"/>
        <pc:sldMkLst>
          <pc:docMk/>
          <pc:sldMk cId="0" sldId="1074"/>
        </pc:sldMkLst>
      </pc:sldChg>
      <pc:sldChg chg="mod modClrScheme chgLayout">
        <pc:chgData name="Joseph Su" userId="547037e20b00b288" providerId="Windows Live" clId="Web-{6C32E0F8-D46F-4ABD-95BE-C21C4238CE13}" dt="2021-10-30T03:16:42.080" v="1"/>
        <pc:sldMkLst>
          <pc:docMk/>
          <pc:sldMk cId="0" sldId="1075"/>
        </pc:sldMkLst>
      </pc:sldChg>
      <pc:sldChg chg="mod modClrScheme chgLayout">
        <pc:chgData name="Joseph Su" userId="547037e20b00b288" providerId="Windows Live" clId="Web-{6C32E0F8-D46F-4ABD-95BE-C21C4238CE13}" dt="2021-10-30T03:16:42.080" v="1"/>
        <pc:sldMkLst>
          <pc:docMk/>
          <pc:sldMk cId="0" sldId="1076"/>
        </pc:sldMkLst>
      </pc:sldChg>
      <pc:sldChg chg="mod modClrScheme chgLayout">
        <pc:chgData name="Joseph Su" userId="547037e20b00b288" providerId="Windows Live" clId="Web-{6C32E0F8-D46F-4ABD-95BE-C21C4238CE13}" dt="2021-10-30T03:16:42.080" v="1"/>
        <pc:sldMkLst>
          <pc:docMk/>
          <pc:sldMk cId="0" sldId="1077"/>
        </pc:sldMkLst>
      </pc:sldChg>
      <pc:sldChg chg="modSp mod modClrScheme chgLayout">
        <pc:chgData name="Joseph Su" userId="547037e20b00b288" providerId="Windows Live" clId="Web-{6C32E0F8-D46F-4ABD-95BE-C21C4238CE13}" dt="2021-10-30T03:17:32.145" v="21"/>
        <pc:sldMkLst>
          <pc:docMk/>
          <pc:sldMk cId="0" sldId="1097"/>
        </pc:sldMkLst>
        <pc:spChg chg="mod">
          <ac:chgData name="Joseph Su" userId="547037e20b00b288" providerId="Windows Live" clId="Web-{6C32E0F8-D46F-4ABD-95BE-C21C4238CE13}" dt="2021-10-30T03:17:32.145" v="21"/>
          <ac:spMkLst>
            <pc:docMk/>
            <pc:sldMk cId="0" sldId="1097"/>
            <ac:spMk id="8198" creationId="{D2C60ABC-BEBE-49EE-BE7D-BEFE1ACF69A4}"/>
          </ac:spMkLst>
        </pc:spChg>
      </pc:sldChg>
      <pc:sldChg chg="mod modClrScheme chgLayout">
        <pc:chgData name="Joseph Su" userId="547037e20b00b288" providerId="Windows Live" clId="Web-{6C32E0F8-D46F-4ABD-95BE-C21C4238CE13}" dt="2021-10-30T03:16:42.080" v="1"/>
        <pc:sldMkLst>
          <pc:docMk/>
          <pc:sldMk cId="0" sldId="1101"/>
        </pc:sldMkLst>
      </pc:sldChg>
      <pc:sldChg chg="mod modClrScheme chgLayout">
        <pc:chgData name="Joseph Su" userId="547037e20b00b288" providerId="Windows Live" clId="Web-{6C32E0F8-D46F-4ABD-95BE-C21C4238CE13}" dt="2021-10-30T03:16:42.080" v="1"/>
        <pc:sldMkLst>
          <pc:docMk/>
          <pc:sldMk cId="0" sldId="1103"/>
        </pc:sldMkLst>
      </pc:sldChg>
      <pc:sldChg chg="mod modClrScheme chgLayout">
        <pc:chgData name="Joseph Su" userId="547037e20b00b288" providerId="Windows Live" clId="Web-{6C32E0F8-D46F-4ABD-95BE-C21C4238CE13}" dt="2021-10-30T03:16:42.080" v="1"/>
        <pc:sldMkLst>
          <pc:docMk/>
          <pc:sldMk cId="0" sldId="1105"/>
        </pc:sldMkLst>
      </pc:sldChg>
      <pc:sldChg chg="mod modClrScheme chgLayout">
        <pc:chgData name="Joseph Su" userId="547037e20b00b288" providerId="Windows Live" clId="Web-{6C32E0F8-D46F-4ABD-95BE-C21C4238CE13}" dt="2021-10-30T03:16:42.080" v="1"/>
        <pc:sldMkLst>
          <pc:docMk/>
          <pc:sldMk cId="0" sldId="1106"/>
        </pc:sldMkLst>
      </pc:sldChg>
      <pc:sldChg chg="mod modClrScheme chgLayout">
        <pc:chgData name="Joseph Su" userId="547037e20b00b288" providerId="Windows Live" clId="Web-{6C32E0F8-D46F-4ABD-95BE-C21C4238CE13}" dt="2021-10-30T03:16:42.080" v="1"/>
        <pc:sldMkLst>
          <pc:docMk/>
          <pc:sldMk cId="0" sldId="1107"/>
        </pc:sldMkLst>
      </pc:sldChg>
      <pc:sldChg chg="mod modClrScheme chgLayout">
        <pc:chgData name="Joseph Su" userId="547037e20b00b288" providerId="Windows Live" clId="Web-{6C32E0F8-D46F-4ABD-95BE-C21C4238CE13}" dt="2021-10-30T03:16:42.080" v="1"/>
        <pc:sldMkLst>
          <pc:docMk/>
          <pc:sldMk cId="0" sldId="1109"/>
        </pc:sldMkLst>
      </pc:sldChg>
      <pc:sldChg chg="mod modClrScheme chgLayout">
        <pc:chgData name="Joseph Su" userId="547037e20b00b288" providerId="Windows Live" clId="Web-{6C32E0F8-D46F-4ABD-95BE-C21C4238CE13}" dt="2021-10-30T03:16:42.080" v="1"/>
        <pc:sldMkLst>
          <pc:docMk/>
          <pc:sldMk cId="0" sldId="1111"/>
        </pc:sldMkLst>
      </pc:sldChg>
      <pc:sldChg chg="mod modClrScheme chgLayout">
        <pc:chgData name="Joseph Su" userId="547037e20b00b288" providerId="Windows Live" clId="Web-{6C32E0F8-D46F-4ABD-95BE-C21C4238CE13}" dt="2021-10-30T03:16:42.080" v="1"/>
        <pc:sldMkLst>
          <pc:docMk/>
          <pc:sldMk cId="0" sldId="1113"/>
        </pc:sldMkLst>
      </pc:sldChg>
      <pc:sldChg chg="mod modClrScheme chgLayout">
        <pc:chgData name="Joseph Su" userId="547037e20b00b288" providerId="Windows Live" clId="Web-{6C32E0F8-D46F-4ABD-95BE-C21C4238CE13}" dt="2021-10-30T03:16:42.080" v="1"/>
        <pc:sldMkLst>
          <pc:docMk/>
          <pc:sldMk cId="0" sldId="1114"/>
        </pc:sldMkLst>
      </pc:sldChg>
      <pc:sldMasterChg chg="del delSldLayout">
        <pc:chgData name="Joseph Su" userId="547037e20b00b288" providerId="Windows Live" clId="Web-{6C32E0F8-D46F-4ABD-95BE-C21C4238CE13}" dt="2021-10-30T03:16:37.267" v="0"/>
        <pc:sldMasterMkLst>
          <pc:docMk/>
          <pc:sldMasterMk cId="0" sldId="2147483649"/>
        </pc:sldMasterMkLst>
        <pc:sldLayoutChg chg="del">
          <pc:chgData name="Joseph Su" userId="547037e20b00b288" providerId="Windows Live" clId="Web-{6C32E0F8-D46F-4ABD-95BE-C21C4238CE13}" dt="2021-10-30T03:16:37.267" v="0"/>
          <pc:sldLayoutMkLst>
            <pc:docMk/>
            <pc:sldMasterMk cId="0" sldId="2147483649"/>
            <pc:sldLayoutMk cId="1439474107" sldId="2147483662"/>
          </pc:sldLayoutMkLst>
        </pc:sldLayoutChg>
        <pc:sldLayoutChg chg="del">
          <pc:chgData name="Joseph Su" userId="547037e20b00b288" providerId="Windows Live" clId="Web-{6C32E0F8-D46F-4ABD-95BE-C21C4238CE13}" dt="2021-10-30T03:16:37.267" v="0"/>
          <pc:sldLayoutMkLst>
            <pc:docMk/>
            <pc:sldMasterMk cId="0" sldId="2147483649"/>
            <pc:sldLayoutMk cId="3974725354" sldId="2147483663"/>
          </pc:sldLayoutMkLst>
        </pc:sldLayoutChg>
        <pc:sldLayoutChg chg="del">
          <pc:chgData name="Joseph Su" userId="547037e20b00b288" providerId="Windows Live" clId="Web-{6C32E0F8-D46F-4ABD-95BE-C21C4238CE13}" dt="2021-10-30T03:16:37.267" v="0"/>
          <pc:sldLayoutMkLst>
            <pc:docMk/>
            <pc:sldMasterMk cId="0" sldId="2147483649"/>
            <pc:sldLayoutMk cId="1367124199" sldId="2147483664"/>
          </pc:sldLayoutMkLst>
        </pc:sldLayoutChg>
        <pc:sldLayoutChg chg="del">
          <pc:chgData name="Joseph Su" userId="547037e20b00b288" providerId="Windows Live" clId="Web-{6C32E0F8-D46F-4ABD-95BE-C21C4238CE13}" dt="2021-10-30T03:16:37.267" v="0"/>
          <pc:sldLayoutMkLst>
            <pc:docMk/>
            <pc:sldMasterMk cId="0" sldId="2147483649"/>
            <pc:sldLayoutMk cId="3491707333" sldId="2147483665"/>
          </pc:sldLayoutMkLst>
        </pc:sldLayoutChg>
        <pc:sldLayoutChg chg="del">
          <pc:chgData name="Joseph Su" userId="547037e20b00b288" providerId="Windows Live" clId="Web-{6C32E0F8-D46F-4ABD-95BE-C21C4238CE13}" dt="2021-10-30T03:16:37.267" v="0"/>
          <pc:sldLayoutMkLst>
            <pc:docMk/>
            <pc:sldMasterMk cId="0" sldId="2147483649"/>
            <pc:sldLayoutMk cId="3374947344" sldId="2147483666"/>
          </pc:sldLayoutMkLst>
        </pc:sldLayoutChg>
        <pc:sldLayoutChg chg="del">
          <pc:chgData name="Joseph Su" userId="547037e20b00b288" providerId="Windows Live" clId="Web-{6C32E0F8-D46F-4ABD-95BE-C21C4238CE13}" dt="2021-10-30T03:16:37.267" v="0"/>
          <pc:sldLayoutMkLst>
            <pc:docMk/>
            <pc:sldMasterMk cId="0" sldId="2147483649"/>
            <pc:sldLayoutMk cId="3556096381" sldId="2147483667"/>
          </pc:sldLayoutMkLst>
        </pc:sldLayoutChg>
        <pc:sldLayoutChg chg="del">
          <pc:chgData name="Joseph Su" userId="547037e20b00b288" providerId="Windows Live" clId="Web-{6C32E0F8-D46F-4ABD-95BE-C21C4238CE13}" dt="2021-10-30T03:16:37.267" v="0"/>
          <pc:sldLayoutMkLst>
            <pc:docMk/>
            <pc:sldMasterMk cId="0" sldId="2147483649"/>
            <pc:sldLayoutMk cId="4267954725" sldId="2147483668"/>
          </pc:sldLayoutMkLst>
        </pc:sldLayoutChg>
        <pc:sldLayoutChg chg="del">
          <pc:chgData name="Joseph Su" userId="547037e20b00b288" providerId="Windows Live" clId="Web-{6C32E0F8-D46F-4ABD-95BE-C21C4238CE13}" dt="2021-10-30T03:16:37.267" v="0"/>
          <pc:sldLayoutMkLst>
            <pc:docMk/>
            <pc:sldMasterMk cId="0" sldId="2147483649"/>
            <pc:sldLayoutMk cId="201150372" sldId="2147483669"/>
          </pc:sldLayoutMkLst>
        </pc:sldLayoutChg>
        <pc:sldLayoutChg chg="del">
          <pc:chgData name="Joseph Su" userId="547037e20b00b288" providerId="Windows Live" clId="Web-{6C32E0F8-D46F-4ABD-95BE-C21C4238CE13}" dt="2021-10-30T03:16:37.267" v="0"/>
          <pc:sldLayoutMkLst>
            <pc:docMk/>
            <pc:sldMasterMk cId="0" sldId="2147483649"/>
            <pc:sldLayoutMk cId="1978826632" sldId="2147483670"/>
          </pc:sldLayoutMkLst>
        </pc:sldLayoutChg>
        <pc:sldLayoutChg chg="del">
          <pc:chgData name="Joseph Su" userId="547037e20b00b288" providerId="Windows Live" clId="Web-{6C32E0F8-D46F-4ABD-95BE-C21C4238CE13}" dt="2021-10-30T03:16:37.267" v="0"/>
          <pc:sldLayoutMkLst>
            <pc:docMk/>
            <pc:sldMasterMk cId="0" sldId="2147483649"/>
            <pc:sldLayoutMk cId="207878153" sldId="2147483671"/>
          </pc:sldLayoutMkLst>
        </pc:sldLayoutChg>
        <pc:sldLayoutChg chg="del">
          <pc:chgData name="Joseph Su" userId="547037e20b00b288" providerId="Windows Live" clId="Web-{6C32E0F8-D46F-4ABD-95BE-C21C4238CE13}" dt="2021-10-30T03:16:37.267" v="0"/>
          <pc:sldLayoutMkLst>
            <pc:docMk/>
            <pc:sldMasterMk cId="0" sldId="2147483649"/>
            <pc:sldLayoutMk cId="3851387536" sldId="2147483672"/>
          </pc:sldLayoutMkLst>
        </pc:sldLayoutChg>
      </pc:sldMasterChg>
      <pc:sldMasterChg chg="add del addSldLayout delSldLayout modSldLayout">
        <pc:chgData name="Joseph Su" userId="547037e20b00b288" providerId="Windows Live" clId="Web-{6C32E0F8-D46F-4ABD-95BE-C21C4238CE13}" dt="2021-10-30T03:16:42.080" v="1"/>
        <pc:sldMasterMkLst>
          <pc:docMk/>
          <pc:sldMasterMk cId="250565464" sldId="2147483673"/>
        </pc:sldMasterMkLst>
        <pc:sldLayoutChg chg="add del mod replId">
          <pc:chgData name="Joseph Su" userId="547037e20b00b288" providerId="Windows Live" clId="Web-{6C32E0F8-D46F-4ABD-95BE-C21C4238CE13}" dt="2021-10-30T03:16:42.080" v="1"/>
          <pc:sldLayoutMkLst>
            <pc:docMk/>
            <pc:sldMasterMk cId="250565464" sldId="2147483673"/>
            <pc:sldLayoutMk cId="1955401957" sldId="2147483674"/>
          </pc:sldLayoutMkLst>
        </pc:sldLayoutChg>
        <pc:sldLayoutChg chg="add del mod replId">
          <pc:chgData name="Joseph Su" userId="547037e20b00b288" providerId="Windows Live" clId="Web-{6C32E0F8-D46F-4ABD-95BE-C21C4238CE13}" dt="2021-10-30T03:16:42.080" v="1"/>
          <pc:sldLayoutMkLst>
            <pc:docMk/>
            <pc:sldMasterMk cId="250565464" sldId="2147483673"/>
            <pc:sldLayoutMk cId="2678416940" sldId="2147483675"/>
          </pc:sldLayoutMkLst>
        </pc:sldLayoutChg>
        <pc:sldLayoutChg chg="add del mod replId">
          <pc:chgData name="Joseph Su" userId="547037e20b00b288" providerId="Windows Live" clId="Web-{6C32E0F8-D46F-4ABD-95BE-C21C4238CE13}" dt="2021-10-30T03:16:42.080" v="1"/>
          <pc:sldLayoutMkLst>
            <pc:docMk/>
            <pc:sldMasterMk cId="250565464" sldId="2147483673"/>
            <pc:sldLayoutMk cId="625198735" sldId="2147483676"/>
          </pc:sldLayoutMkLst>
        </pc:sldLayoutChg>
        <pc:sldLayoutChg chg="add del mod replId">
          <pc:chgData name="Joseph Su" userId="547037e20b00b288" providerId="Windows Live" clId="Web-{6C32E0F8-D46F-4ABD-95BE-C21C4238CE13}" dt="2021-10-30T03:16:42.080" v="1"/>
          <pc:sldLayoutMkLst>
            <pc:docMk/>
            <pc:sldMasterMk cId="250565464" sldId="2147483673"/>
            <pc:sldLayoutMk cId="3725642973" sldId="2147483677"/>
          </pc:sldLayoutMkLst>
        </pc:sldLayoutChg>
        <pc:sldLayoutChg chg="add del mod replId">
          <pc:chgData name="Joseph Su" userId="547037e20b00b288" providerId="Windows Live" clId="Web-{6C32E0F8-D46F-4ABD-95BE-C21C4238CE13}" dt="2021-10-30T03:16:42.080" v="1"/>
          <pc:sldLayoutMkLst>
            <pc:docMk/>
            <pc:sldMasterMk cId="250565464" sldId="2147483673"/>
            <pc:sldLayoutMk cId="2611835323" sldId="2147483678"/>
          </pc:sldLayoutMkLst>
        </pc:sldLayoutChg>
        <pc:sldLayoutChg chg="add del mod replId">
          <pc:chgData name="Joseph Su" userId="547037e20b00b288" providerId="Windows Live" clId="Web-{6C32E0F8-D46F-4ABD-95BE-C21C4238CE13}" dt="2021-10-30T03:16:42.080" v="1"/>
          <pc:sldLayoutMkLst>
            <pc:docMk/>
            <pc:sldMasterMk cId="250565464" sldId="2147483673"/>
            <pc:sldLayoutMk cId="177550393" sldId="2147483679"/>
          </pc:sldLayoutMkLst>
        </pc:sldLayoutChg>
        <pc:sldLayoutChg chg="add del mod replId">
          <pc:chgData name="Joseph Su" userId="547037e20b00b288" providerId="Windows Live" clId="Web-{6C32E0F8-D46F-4ABD-95BE-C21C4238CE13}" dt="2021-10-30T03:16:42.080" v="1"/>
          <pc:sldLayoutMkLst>
            <pc:docMk/>
            <pc:sldMasterMk cId="250565464" sldId="2147483673"/>
            <pc:sldLayoutMk cId="1004662133" sldId="2147483680"/>
          </pc:sldLayoutMkLst>
        </pc:sldLayoutChg>
        <pc:sldLayoutChg chg="add del mod replId">
          <pc:chgData name="Joseph Su" userId="547037e20b00b288" providerId="Windows Live" clId="Web-{6C32E0F8-D46F-4ABD-95BE-C21C4238CE13}" dt="2021-10-30T03:16:42.080" v="1"/>
          <pc:sldLayoutMkLst>
            <pc:docMk/>
            <pc:sldMasterMk cId="250565464" sldId="2147483673"/>
            <pc:sldLayoutMk cId="1822266568" sldId="2147483681"/>
          </pc:sldLayoutMkLst>
        </pc:sldLayoutChg>
        <pc:sldLayoutChg chg="add del mod replId">
          <pc:chgData name="Joseph Su" userId="547037e20b00b288" providerId="Windows Live" clId="Web-{6C32E0F8-D46F-4ABD-95BE-C21C4238CE13}" dt="2021-10-30T03:16:42.080" v="1"/>
          <pc:sldLayoutMkLst>
            <pc:docMk/>
            <pc:sldMasterMk cId="250565464" sldId="2147483673"/>
            <pc:sldLayoutMk cId="4286110791" sldId="2147483682"/>
          </pc:sldLayoutMkLst>
        </pc:sldLayoutChg>
        <pc:sldLayoutChg chg="add del mod replId">
          <pc:chgData name="Joseph Su" userId="547037e20b00b288" providerId="Windows Live" clId="Web-{6C32E0F8-D46F-4ABD-95BE-C21C4238CE13}" dt="2021-10-30T03:16:42.080" v="1"/>
          <pc:sldLayoutMkLst>
            <pc:docMk/>
            <pc:sldMasterMk cId="250565464" sldId="2147483673"/>
            <pc:sldLayoutMk cId="1634080646" sldId="2147483683"/>
          </pc:sldLayoutMkLst>
        </pc:sldLayoutChg>
        <pc:sldLayoutChg chg="add del mod replId">
          <pc:chgData name="Joseph Su" userId="547037e20b00b288" providerId="Windows Live" clId="Web-{6C32E0F8-D46F-4ABD-95BE-C21C4238CE13}" dt="2021-10-30T03:16:42.080" v="1"/>
          <pc:sldLayoutMkLst>
            <pc:docMk/>
            <pc:sldMasterMk cId="250565464" sldId="2147483673"/>
            <pc:sldLayoutMk cId="2926247398" sldId="2147483684"/>
          </pc:sldLayoutMkLst>
        </pc:sldLayoutChg>
      </pc:sldMasterChg>
      <pc:sldMasterChg chg="add addSldLayout modSldLayout">
        <pc:chgData name="Joseph Su" userId="547037e20b00b288" providerId="Windows Live" clId="Web-{6C32E0F8-D46F-4ABD-95BE-C21C4238CE13}" dt="2021-10-30T03:16:42.080" v="1"/>
        <pc:sldMasterMkLst>
          <pc:docMk/>
          <pc:sldMasterMk cId="3968938197" sldId="2147483685"/>
        </pc:sldMasterMkLst>
        <pc:sldLayoutChg chg="add mod replId">
          <pc:chgData name="Joseph Su" userId="547037e20b00b288" providerId="Windows Live" clId="Web-{6C32E0F8-D46F-4ABD-95BE-C21C4238CE13}" dt="2021-10-30T03:16:42.080" v="1"/>
          <pc:sldLayoutMkLst>
            <pc:docMk/>
            <pc:sldMasterMk cId="3968938197" sldId="2147483685"/>
            <pc:sldLayoutMk cId="1590721871" sldId="2147483686"/>
          </pc:sldLayoutMkLst>
        </pc:sldLayoutChg>
        <pc:sldLayoutChg chg="add mod replId">
          <pc:chgData name="Joseph Su" userId="547037e20b00b288" providerId="Windows Live" clId="Web-{6C32E0F8-D46F-4ABD-95BE-C21C4238CE13}" dt="2021-10-30T03:16:42.080" v="1"/>
          <pc:sldLayoutMkLst>
            <pc:docMk/>
            <pc:sldMasterMk cId="3968938197" sldId="2147483685"/>
            <pc:sldLayoutMk cId="1651026685" sldId="2147483687"/>
          </pc:sldLayoutMkLst>
        </pc:sldLayoutChg>
        <pc:sldLayoutChg chg="add mod replId">
          <pc:chgData name="Joseph Su" userId="547037e20b00b288" providerId="Windows Live" clId="Web-{6C32E0F8-D46F-4ABD-95BE-C21C4238CE13}" dt="2021-10-30T03:16:42.080" v="1"/>
          <pc:sldLayoutMkLst>
            <pc:docMk/>
            <pc:sldMasterMk cId="3968938197" sldId="2147483685"/>
            <pc:sldLayoutMk cId="991343049" sldId="2147483688"/>
          </pc:sldLayoutMkLst>
        </pc:sldLayoutChg>
        <pc:sldLayoutChg chg="add mod replId">
          <pc:chgData name="Joseph Su" userId="547037e20b00b288" providerId="Windows Live" clId="Web-{6C32E0F8-D46F-4ABD-95BE-C21C4238CE13}" dt="2021-10-30T03:16:42.080" v="1"/>
          <pc:sldLayoutMkLst>
            <pc:docMk/>
            <pc:sldMasterMk cId="3968938197" sldId="2147483685"/>
            <pc:sldLayoutMk cId="913090291" sldId="2147483689"/>
          </pc:sldLayoutMkLst>
        </pc:sldLayoutChg>
        <pc:sldLayoutChg chg="add mod replId">
          <pc:chgData name="Joseph Su" userId="547037e20b00b288" providerId="Windows Live" clId="Web-{6C32E0F8-D46F-4ABD-95BE-C21C4238CE13}" dt="2021-10-30T03:16:42.080" v="1"/>
          <pc:sldLayoutMkLst>
            <pc:docMk/>
            <pc:sldMasterMk cId="3968938197" sldId="2147483685"/>
            <pc:sldLayoutMk cId="1282798777" sldId="2147483690"/>
          </pc:sldLayoutMkLst>
        </pc:sldLayoutChg>
        <pc:sldLayoutChg chg="add mod replId">
          <pc:chgData name="Joseph Su" userId="547037e20b00b288" providerId="Windows Live" clId="Web-{6C32E0F8-D46F-4ABD-95BE-C21C4238CE13}" dt="2021-10-30T03:16:42.080" v="1"/>
          <pc:sldLayoutMkLst>
            <pc:docMk/>
            <pc:sldMasterMk cId="3968938197" sldId="2147483685"/>
            <pc:sldLayoutMk cId="3313763575" sldId="2147483691"/>
          </pc:sldLayoutMkLst>
        </pc:sldLayoutChg>
        <pc:sldLayoutChg chg="add mod replId">
          <pc:chgData name="Joseph Su" userId="547037e20b00b288" providerId="Windows Live" clId="Web-{6C32E0F8-D46F-4ABD-95BE-C21C4238CE13}" dt="2021-10-30T03:16:42.080" v="1"/>
          <pc:sldLayoutMkLst>
            <pc:docMk/>
            <pc:sldMasterMk cId="3968938197" sldId="2147483685"/>
            <pc:sldLayoutMk cId="348785827" sldId="2147483692"/>
          </pc:sldLayoutMkLst>
        </pc:sldLayoutChg>
        <pc:sldLayoutChg chg="add mod replId">
          <pc:chgData name="Joseph Su" userId="547037e20b00b288" providerId="Windows Live" clId="Web-{6C32E0F8-D46F-4ABD-95BE-C21C4238CE13}" dt="2021-10-30T03:16:42.080" v="1"/>
          <pc:sldLayoutMkLst>
            <pc:docMk/>
            <pc:sldMasterMk cId="3968938197" sldId="2147483685"/>
            <pc:sldLayoutMk cId="915600796" sldId="2147483693"/>
          </pc:sldLayoutMkLst>
        </pc:sldLayoutChg>
        <pc:sldLayoutChg chg="add mod replId">
          <pc:chgData name="Joseph Su" userId="547037e20b00b288" providerId="Windows Live" clId="Web-{6C32E0F8-D46F-4ABD-95BE-C21C4238CE13}" dt="2021-10-30T03:16:42.080" v="1"/>
          <pc:sldLayoutMkLst>
            <pc:docMk/>
            <pc:sldMasterMk cId="3968938197" sldId="2147483685"/>
            <pc:sldLayoutMk cId="1487471134" sldId="2147483694"/>
          </pc:sldLayoutMkLst>
        </pc:sldLayoutChg>
        <pc:sldLayoutChg chg="add mod replId">
          <pc:chgData name="Joseph Su" userId="547037e20b00b288" providerId="Windows Live" clId="Web-{6C32E0F8-D46F-4ABD-95BE-C21C4238CE13}" dt="2021-10-30T03:16:42.080" v="1"/>
          <pc:sldLayoutMkLst>
            <pc:docMk/>
            <pc:sldMasterMk cId="3968938197" sldId="2147483685"/>
            <pc:sldLayoutMk cId="2356074809" sldId="2147483695"/>
          </pc:sldLayoutMkLst>
        </pc:sldLayoutChg>
        <pc:sldLayoutChg chg="add mod replId">
          <pc:chgData name="Joseph Su" userId="547037e20b00b288" providerId="Windows Live" clId="Web-{6C32E0F8-D46F-4ABD-95BE-C21C4238CE13}" dt="2021-10-30T03:16:42.080" v="1"/>
          <pc:sldLayoutMkLst>
            <pc:docMk/>
            <pc:sldMasterMk cId="3968938197" sldId="2147483685"/>
            <pc:sldLayoutMk cId="1156778049" sldId="2147483696"/>
          </pc:sldLayoutMkLst>
        </pc:sldLayoutChg>
      </pc:sldMasterChg>
    </pc:docChg>
  </pc:docChgLst>
  <pc:docChgLst>
    <pc:chgData name="Joseph Su" userId="547037e20b00b288" providerId="Windows Live" clId="Web-{AF7AEEB8-CE05-4137-ABFD-8F0A87757DF9}"/>
    <pc:docChg chg="modSld">
      <pc:chgData name="Joseph Su" userId="547037e20b00b288" providerId="Windows Live" clId="Web-{AF7AEEB8-CE05-4137-ABFD-8F0A87757DF9}" dt="2021-09-24T02:03:02.653" v="1" actId="20577"/>
      <pc:docMkLst>
        <pc:docMk/>
      </pc:docMkLst>
      <pc:sldChg chg="modSp">
        <pc:chgData name="Joseph Su" userId="547037e20b00b288" providerId="Windows Live" clId="Web-{AF7AEEB8-CE05-4137-ABFD-8F0A87757DF9}" dt="2021-09-24T02:03:02.653" v="1" actId="20577"/>
        <pc:sldMkLst>
          <pc:docMk/>
          <pc:sldMk cId="0" sldId="1023"/>
        </pc:sldMkLst>
        <pc:spChg chg="mod">
          <ac:chgData name="Joseph Su" userId="547037e20b00b288" providerId="Windows Live" clId="Web-{AF7AEEB8-CE05-4137-ABFD-8F0A87757DF9}" dt="2021-09-24T02:03:02.653" v="1" actId="20577"/>
          <ac:spMkLst>
            <pc:docMk/>
            <pc:sldMk cId="0" sldId="1023"/>
            <ac:spMk id="3080" creationId="{C8681052-A7DC-484B-B27B-3F40715B22A5}"/>
          </ac:spMkLst>
        </pc:spChg>
      </pc:sldChg>
    </pc:docChg>
  </pc:docChgLst>
  <pc:docChgLst>
    <pc:chgData name="Joseph Su" userId="547037e20b00b288" providerId="Windows Live" clId="Web-{0BF2B8FE-78F5-47AF-8984-B58C67CAE08E}"/>
    <pc:docChg chg="modSld modMainMaster">
      <pc:chgData name="Joseph Su" userId="547037e20b00b288" providerId="Windows Live" clId="Web-{0BF2B8FE-78F5-47AF-8984-B58C67CAE08E}" dt="2021-09-24T02:09:13.387" v="64" actId="20577"/>
      <pc:docMkLst>
        <pc:docMk/>
      </pc:docMkLst>
      <pc:sldChg chg="delSp">
        <pc:chgData name="Joseph Su" userId="547037e20b00b288" providerId="Windows Live" clId="Web-{0BF2B8FE-78F5-47AF-8984-B58C67CAE08E}" dt="2021-09-24T02:05:08.037" v="1"/>
        <pc:sldMkLst>
          <pc:docMk/>
          <pc:sldMk cId="0" sldId="1023"/>
        </pc:sldMkLst>
        <pc:spChg chg="del">
          <ac:chgData name="Joseph Su" userId="547037e20b00b288" providerId="Windows Live" clId="Web-{0BF2B8FE-78F5-47AF-8984-B58C67CAE08E}" dt="2021-09-24T02:05:07.147" v="0"/>
          <ac:spMkLst>
            <pc:docMk/>
            <pc:sldMk cId="0" sldId="1023"/>
            <ac:spMk id="8" creationId="{A145E9C2-7469-474C-910B-961A59D1B3F3}"/>
          </ac:spMkLst>
        </pc:spChg>
        <pc:spChg chg="del">
          <ac:chgData name="Joseph Su" userId="547037e20b00b288" providerId="Windows Live" clId="Web-{0BF2B8FE-78F5-47AF-8984-B58C67CAE08E}" dt="2021-09-24T02:05:08.037" v="1"/>
          <ac:spMkLst>
            <pc:docMk/>
            <pc:sldMk cId="0" sldId="1023"/>
            <ac:spMk id="9" creationId="{08F329FA-7DCE-4C18-B454-02AC0DAD3D88}"/>
          </ac:spMkLst>
        </pc:spChg>
      </pc:sldChg>
      <pc:sldChg chg="delSp modSp">
        <pc:chgData name="Joseph Su" userId="547037e20b00b288" providerId="Windows Live" clId="Web-{0BF2B8FE-78F5-47AF-8984-B58C67CAE08E}" dt="2021-09-24T02:06:18.070" v="23" actId="20577"/>
        <pc:sldMkLst>
          <pc:docMk/>
          <pc:sldMk cId="0" sldId="1024"/>
        </pc:sldMkLst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24"/>
            <ac:spMk id="8" creationId="{EB875CCC-4CD3-4DA1-90EE-9019BEECB802}"/>
          </ac:spMkLst>
        </pc:spChg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24"/>
            <ac:spMk id="9" creationId="{DDE0443C-4315-4A18-974A-2F75EBFAD979}"/>
          </ac:spMkLst>
        </pc:spChg>
        <pc:spChg chg="mod">
          <ac:chgData name="Joseph Su" userId="547037e20b00b288" providerId="Windows Live" clId="Web-{0BF2B8FE-78F5-47AF-8984-B58C67CAE08E}" dt="2021-09-24T02:06:08.539" v="21" actId="20577"/>
          <ac:spMkLst>
            <pc:docMk/>
            <pc:sldMk cId="0" sldId="1024"/>
            <ac:spMk id="14341" creationId="{480C26AB-F82F-4BD8-BD1D-5D85FC228980}"/>
          </ac:spMkLst>
        </pc:spChg>
        <pc:spChg chg="mod">
          <ac:chgData name="Joseph Su" userId="547037e20b00b288" providerId="Windows Live" clId="Web-{0BF2B8FE-78F5-47AF-8984-B58C67CAE08E}" dt="2021-09-24T02:06:18.070" v="23" actId="20577"/>
          <ac:spMkLst>
            <pc:docMk/>
            <pc:sldMk cId="0" sldId="1024"/>
            <ac:spMk id="14344" creationId="{B55EEBE8-0E12-4D6D-A05A-05B04BA8CC36}"/>
          </ac:spMkLst>
        </pc:spChg>
      </pc:sldChg>
      <pc:sldChg chg="delSp modSp">
        <pc:chgData name="Joseph Su" userId="547037e20b00b288" providerId="Windows Live" clId="Web-{0BF2B8FE-78F5-47AF-8984-B58C67CAE08E}" dt="2021-09-24T02:08:50.152" v="58"/>
        <pc:sldMkLst>
          <pc:docMk/>
          <pc:sldMk cId="0" sldId="1025"/>
        </pc:sldMkLst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25"/>
            <ac:spMk id="6" creationId="{C7D9B611-AA6F-47D8-97A7-2455A492AF01}"/>
          </ac:spMkLst>
        </pc:spChg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25"/>
            <ac:spMk id="7" creationId="{1311EC66-9CC7-4EDA-9EEF-E9CBE2B99062}"/>
          </ac:spMkLst>
        </pc:spChg>
        <pc:spChg chg="mod">
          <ac:chgData name="Joseph Su" userId="547037e20b00b288" providerId="Windows Live" clId="Web-{0BF2B8FE-78F5-47AF-8984-B58C67CAE08E}" dt="2021-09-24T02:08:32.792" v="57" actId="20577"/>
          <ac:spMkLst>
            <pc:docMk/>
            <pc:sldMk cId="0" sldId="1025"/>
            <ac:spMk id="37893" creationId="{1A9D0DAE-6D55-44AF-931E-A3A5D82B664A}"/>
          </ac:spMkLst>
        </pc:spChg>
        <pc:spChg chg="del">
          <ac:chgData name="Joseph Su" userId="547037e20b00b288" providerId="Windows Live" clId="Web-{0BF2B8FE-78F5-47AF-8984-B58C67CAE08E}" dt="2021-09-24T02:08:50.152" v="58"/>
          <ac:spMkLst>
            <pc:docMk/>
            <pc:sldMk cId="0" sldId="1025"/>
            <ac:spMk id="1059845" creationId="{F3A9AB8A-2D91-48FD-AA98-58FC33997C6B}"/>
          </ac:spMkLst>
        </pc:spChg>
      </pc:sldChg>
      <pc:sldChg chg="delSp modSp">
        <pc:chgData name="Joseph Su" userId="547037e20b00b288" providerId="Windows Live" clId="Web-{0BF2B8FE-78F5-47AF-8984-B58C67CAE08E}" dt="2021-09-24T02:05:30.929" v="4" actId="20577"/>
        <pc:sldMkLst>
          <pc:docMk/>
          <pc:sldMk cId="0" sldId="1032"/>
        </pc:sldMkLst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32"/>
            <ac:spMk id="9" creationId="{F2C3D046-CD9D-42A3-B1DC-87B429F4E18D}"/>
          </ac:spMkLst>
        </pc:spChg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32"/>
            <ac:spMk id="10" creationId="{491766EE-E41B-4A11-8077-4C2E1C0BC29B}"/>
          </ac:spMkLst>
        </pc:spChg>
        <pc:spChg chg="mod">
          <ac:chgData name="Joseph Su" userId="547037e20b00b288" providerId="Windows Live" clId="Web-{0BF2B8FE-78F5-47AF-8984-B58C67CAE08E}" dt="2021-09-24T02:05:30.929" v="4" actId="20577"/>
          <ac:spMkLst>
            <pc:docMk/>
            <pc:sldMk cId="0" sldId="1032"/>
            <ac:spMk id="4101" creationId="{9E11C7F6-783F-46D8-A21D-74FF2366BD8D}"/>
          </ac:spMkLst>
        </pc:spChg>
      </pc:sldChg>
      <pc:sldChg chg="delSp modSp">
        <pc:chgData name="Joseph Su" userId="547037e20b00b288" providerId="Windows Live" clId="Web-{0BF2B8FE-78F5-47AF-8984-B58C67CAE08E}" dt="2021-09-24T02:05:36.085" v="7" actId="20577"/>
        <pc:sldMkLst>
          <pc:docMk/>
          <pc:sldMk cId="0" sldId="1033"/>
        </pc:sldMkLst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33"/>
            <ac:spMk id="9" creationId="{0A9B4C0C-268A-4CF3-8111-2B3265978670}"/>
          </ac:spMkLst>
        </pc:spChg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33"/>
            <ac:spMk id="10" creationId="{FAA3C711-EB83-4974-94B6-0EB49A6EA5A5}"/>
          </ac:spMkLst>
        </pc:spChg>
        <pc:spChg chg="mod">
          <ac:chgData name="Joseph Su" userId="547037e20b00b288" providerId="Windows Live" clId="Web-{0BF2B8FE-78F5-47AF-8984-B58C67CAE08E}" dt="2021-09-24T02:05:36.085" v="7" actId="20577"/>
          <ac:spMkLst>
            <pc:docMk/>
            <pc:sldMk cId="0" sldId="1033"/>
            <ac:spMk id="5125" creationId="{527F476D-426A-403B-B09B-C57395116C40}"/>
          </ac:spMkLst>
        </pc:spChg>
      </pc:sldChg>
      <pc:sldChg chg="delSp modSp">
        <pc:chgData name="Joseph Su" userId="547037e20b00b288" providerId="Windows Live" clId="Web-{0BF2B8FE-78F5-47AF-8984-B58C67CAE08E}" dt="2021-09-24T02:05:39.460" v="9" actId="20577"/>
        <pc:sldMkLst>
          <pc:docMk/>
          <pc:sldMk cId="0" sldId="1034"/>
        </pc:sldMkLst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34"/>
            <ac:spMk id="9" creationId="{61A1CC7C-B5BC-43CE-AAEE-E3C8FEAAEED9}"/>
          </ac:spMkLst>
        </pc:spChg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34"/>
            <ac:spMk id="10" creationId="{9FFBE3BF-6CA4-4F96-83A0-970B4AD7A359}"/>
          </ac:spMkLst>
        </pc:spChg>
        <pc:spChg chg="mod">
          <ac:chgData name="Joseph Su" userId="547037e20b00b288" providerId="Windows Live" clId="Web-{0BF2B8FE-78F5-47AF-8984-B58C67CAE08E}" dt="2021-09-24T02:05:39.460" v="9" actId="20577"/>
          <ac:spMkLst>
            <pc:docMk/>
            <pc:sldMk cId="0" sldId="1034"/>
            <ac:spMk id="6149" creationId="{3AF7D943-2537-4D2F-B531-513486EAC5AB}"/>
          </ac:spMkLst>
        </pc:spChg>
      </pc:sldChg>
      <pc:sldChg chg="delSp modSp">
        <pc:chgData name="Joseph Su" userId="547037e20b00b288" providerId="Windows Live" clId="Web-{0BF2B8FE-78F5-47AF-8984-B58C67CAE08E}" dt="2021-09-24T02:05:44.804" v="11" actId="20577"/>
        <pc:sldMkLst>
          <pc:docMk/>
          <pc:sldMk cId="0" sldId="1035"/>
        </pc:sldMkLst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35"/>
            <ac:spMk id="9" creationId="{45463D3E-BAB4-44A7-811A-DC8566C61E91}"/>
          </ac:spMkLst>
        </pc:spChg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35"/>
            <ac:spMk id="10" creationId="{0BFDFBEF-1C41-47A4-A60E-7E3FD334F77D}"/>
          </ac:spMkLst>
        </pc:spChg>
        <pc:spChg chg="mod">
          <ac:chgData name="Joseph Su" userId="547037e20b00b288" providerId="Windows Live" clId="Web-{0BF2B8FE-78F5-47AF-8984-B58C67CAE08E}" dt="2021-09-24T02:05:44.804" v="11" actId="20577"/>
          <ac:spMkLst>
            <pc:docMk/>
            <pc:sldMk cId="0" sldId="1035"/>
            <ac:spMk id="7173" creationId="{43D458E3-5937-4B21-BD0B-38BCF74AA0C1}"/>
          </ac:spMkLst>
        </pc:spChg>
      </pc:sldChg>
      <pc:sldChg chg="delSp modSp">
        <pc:chgData name="Joseph Su" userId="547037e20b00b288" providerId="Windows Live" clId="Web-{0BF2B8FE-78F5-47AF-8984-B58C67CAE08E}" dt="2021-09-24T02:05:48.413" v="13" actId="20577"/>
        <pc:sldMkLst>
          <pc:docMk/>
          <pc:sldMk cId="0" sldId="1036"/>
        </pc:sldMkLst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36"/>
            <ac:spMk id="9" creationId="{DC2CA2D6-A202-4712-A42B-AE6E5EEB8FAB}"/>
          </ac:spMkLst>
        </pc:spChg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36"/>
            <ac:spMk id="10" creationId="{3D43E173-7080-43AA-A08D-67484E64C7C6}"/>
          </ac:spMkLst>
        </pc:spChg>
        <pc:spChg chg="mod">
          <ac:chgData name="Joseph Su" userId="547037e20b00b288" providerId="Windows Live" clId="Web-{0BF2B8FE-78F5-47AF-8984-B58C67CAE08E}" dt="2021-09-24T02:05:48.413" v="13" actId="20577"/>
          <ac:spMkLst>
            <pc:docMk/>
            <pc:sldMk cId="0" sldId="1036"/>
            <ac:spMk id="9221" creationId="{4C7952C4-1AB3-4005-8DF6-16902F8F37D7}"/>
          </ac:spMkLst>
        </pc:spChg>
      </pc:sldChg>
      <pc:sldChg chg="delSp modSp">
        <pc:chgData name="Joseph Su" userId="547037e20b00b288" providerId="Windows Live" clId="Web-{0BF2B8FE-78F5-47AF-8984-B58C67CAE08E}" dt="2021-09-24T02:05:54.085" v="15" actId="20577"/>
        <pc:sldMkLst>
          <pc:docMk/>
          <pc:sldMk cId="0" sldId="1037"/>
        </pc:sldMkLst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37"/>
            <ac:spMk id="9" creationId="{F58F356A-1C1A-470E-AA95-AA53E71AC6A9}"/>
          </ac:spMkLst>
        </pc:spChg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37"/>
            <ac:spMk id="10" creationId="{11A70364-4F06-4AC4-8CA2-FED8CD6D29E2}"/>
          </ac:spMkLst>
        </pc:spChg>
        <pc:spChg chg="mod">
          <ac:chgData name="Joseph Su" userId="547037e20b00b288" providerId="Windows Live" clId="Web-{0BF2B8FE-78F5-47AF-8984-B58C67CAE08E}" dt="2021-09-24T02:05:54.085" v="15" actId="20577"/>
          <ac:spMkLst>
            <pc:docMk/>
            <pc:sldMk cId="0" sldId="1037"/>
            <ac:spMk id="10245" creationId="{9862B929-E5E3-41FB-88E7-327612DD043A}"/>
          </ac:spMkLst>
        </pc:spChg>
      </pc:sldChg>
      <pc:sldChg chg="delSp modSp">
        <pc:chgData name="Joseph Su" userId="547037e20b00b288" providerId="Windows Live" clId="Web-{0BF2B8FE-78F5-47AF-8984-B58C67CAE08E}" dt="2021-09-24T02:05:59.539" v="17" actId="20577"/>
        <pc:sldMkLst>
          <pc:docMk/>
          <pc:sldMk cId="0" sldId="1038"/>
        </pc:sldMkLst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38"/>
            <ac:spMk id="9" creationId="{E9D1690C-ABB1-48EA-8FE4-07A78D99E287}"/>
          </ac:spMkLst>
        </pc:spChg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38"/>
            <ac:spMk id="10" creationId="{A20CBB7A-0911-4688-82CB-82A90FBEA9BC}"/>
          </ac:spMkLst>
        </pc:spChg>
        <pc:spChg chg="mod">
          <ac:chgData name="Joseph Su" userId="547037e20b00b288" providerId="Windows Live" clId="Web-{0BF2B8FE-78F5-47AF-8984-B58C67CAE08E}" dt="2021-09-24T02:05:59.539" v="17" actId="20577"/>
          <ac:spMkLst>
            <pc:docMk/>
            <pc:sldMk cId="0" sldId="1038"/>
            <ac:spMk id="11269" creationId="{557B6D70-83A1-4F4D-9B9F-DBCE7F87F12C}"/>
          </ac:spMkLst>
        </pc:spChg>
      </pc:sldChg>
      <pc:sldChg chg="delSp modSp">
        <pc:chgData name="Joseph Su" userId="547037e20b00b288" providerId="Windows Live" clId="Web-{0BF2B8FE-78F5-47AF-8984-B58C67CAE08E}" dt="2021-09-24T02:06:04.601" v="19" actId="20577"/>
        <pc:sldMkLst>
          <pc:docMk/>
          <pc:sldMk cId="0" sldId="1039"/>
        </pc:sldMkLst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39"/>
            <ac:spMk id="9" creationId="{4FEF7221-1D3B-49D7-9345-BCDDB5A19F46}"/>
          </ac:spMkLst>
        </pc:spChg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39"/>
            <ac:spMk id="10" creationId="{E760B535-B75D-47A4-B66F-773711B847F2}"/>
          </ac:spMkLst>
        </pc:spChg>
        <pc:spChg chg="mod">
          <ac:chgData name="Joseph Su" userId="547037e20b00b288" providerId="Windows Live" clId="Web-{0BF2B8FE-78F5-47AF-8984-B58C67CAE08E}" dt="2021-09-24T02:06:04.601" v="19" actId="20577"/>
          <ac:spMkLst>
            <pc:docMk/>
            <pc:sldMk cId="0" sldId="1039"/>
            <ac:spMk id="13317" creationId="{741F18A1-E2E3-4A7E-A351-652C1E918D92}"/>
          </ac:spMkLst>
        </pc:spChg>
      </pc:sldChg>
      <pc:sldChg chg="delSp modSp">
        <pc:chgData name="Joseph Su" userId="547037e20b00b288" providerId="Windows Live" clId="Web-{0BF2B8FE-78F5-47AF-8984-B58C67CAE08E}" dt="2021-09-24T02:07:24.775" v="37" actId="20577"/>
        <pc:sldMkLst>
          <pc:docMk/>
          <pc:sldMk cId="0" sldId="1040"/>
        </pc:sldMkLst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40"/>
            <ac:spMk id="9" creationId="{96D5D187-4655-4813-B93C-46A161CD8D64}"/>
          </ac:spMkLst>
        </pc:spChg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40"/>
            <ac:spMk id="10" creationId="{AA796CFC-62CD-44FD-A43B-C4C024AE53FD}"/>
          </ac:spMkLst>
        </pc:spChg>
        <pc:spChg chg="mod">
          <ac:chgData name="Joseph Su" userId="547037e20b00b288" providerId="Windows Live" clId="Web-{0BF2B8FE-78F5-47AF-8984-B58C67CAE08E}" dt="2021-09-24T02:07:24.775" v="37" actId="20577"/>
          <ac:spMkLst>
            <pc:docMk/>
            <pc:sldMk cId="0" sldId="1040"/>
            <ac:spMk id="25605" creationId="{20314FF1-39A1-4B75-B35C-A4F8424C2508}"/>
          </ac:spMkLst>
        </pc:spChg>
      </pc:sldChg>
      <pc:sldChg chg="delSp modSp">
        <pc:chgData name="Joseph Su" userId="547037e20b00b288" providerId="Windows Live" clId="Web-{0BF2B8FE-78F5-47AF-8984-B58C67CAE08E}" dt="2021-09-24T02:07:38.916" v="41" actId="20577"/>
        <pc:sldMkLst>
          <pc:docMk/>
          <pc:sldMk cId="0" sldId="1041"/>
        </pc:sldMkLst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41"/>
            <ac:spMk id="9" creationId="{CE053019-3155-441D-BC86-CC81027D30EA}"/>
          </ac:spMkLst>
        </pc:spChg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41"/>
            <ac:spMk id="10" creationId="{B1F1F91A-A4D6-460A-9FEE-51233AF88DD8}"/>
          </ac:spMkLst>
        </pc:spChg>
        <pc:spChg chg="mod">
          <ac:chgData name="Joseph Su" userId="547037e20b00b288" providerId="Windows Live" clId="Web-{0BF2B8FE-78F5-47AF-8984-B58C67CAE08E}" dt="2021-09-24T02:07:38.916" v="41" actId="20577"/>
          <ac:spMkLst>
            <pc:docMk/>
            <pc:sldMk cId="0" sldId="1041"/>
            <ac:spMk id="28677" creationId="{917CF3DF-BB83-4862-8797-031E08B8C950}"/>
          </ac:spMkLst>
        </pc:spChg>
      </pc:sldChg>
      <pc:sldChg chg="delSp modSp">
        <pc:chgData name="Joseph Su" userId="547037e20b00b288" providerId="Windows Live" clId="Web-{0BF2B8FE-78F5-47AF-8984-B58C67CAE08E}" dt="2021-09-24T02:09:13.387" v="64" actId="20577"/>
        <pc:sldMkLst>
          <pc:docMk/>
          <pc:sldMk cId="0" sldId="1042"/>
        </pc:sldMkLst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42"/>
            <ac:spMk id="9" creationId="{756319EF-C6A2-411E-AB2C-F5860A852F93}"/>
          </ac:spMkLst>
        </pc:spChg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42"/>
            <ac:spMk id="10" creationId="{AFD39349-A761-455D-8C3F-203F293FE065}"/>
          </ac:spMkLst>
        </pc:spChg>
        <pc:spChg chg="mod">
          <ac:chgData name="Joseph Su" userId="547037e20b00b288" providerId="Windows Live" clId="Web-{0BF2B8FE-78F5-47AF-8984-B58C67CAE08E}" dt="2021-09-24T02:09:13.387" v="64" actId="20577"/>
          <ac:spMkLst>
            <pc:docMk/>
            <pc:sldMk cId="0" sldId="1042"/>
            <ac:spMk id="40965" creationId="{23AF968E-0917-4EE7-9C8E-80BA8897B3A3}"/>
          </ac:spMkLst>
        </pc:spChg>
      </pc:sldChg>
      <pc:sldChg chg="delSp">
        <pc:chgData name="Joseph Su" userId="547037e20b00b288" providerId="Windows Live" clId="Web-{0BF2B8FE-78F5-47AF-8984-B58C67CAE08E}" dt="2021-09-24T02:05:15.709" v="2"/>
        <pc:sldMkLst>
          <pc:docMk/>
          <pc:sldMk cId="0" sldId="1061"/>
        </pc:sldMkLst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61"/>
            <ac:spMk id="6" creationId="{26D758F9-21F4-4787-BC56-57D75DA047E7}"/>
          </ac:spMkLst>
        </pc:spChg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61"/>
            <ac:spMk id="7" creationId="{10F92A1D-EAD6-4D7E-873D-200A0B55B859}"/>
          </ac:spMkLst>
        </pc:spChg>
      </pc:sldChg>
      <pc:sldChg chg="delSp">
        <pc:chgData name="Joseph Su" userId="547037e20b00b288" providerId="Windows Live" clId="Web-{0BF2B8FE-78F5-47AF-8984-B58C67CAE08E}" dt="2021-09-24T02:05:15.709" v="2"/>
        <pc:sldMkLst>
          <pc:docMk/>
          <pc:sldMk cId="0" sldId="1062"/>
        </pc:sldMkLst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62"/>
            <ac:spMk id="6" creationId="{E542FB1B-ADB4-4FA5-B4A4-95920010F375}"/>
          </ac:spMkLst>
        </pc:spChg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62"/>
            <ac:spMk id="7" creationId="{F85171DE-12E5-4831-BA02-C19C3D8C8F79}"/>
          </ac:spMkLst>
        </pc:spChg>
      </pc:sldChg>
      <pc:sldChg chg="delSp">
        <pc:chgData name="Joseph Su" userId="547037e20b00b288" providerId="Windows Live" clId="Web-{0BF2B8FE-78F5-47AF-8984-B58C67CAE08E}" dt="2021-09-24T02:05:15.709" v="2"/>
        <pc:sldMkLst>
          <pc:docMk/>
          <pc:sldMk cId="0" sldId="1064"/>
        </pc:sldMkLst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64"/>
            <ac:spMk id="6" creationId="{B9826F4A-CF7D-4E1F-BE20-5AD1DA43507F}"/>
          </ac:spMkLst>
        </pc:spChg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64"/>
            <ac:spMk id="7" creationId="{2732B2DF-1D6C-4CA0-8985-E4A9532913F3}"/>
          </ac:spMkLst>
        </pc:spChg>
      </pc:sldChg>
      <pc:sldChg chg="delSp">
        <pc:chgData name="Joseph Su" userId="547037e20b00b288" providerId="Windows Live" clId="Web-{0BF2B8FE-78F5-47AF-8984-B58C67CAE08E}" dt="2021-09-24T02:05:15.709" v="2"/>
        <pc:sldMkLst>
          <pc:docMk/>
          <pc:sldMk cId="0" sldId="1065"/>
        </pc:sldMkLst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65"/>
            <ac:spMk id="6" creationId="{9300C27F-591E-423B-9036-1E8CFC9C5089}"/>
          </ac:spMkLst>
        </pc:spChg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65"/>
            <ac:spMk id="7" creationId="{553FC4DB-5537-462B-88E3-7402379DD35E}"/>
          </ac:spMkLst>
        </pc:spChg>
      </pc:sldChg>
      <pc:sldChg chg="delSp">
        <pc:chgData name="Joseph Su" userId="547037e20b00b288" providerId="Windows Live" clId="Web-{0BF2B8FE-78F5-47AF-8984-B58C67CAE08E}" dt="2021-09-24T02:05:15.709" v="2"/>
        <pc:sldMkLst>
          <pc:docMk/>
          <pc:sldMk cId="0" sldId="1068"/>
        </pc:sldMkLst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68"/>
            <ac:spMk id="5" creationId="{485F8C9D-5BB7-4561-A8F9-CD74098FCCA4}"/>
          </ac:spMkLst>
        </pc:spChg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68"/>
            <ac:spMk id="6" creationId="{5317ECA7-88CD-4BC5-9B26-42BD4C7B2CE4}"/>
          </ac:spMkLst>
        </pc:spChg>
      </pc:sldChg>
      <pc:sldChg chg="delSp">
        <pc:chgData name="Joseph Su" userId="547037e20b00b288" providerId="Windows Live" clId="Web-{0BF2B8FE-78F5-47AF-8984-B58C67CAE08E}" dt="2021-09-24T02:06:35.492" v="24"/>
        <pc:sldMkLst>
          <pc:docMk/>
          <pc:sldMk cId="0" sldId="1069"/>
        </pc:sldMkLst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69"/>
            <ac:spMk id="7" creationId="{A2F20BAB-3951-4FF2-8DEE-0A055FCA5611}"/>
          </ac:spMkLst>
        </pc:spChg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69"/>
            <ac:spMk id="8" creationId="{071514C9-8B25-4466-8231-53A9E86898A7}"/>
          </ac:spMkLst>
        </pc:spChg>
        <pc:spChg chg="del">
          <ac:chgData name="Joseph Su" userId="547037e20b00b288" providerId="Windows Live" clId="Web-{0BF2B8FE-78F5-47AF-8984-B58C67CAE08E}" dt="2021-09-24T02:06:35.492" v="24"/>
          <ac:spMkLst>
            <pc:docMk/>
            <pc:sldMk cId="0" sldId="1069"/>
            <ac:spMk id="19460" creationId="{06166388-D2F0-4829-9AB9-6961E226A091}"/>
          </ac:spMkLst>
        </pc:spChg>
      </pc:sldChg>
      <pc:sldChg chg="delSp modSp">
        <pc:chgData name="Joseph Su" userId="547037e20b00b288" providerId="Windows Live" clId="Web-{0BF2B8FE-78F5-47AF-8984-B58C67CAE08E}" dt="2021-09-24T02:06:49.680" v="27" actId="1076"/>
        <pc:sldMkLst>
          <pc:docMk/>
          <pc:sldMk cId="0" sldId="1070"/>
        </pc:sldMkLst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70"/>
            <ac:spMk id="7" creationId="{3BC1FA6D-02D2-4F0D-858F-A78044AA5046}"/>
          </ac:spMkLst>
        </pc:spChg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70"/>
            <ac:spMk id="8" creationId="{CD3CAEC8-9298-4C26-A71E-BFD7CD22B1A6}"/>
          </ac:spMkLst>
        </pc:spChg>
        <pc:spChg chg="del">
          <ac:chgData name="Joseph Su" userId="547037e20b00b288" providerId="Windows Live" clId="Web-{0BF2B8FE-78F5-47AF-8984-B58C67CAE08E}" dt="2021-09-24T02:06:44.540" v="26"/>
          <ac:spMkLst>
            <pc:docMk/>
            <pc:sldMk cId="0" sldId="1070"/>
            <ac:spMk id="21508" creationId="{4D31C787-18B2-4046-B1FB-4BE3329991BA}"/>
          </ac:spMkLst>
        </pc:spChg>
        <pc:spChg chg="mod">
          <ac:chgData name="Joseph Su" userId="547037e20b00b288" providerId="Windows Live" clId="Web-{0BF2B8FE-78F5-47AF-8984-B58C67CAE08E}" dt="2021-09-24T02:06:49.680" v="27" actId="1076"/>
          <ac:spMkLst>
            <pc:docMk/>
            <pc:sldMk cId="0" sldId="1070"/>
            <ac:spMk id="21509" creationId="{4D8868A4-64E4-4D2B-B9C2-BBEB65EF93E0}"/>
          </ac:spMkLst>
        </pc:spChg>
      </pc:sldChg>
      <pc:sldChg chg="delSp modSp">
        <pc:chgData name="Joseph Su" userId="547037e20b00b288" providerId="Windows Live" clId="Web-{0BF2B8FE-78F5-47AF-8984-B58C67CAE08E}" dt="2021-09-24T02:07:07.056" v="31" actId="1076"/>
        <pc:sldMkLst>
          <pc:docMk/>
          <pc:sldMk cId="0" sldId="1071"/>
        </pc:sldMkLst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71"/>
            <ac:spMk id="5" creationId="{36CF2929-AF8A-4464-B35C-30867675A81E}"/>
          </ac:spMkLst>
        </pc:spChg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71"/>
            <ac:spMk id="6" creationId="{67273455-6D2B-4C53-AA8F-0B0D03EE7FE4}"/>
          </ac:spMkLst>
        </pc:spChg>
        <pc:spChg chg="del">
          <ac:chgData name="Joseph Su" userId="547037e20b00b288" providerId="Windows Live" clId="Web-{0BF2B8FE-78F5-47AF-8984-B58C67CAE08E}" dt="2021-09-24T02:07:01.556" v="30"/>
          <ac:spMkLst>
            <pc:docMk/>
            <pc:sldMk cId="0" sldId="1071"/>
            <ac:spMk id="23556" creationId="{6EB30546-459E-426F-B646-145FB45D9143}"/>
          </ac:spMkLst>
        </pc:spChg>
        <pc:spChg chg="mod">
          <ac:chgData name="Joseph Su" userId="547037e20b00b288" providerId="Windows Live" clId="Web-{0BF2B8FE-78F5-47AF-8984-B58C67CAE08E}" dt="2021-09-24T02:07:07.056" v="31" actId="1076"/>
          <ac:spMkLst>
            <pc:docMk/>
            <pc:sldMk cId="0" sldId="1071"/>
            <ac:spMk id="23557" creationId="{072A5D01-4EE7-4B22-9111-74EC0D5602F2}"/>
          </ac:spMkLst>
        </pc:spChg>
      </pc:sldChg>
      <pc:sldChg chg="delSp">
        <pc:chgData name="Joseph Su" userId="547037e20b00b288" providerId="Windows Live" clId="Web-{0BF2B8FE-78F5-47AF-8984-B58C67CAE08E}" dt="2021-09-24T02:07:31.884" v="39"/>
        <pc:sldMkLst>
          <pc:docMk/>
          <pc:sldMk cId="0" sldId="1072"/>
        </pc:sldMkLst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72"/>
            <ac:spMk id="5" creationId="{50BD6B49-5EBB-4753-A45B-4F2241900F22}"/>
          </ac:spMkLst>
        </pc:spChg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72"/>
            <ac:spMk id="6" creationId="{B6EB7EA3-7715-4E4E-A379-A8A8A14DBE43}"/>
          </ac:spMkLst>
        </pc:spChg>
        <pc:spChg chg="del">
          <ac:chgData name="Joseph Su" userId="547037e20b00b288" providerId="Windows Live" clId="Web-{0BF2B8FE-78F5-47AF-8984-B58C67CAE08E}" dt="2021-09-24T02:07:31.884" v="39"/>
          <ac:spMkLst>
            <pc:docMk/>
            <pc:sldMk cId="0" sldId="1072"/>
            <ac:spMk id="26628" creationId="{358AF355-11CB-4FFF-A3C4-F8FE4714F64A}"/>
          </ac:spMkLst>
        </pc:spChg>
      </pc:sldChg>
      <pc:sldChg chg="delSp">
        <pc:chgData name="Joseph Su" userId="547037e20b00b288" providerId="Windows Live" clId="Web-{0BF2B8FE-78F5-47AF-8984-B58C67CAE08E}" dt="2021-09-24T02:07:41.994" v="42"/>
        <pc:sldMkLst>
          <pc:docMk/>
          <pc:sldMk cId="0" sldId="1073"/>
        </pc:sldMkLst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73"/>
            <ac:spMk id="5" creationId="{75616D35-FE65-411B-9173-7C2AAB0D98FA}"/>
          </ac:spMkLst>
        </pc:spChg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73"/>
            <ac:spMk id="6" creationId="{745AAC9E-2D07-4DFF-A43A-B908F0C61EB9}"/>
          </ac:spMkLst>
        </pc:spChg>
        <pc:spChg chg="del">
          <ac:chgData name="Joseph Su" userId="547037e20b00b288" providerId="Windows Live" clId="Web-{0BF2B8FE-78F5-47AF-8984-B58C67CAE08E}" dt="2021-09-24T02:07:41.994" v="42"/>
          <ac:spMkLst>
            <pc:docMk/>
            <pc:sldMk cId="0" sldId="1073"/>
            <ac:spMk id="29700" creationId="{E500A0E5-01BF-4343-88A3-94CE9E72E361}"/>
          </ac:spMkLst>
        </pc:spChg>
      </pc:sldChg>
      <pc:sldChg chg="delSp modSp">
        <pc:chgData name="Joseph Su" userId="547037e20b00b288" providerId="Windows Live" clId="Web-{0BF2B8FE-78F5-47AF-8984-B58C67CAE08E}" dt="2021-09-24T02:07:53.947" v="45" actId="1076"/>
        <pc:sldMkLst>
          <pc:docMk/>
          <pc:sldMk cId="0" sldId="1074"/>
        </pc:sldMkLst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74"/>
            <ac:spMk id="5" creationId="{5C6772D4-39A5-4611-B929-4DCAD19E6C10}"/>
          </ac:spMkLst>
        </pc:spChg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74"/>
            <ac:spMk id="6" creationId="{42691952-CF02-403A-A839-81B0328D70F3}"/>
          </ac:spMkLst>
        </pc:spChg>
        <pc:spChg chg="del">
          <ac:chgData name="Joseph Su" userId="547037e20b00b288" providerId="Windows Live" clId="Web-{0BF2B8FE-78F5-47AF-8984-B58C67CAE08E}" dt="2021-09-24T02:07:50.197" v="44"/>
          <ac:spMkLst>
            <pc:docMk/>
            <pc:sldMk cId="0" sldId="1074"/>
            <ac:spMk id="31748" creationId="{5EB777C9-73A8-41C4-A695-8D411088A67D}"/>
          </ac:spMkLst>
        </pc:spChg>
        <pc:spChg chg="mod">
          <ac:chgData name="Joseph Su" userId="547037e20b00b288" providerId="Windows Live" clId="Web-{0BF2B8FE-78F5-47AF-8984-B58C67CAE08E}" dt="2021-09-24T02:07:53.947" v="45" actId="1076"/>
          <ac:spMkLst>
            <pc:docMk/>
            <pc:sldMk cId="0" sldId="1074"/>
            <ac:spMk id="31749" creationId="{3CC63AAB-1E8B-4321-8E53-764F6053420B}"/>
          </ac:spMkLst>
        </pc:spChg>
      </pc:sldChg>
      <pc:sldChg chg="delSp modSp">
        <pc:chgData name="Joseph Su" userId="547037e20b00b288" providerId="Windows Live" clId="Web-{0BF2B8FE-78F5-47AF-8984-B58C67CAE08E}" dt="2021-09-24T02:08:09.370" v="49" actId="1076"/>
        <pc:sldMkLst>
          <pc:docMk/>
          <pc:sldMk cId="0" sldId="1075"/>
        </pc:sldMkLst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75"/>
            <ac:spMk id="5" creationId="{40291227-2497-4A13-99E9-2311A8B910D2}"/>
          </ac:spMkLst>
        </pc:spChg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75"/>
            <ac:spMk id="6" creationId="{0CA1F327-E215-4B9C-ADA5-868800CACEDA}"/>
          </ac:spMkLst>
        </pc:spChg>
        <pc:spChg chg="del">
          <ac:chgData name="Joseph Su" userId="547037e20b00b288" providerId="Windows Live" clId="Web-{0BF2B8FE-78F5-47AF-8984-B58C67CAE08E}" dt="2021-09-24T02:08:05.260" v="48"/>
          <ac:spMkLst>
            <pc:docMk/>
            <pc:sldMk cId="0" sldId="1075"/>
            <ac:spMk id="33796" creationId="{C7D2A1D1-7CF8-4B86-829A-9383B5AEC88F}"/>
          </ac:spMkLst>
        </pc:spChg>
        <pc:spChg chg="mod">
          <ac:chgData name="Joseph Su" userId="547037e20b00b288" providerId="Windows Live" clId="Web-{0BF2B8FE-78F5-47AF-8984-B58C67CAE08E}" dt="2021-09-24T02:08:09.370" v="49" actId="1076"/>
          <ac:spMkLst>
            <pc:docMk/>
            <pc:sldMk cId="0" sldId="1075"/>
            <ac:spMk id="33797" creationId="{050697F0-3981-404B-A0CB-12E5E74D108D}"/>
          </ac:spMkLst>
        </pc:spChg>
      </pc:sldChg>
      <pc:sldChg chg="delSp modSp">
        <pc:chgData name="Joseph Su" userId="547037e20b00b288" providerId="Windows Live" clId="Web-{0BF2B8FE-78F5-47AF-8984-B58C67CAE08E}" dt="2021-09-24T02:08:23.495" v="53" actId="1076"/>
        <pc:sldMkLst>
          <pc:docMk/>
          <pc:sldMk cId="0" sldId="1076"/>
        </pc:sldMkLst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76"/>
            <ac:spMk id="5" creationId="{08B7C3D5-2316-4111-8755-4E8FD046BF7B}"/>
          </ac:spMkLst>
        </pc:spChg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76"/>
            <ac:spMk id="6" creationId="{15AA3084-9BFD-4418-99FC-3C7E8D63FADA}"/>
          </ac:spMkLst>
        </pc:spChg>
        <pc:spChg chg="del">
          <ac:chgData name="Joseph Su" userId="547037e20b00b288" providerId="Windows Live" clId="Web-{0BF2B8FE-78F5-47AF-8984-B58C67CAE08E}" dt="2021-09-24T02:08:20.479" v="52"/>
          <ac:spMkLst>
            <pc:docMk/>
            <pc:sldMk cId="0" sldId="1076"/>
            <ac:spMk id="35844" creationId="{7B781769-7C53-426E-B62F-B10DBB8B352D}"/>
          </ac:spMkLst>
        </pc:spChg>
        <pc:spChg chg="mod">
          <ac:chgData name="Joseph Su" userId="547037e20b00b288" providerId="Windows Live" clId="Web-{0BF2B8FE-78F5-47AF-8984-B58C67CAE08E}" dt="2021-09-24T02:08:23.495" v="53" actId="1076"/>
          <ac:spMkLst>
            <pc:docMk/>
            <pc:sldMk cId="0" sldId="1076"/>
            <ac:spMk id="35845" creationId="{3ADC8291-121F-4DEA-A6B7-E970137FB57A}"/>
          </ac:spMkLst>
        </pc:spChg>
      </pc:sldChg>
      <pc:sldChg chg="delSp modSp">
        <pc:chgData name="Joseph Su" userId="547037e20b00b288" providerId="Windows Live" clId="Web-{0BF2B8FE-78F5-47AF-8984-B58C67CAE08E}" dt="2021-09-24T02:08:58.027" v="60" actId="1076"/>
        <pc:sldMkLst>
          <pc:docMk/>
          <pc:sldMk cId="0" sldId="1077"/>
        </pc:sldMkLst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77"/>
            <ac:spMk id="5" creationId="{93AF8E91-443D-4621-BEB6-A59B38A5E22E}"/>
          </ac:spMkLst>
        </pc:spChg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77"/>
            <ac:spMk id="6" creationId="{48609657-240F-41AB-A916-AD0930DCB770}"/>
          </ac:spMkLst>
        </pc:spChg>
        <pc:spChg chg="del">
          <ac:chgData name="Joseph Su" userId="547037e20b00b288" providerId="Windows Live" clId="Web-{0BF2B8FE-78F5-47AF-8984-B58C67CAE08E}" dt="2021-09-24T02:08:54.214" v="59"/>
          <ac:spMkLst>
            <pc:docMk/>
            <pc:sldMk cId="0" sldId="1077"/>
            <ac:spMk id="38916" creationId="{D8D9C473-9DF2-4005-9392-8196951E0200}"/>
          </ac:spMkLst>
        </pc:spChg>
        <pc:spChg chg="mod">
          <ac:chgData name="Joseph Su" userId="547037e20b00b288" providerId="Windows Live" clId="Web-{0BF2B8FE-78F5-47AF-8984-B58C67CAE08E}" dt="2021-09-24T02:08:58.027" v="60" actId="1076"/>
          <ac:spMkLst>
            <pc:docMk/>
            <pc:sldMk cId="0" sldId="1077"/>
            <ac:spMk id="38917" creationId="{75538AEA-4FE0-44FB-864F-374918680046}"/>
          </ac:spMkLst>
        </pc:spChg>
      </pc:sldChg>
      <pc:sldChg chg="delSp">
        <pc:chgData name="Joseph Su" userId="547037e20b00b288" providerId="Windows Live" clId="Web-{0BF2B8FE-78F5-47AF-8984-B58C67CAE08E}" dt="2021-09-24T02:05:15.709" v="2"/>
        <pc:sldMkLst>
          <pc:docMk/>
          <pc:sldMk cId="0" sldId="1097"/>
        </pc:sldMkLst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97"/>
            <ac:spMk id="6" creationId="{538F5355-EB24-4E0E-9F61-DC53F673E51F}"/>
          </ac:spMkLst>
        </pc:spChg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097"/>
            <ac:spMk id="7" creationId="{DE2C3B13-9F31-4418-B3EF-46571A2A2BE7}"/>
          </ac:spMkLst>
        </pc:spChg>
      </pc:sldChg>
      <pc:sldChg chg="delSp">
        <pc:chgData name="Joseph Su" userId="547037e20b00b288" providerId="Windows Live" clId="Web-{0BF2B8FE-78F5-47AF-8984-B58C67CAE08E}" dt="2021-09-24T02:06:40.118" v="25"/>
        <pc:sldMkLst>
          <pc:docMk/>
          <pc:sldMk cId="0" sldId="1101"/>
        </pc:sldMkLst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101"/>
            <ac:spMk id="5" creationId="{614AA7BD-055D-49CC-B041-0B84987736AA}"/>
          </ac:spMkLst>
        </pc:spChg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101"/>
            <ac:spMk id="6" creationId="{A0696DF9-494A-4445-BFC8-84C70D335CF2}"/>
          </ac:spMkLst>
        </pc:spChg>
        <pc:spChg chg="del">
          <ac:chgData name="Joseph Su" userId="547037e20b00b288" providerId="Windows Live" clId="Web-{0BF2B8FE-78F5-47AF-8984-B58C67CAE08E}" dt="2021-09-24T02:06:40.118" v="25"/>
          <ac:spMkLst>
            <pc:docMk/>
            <pc:sldMk cId="0" sldId="1101"/>
            <ac:spMk id="20484" creationId="{21A90535-8ADD-4F70-B510-2EF704908704}"/>
          </ac:spMkLst>
        </pc:spChg>
      </pc:sldChg>
      <pc:sldChg chg="delSp modSp">
        <pc:chgData name="Joseph Su" userId="547037e20b00b288" providerId="Windows Live" clId="Web-{0BF2B8FE-78F5-47AF-8984-B58C67CAE08E}" dt="2021-09-24T02:06:57.540" v="29" actId="1076"/>
        <pc:sldMkLst>
          <pc:docMk/>
          <pc:sldMk cId="0" sldId="1103"/>
        </pc:sldMkLst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103"/>
            <ac:spMk id="5" creationId="{72317754-006E-4FA2-AC3D-AAFB419818E2}"/>
          </ac:spMkLst>
        </pc:spChg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103"/>
            <ac:spMk id="6" creationId="{99CC3FC8-F714-496B-94BE-1B1EEA36B8CC}"/>
          </ac:spMkLst>
        </pc:spChg>
        <pc:spChg chg="del">
          <ac:chgData name="Joseph Su" userId="547037e20b00b288" providerId="Windows Live" clId="Web-{0BF2B8FE-78F5-47AF-8984-B58C67CAE08E}" dt="2021-09-24T02:06:54.634" v="28"/>
          <ac:spMkLst>
            <pc:docMk/>
            <pc:sldMk cId="0" sldId="1103"/>
            <ac:spMk id="22532" creationId="{7DDD4A74-0A84-4167-BE27-A2B0715F749E}"/>
          </ac:spMkLst>
        </pc:spChg>
        <pc:spChg chg="mod">
          <ac:chgData name="Joseph Su" userId="547037e20b00b288" providerId="Windows Live" clId="Web-{0BF2B8FE-78F5-47AF-8984-B58C67CAE08E}" dt="2021-09-24T02:06:57.540" v="29" actId="1076"/>
          <ac:spMkLst>
            <pc:docMk/>
            <pc:sldMk cId="0" sldId="1103"/>
            <ac:spMk id="22533" creationId="{A8E1F442-AAF1-47C3-8F39-31DE29B865DE}"/>
          </ac:spMkLst>
        </pc:spChg>
      </pc:sldChg>
      <pc:sldChg chg="delSp modSp">
        <pc:chgData name="Joseph Su" userId="547037e20b00b288" providerId="Windows Live" clId="Web-{0BF2B8FE-78F5-47AF-8984-B58C67CAE08E}" dt="2021-09-24T02:07:19.025" v="35" actId="1076"/>
        <pc:sldMkLst>
          <pc:docMk/>
          <pc:sldMk cId="0" sldId="1105"/>
        </pc:sldMkLst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105"/>
            <ac:spMk id="5" creationId="{AB0C61DB-0CB0-4AA2-984C-66A3F8E2D1FB}"/>
          </ac:spMkLst>
        </pc:spChg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105"/>
            <ac:spMk id="6" creationId="{D4485AAF-AC46-49B2-83A7-450A72844D27}"/>
          </ac:spMkLst>
        </pc:spChg>
        <pc:spChg chg="del mod">
          <ac:chgData name="Joseph Su" userId="547037e20b00b288" providerId="Windows Live" clId="Web-{0BF2B8FE-78F5-47AF-8984-B58C67CAE08E}" dt="2021-09-24T02:07:16.540" v="34"/>
          <ac:spMkLst>
            <pc:docMk/>
            <pc:sldMk cId="0" sldId="1105"/>
            <ac:spMk id="24580" creationId="{553773C4-7CA1-4AFC-A10A-1DAABD00FDE6}"/>
          </ac:spMkLst>
        </pc:spChg>
        <pc:spChg chg="mod">
          <ac:chgData name="Joseph Su" userId="547037e20b00b288" providerId="Windows Live" clId="Web-{0BF2B8FE-78F5-47AF-8984-B58C67CAE08E}" dt="2021-09-24T02:07:19.025" v="35" actId="1076"/>
          <ac:spMkLst>
            <pc:docMk/>
            <pc:sldMk cId="0" sldId="1105"/>
            <ac:spMk id="24581" creationId="{DCE12A54-756D-47DE-8C46-76B8331DC768}"/>
          </ac:spMkLst>
        </pc:spChg>
      </pc:sldChg>
      <pc:sldChg chg="delSp">
        <pc:chgData name="Joseph Su" userId="547037e20b00b288" providerId="Windows Live" clId="Web-{0BF2B8FE-78F5-47AF-8984-B58C67CAE08E}" dt="2021-09-24T02:07:30.103" v="38"/>
        <pc:sldMkLst>
          <pc:docMk/>
          <pc:sldMk cId="0" sldId="1106"/>
        </pc:sldMkLst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106"/>
            <ac:spMk id="7" creationId="{D379EF27-8B6C-453F-B796-88B0A509B8A0}"/>
          </ac:spMkLst>
        </pc:spChg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106"/>
            <ac:spMk id="8" creationId="{2CFB03F4-24FB-419E-82A3-8F20CA9C71FF}"/>
          </ac:spMkLst>
        </pc:spChg>
        <pc:spChg chg="del">
          <ac:chgData name="Joseph Su" userId="547037e20b00b288" providerId="Windows Live" clId="Web-{0BF2B8FE-78F5-47AF-8984-B58C67CAE08E}" dt="2021-09-24T02:07:30.103" v="38"/>
          <ac:spMkLst>
            <pc:docMk/>
            <pc:sldMk cId="0" sldId="1106"/>
            <ac:spMk id="27652" creationId="{BA734D78-82F4-40E5-935D-71907044A4CF}"/>
          </ac:spMkLst>
        </pc:spChg>
      </pc:sldChg>
      <pc:sldChg chg="delSp">
        <pc:chgData name="Joseph Su" userId="547037e20b00b288" providerId="Windows Live" clId="Web-{0BF2B8FE-78F5-47AF-8984-B58C67CAE08E}" dt="2021-09-24T02:07:44.791" v="43"/>
        <pc:sldMkLst>
          <pc:docMk/>
          <pc:sldMk cId="0" sldId="1107"/>
        </pc:sldMkLst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107"/>
            <ac:spMk id="5" creationId="{67970FB6-F425-485E-8EDA-08D34169E4FE}"/>
          </ac:spMkLst>
        </pc:spChg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107"/>
            <ac:spMk id="6" creationId="{AADB7204-0707-4369-8F5B-D9233274BB67}"/>
          </ac:spMkLst>
        </pc:spChg>
        <pc:spChg chg="del">
          <ac:chgData name="Joseph Su" userId="547037e20b00b288" providerId="Windows Live" clId="Web-{0BF2B8FE-78F5-47AF-8984-B58C67CAE08E}" dt="2021-09-24T02:07:44.791" v="43"/>
          <ac:spMkLst>
            <pc:docMk/>
            <pc:sldMk cId="0" sldId="1107"/>
            <ac:spMk id="30724" creationId="{91A821AA-EE2C-493B-B860-7DA8D4F5019C}"/>
          </ac:spMkLst>
        </pc:spChg>
      </pc:sldChg>
      <pc:sldChg chg="delSp modSp">
        <pc:chgData name="Joseph Su" userId="547037e20b00b288" providerId="Windows Live" clId="Web-{0BF2B8FE-78F5-47AF-8984-B58C67CAE08E}" dt="2021-09-24T02:08:01.026" v="47" actId="1076"/>
        <pc:sldMkLst>
          <pc:docMk/>
          <pc:sldMk cId="0" sldId="1109"/>
        </pc:sldMkLst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109"/>
            <ac:spMk id="5" creationId="{F47FEC28-CB5A-45AC-8D9D-1283A3C37879}"/>
          </ac:spMkLst>
        </pc:spChg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109"/>
            <ac:spMk id="6" creationId="{6C8EAAB2-F089-4923-B2DC-63C85D8E9779}"/>
          </ac:spMkLst>
        </pc:spChg>
        <pc:spChg chg="del">
          <ac:chgData name="Joseph Su" userId="547037e20b00b288" providerId="Windows Live" clId="Web-{0BF2B8FE-78F5-47AF-8984-B58C67CAE08E}" dt="2021-09-24T02:07:57.588" v="46"/>
          <ac:spMkLst>
            <pc:docMk/>
            <pc:sldMk cId="0" sldId="1109"/>
            <ac:spMk id="32772" creationId="{E8ACA7F2-8CD1-488E-9B33-09B00B83AFE4}"/>
          </ac:spMkLst>
        </pc:spChg>
        <pc:spChg chg="mod">
          <ac:chgData name="Joseph Su" userId="547037e20b00b288" providerId="Windows Live" clId="Web-{0BF2B8FE-78F5-47AF-8984-B58C67CAE08E}" dt="2021-09-24T02:08:01.026" v="47" actId="1076"/>
          <ac:spMkLst>
            <pc:docMk/>
            <pc:sldMk cId="0" sldId="1109"/>
            <ac:spMk id="32773" creationId="{8630EE23-CA71-426D-96D2-CA4F68454E19}"/>
          </ac:spMkLst>
        </pc:spChg>
      </pc:sldChg>
      <pc:sldChg chg="delSp modSp">
        <pc:chgData name="Joseph Su" userId="547037e20b00b288" providerId="Windows Live" clId="Web-{0BF2B8FE-78F5-47AF-8984-B58C67CAE08E}" dt="2021-09-24T02:08:16.479" v="51" actId="1076"/>
        <pc:sldMkLst>
          <pc:docMk/>
          <pc:sldMk cId="0" sldId="1111"/>
        </pc:sldMkLst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111"/>
            <ac:spMk id="5" creationId="{7D6D7ACC-B8BF-4736-87AE-9DD335EB72F2}"/>
          </ac:spMkLst>
        </pc:spChg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111"/>
            <ac:spMk id="6" creationId="{55035D0A-E0E3-462C-B03A-FA51930110C1}"/>
          </ac:spMkLst>
        </pc:spChg>
        <pc:spChg chg="del">
          <ac:chgData name="Joseph Su" userId="547037e20b00b288" providerId="Windows Live" clId="Web-{0BF2B8FE-78F5-47AF-8984-B58C67CAE08E}" dt="2021-09-24T02:08:12.979" v="50"/>
          <ac:spMkLst>
            <pc:docMk/>
            <pc:sldMk cId="0" sldId="1111"/>
            <ac:spMk id="34820" creationId="{4031C5B1-234A-4DC4-A660-970D400CFBE7}"/>
          </ac:spMkLst>
        </pc:spChg>
        <pc:spChg chg="mod">
          <ac:chgData name="Joseph Su" userId="547037e20b00b288" providerId="Windows Live" clId="Web-{0BF2B8FE-78F5-47AF-8984-B58C67CAE08E}" dt="2021-09-24T02:08:16.479" v="51" actId="1076"/>
          <ac:spMkLst>
            <pc:docMk/>
            <pc:sldMk cId="0" sldId="1111"/>
            <ac:spMk id="34821" creationId="{22AADBAB-5D06-4571-8AC6-C43CA44D5DE7}"/>
          </ac:spMkLst>
        </pc:spChg>
      </pc:sldChg>
      <pc:sldChg chg="delSp modSp">
        <pc:chgData name="Joseph Su" userId="547037e20b00b288" providerId="Windows Live" clId="Web-{0BF2B8FE-78F5-47AF-8984-B58C67CAE08E}" dt="2021-09-24T02:08:29.432" v="55" actId="1076"/>
        <pc:sldMkLst>
          <pc:docMk/>
          <pc:sldMk cId="0" sldId="1113"/>
        </pc:sldMkLst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113"/>
            <ac:spMk id="5" creationId="{B9E156C9-C7EB-4F3E-9031-5E49602D5B92}"/>
          </ac:spMkLst>
        </pc:spChg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113"/>
            <ac:spMk id="6" creationId="{3E130B4A-09F6-46A2-A1FE-AB39EAE02AAC}"/>
          </ac:spMkLst>
        </pc:spChg>
        <pc:spChg chg="del">
          <ac:chgData name="Joseph Su" userId="547037e20b00b288" providerId="Windows Live" clId="Web-{0BF2B8FE-78F5-47AF-8984-B58C67CAE08E}" dt="2021-09-24T02:08:26.589" v="54"/>
          <ac:spMkLst>
            <pc:docMk/>
            <pc:sldMk cId="0" sldId="1113"/>
            <ac:spMk id="36868" creationId="{53413263-1BAD-4471-A568-CB149335A688}"/>
          </ac:spMkLst>
        </pc:spChg>
        <pc:spChg chg="mod">
          <ac:chgData name="Joseph Su" userId="547037e20b00b288" providerId="Windows Live" clId="Web-{0BF2B8FE-78F5-47AF-8984-B58C67CAE08E}" dt="2021-09-24T02:08:29.432" v="55" actId="1076"/>
          <ac:spMkLst>
            <pc:docMk/>
            <pc:sldMk cId="0" sldId="1113"/>
            <ac:spMk id="36869" creationId="{10BF8779-355C-46EF-9BBD-7B6511C027FF}"/>
          </ac:spMkLst>
        </pc:spChg>
      </pc:sldChg>
      <pc:sldChg chg="delSp modSp">
        <pc:chgData name="Joseph Su" userId="547037e20b00b288" providerId="Windows Live" clId="Web-{0BF2B8FE-78F5-47AF-8984-B58C67CAE08E}" dt="2021-09-24T02:09:08.699" v="62" actId="1076"/>
        <pc:sldMkLst>
          <pc:docMk/>
          <pc:sldMk cId="0" sldId="1114"/>
        </pc:sldMkLst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114"/>
            <ac:spMk id="5" creationId="{C175F497-07BF-4F9A-91E9-F6D091781280}"/>
          </ac:spMkLst>
        </pc:spChg>
        <pc:spChg chg="del">
          <ac:chgData name="Joseph Su" userId="547037e20b00b288" providerId="Windows Live" clId="Web-{0BF2B8FE-78F5-47AF-8984-B58C67CAE08E}" dt="2021-09-24T02:05:15.709" v="2"/>
          <ac:spMkLst>
            <pc:docMk/>
            <pc:sldMk cId="0" sldId="1114"/>
            <ac:spMk id="6" creationId="{DB047916-893C-4EDF-A876-9C9420B33D28}"/>
          </ac:spMkLst>
        </pc:spChg>
        <pc:spChg chg="del">
          <ac:chgData name="Joseph Su" userId="547037e20b00b288" providerId="Windows Live" clId="Web-{0BF2B8FE-78F5-47AF-8984-B58C67CAE08E}" dt="2021-09-24T02:09:05.480" v="61"/>
          <ac:spMkLst>
            <pc:docMk/>
            <pc:sldMk cId="0" sldId="1114"/>
            <ac:spMk id="39940" creationId="{37986141-A2FC-4A55-9070-E0C5D00CDA44}"/>
          </ac:spMkLst>
        </pc:spChg>
        <pc:spChg chg="mod">
          <ac:chgData name="Joseph Su" userId="547037e20b00b288" providerId="Windows Live" clId="Web-{0BF2B8FE-78F5-47AF-8984-B58C67CAE08E}" dt="2021-09-24T02:09:08.699" v="62" actId="1076"/>
          <ac:spMkLst>
            <pc:docMk/>
            <pc:sldMk cId="0" sldId="1114"/>
            <ac:spMk id="39941" creationId="{12BC36F9-FFCA-4D47-BD4F-EE5B7128FD44}"/>
          </ac:spMkLst>
        </pc:spChg>
      </pc:sldChg>
      <pc:sldMasterChg chg="mod modSldLayout">
        <pc:chgData name="Joseph Su" userId="547037e20b00b288" providerId="Windows Live" clId="Web-{0BF2B8FE-78F5-47AF-8984-B58C67CAE08E}" dt="2021-09-24T02:05:31.022" v="5"/>
        <pc:sldMasterMkLst>
          <pc:docMk/>
          <pc:sldMasterMk cId="0" sldId="2147483649"/>
        </pc:sldMasterMkLst>
        <pc:sldLayoutChg chg="mod">
          <pc:chgData name="Joseph Su" userId="547037e20b00b288" providerId="Windows Live" clId="Web-{0BF2B8FE-78F5-47AF-8984-B58C67CAE08E}" dt="2021-09-24T02:05:31.022" v="5"/>
          <pc:sldLayoutMkLst>
            <pc:docMk/>
            <pc:sldMasterMk cId="0" sldId="2147483649"/>
            <pc:sldLayoutMk cId="1439474107" sldId="2147483662"/>
          </pc:sldLayoutMkLst>
        </pc:sldLayoutChg>
        <pc:sldLayoutChg chg="mod">
          <pc:chgData name="Joseph Su" userId="547037e20b00b288" providerId="Windows Live" clId="Web-{0BF2B8FE-78F5-47AF-8984-B58C67CAE08E}" dt="2021-09-24T02:05:31.022" v="5"/>
          <pc:sldLayoutMkLst>
            <pc:docMk/>
            <pc:sldMasterMk cId="0" sldId="2147483649"/>
            <pc:sldLayoutMk cId="3974725354" sldId="2147483663"/>
          </pc:sldLayoutMkLst>
        </pc:sldLayoutChg>
        <pc:sldLayoutChg chg="mod">
          <pc:chgData name="Joseph Su" userId="547037e20b00b288" providerId="Windows Live" clId="Web-{0BF2B8FE-78F5-47AF-8984-B58C67CAE08E}" dt="2021-09-24T02:05:31.022" v="5"/>
          <pc:sldLayoutMkLst>
            <pc:docMk/>
            <pc:sldMasterMk cId="0" sldId="2147483649"/>
            <pc:sldLayoutMk cId="1367124199" sldId="2147483664"/>
          </pc:sldLayoutMkLst>
        </pc:sldLayoutChg>
        <pc:sldLayoutChg chg="mod">
          <pc:chgData name="Joseph Su" userId="547037e20b00b288" providerId="Windows Live" clId="Web-{0BF2B8FE-78F5-47AF-8984-B58C67CAE08E}" dt="2021-09-24T02:05:31.022" v="5"/>
          <pc:sldLayoutMkLst>
            <pc:docMk/>
            <pc:sldMasterMk cId="0" sldId="2147483649"/>
            <pc:sldLayoutMk cId="3491707333" sldId="2147483665"/>
          </pc:sldLayoutMkLst>
        </pc:sldLayoutChg>
        <pc:sldLayoutChg chg="mod">
          <pc:chgData name="Joseph Su" userId="547037e20b00b288" providerId="Windows Live" clId="Web-{0BF2B8FE-78F5-47AF-8984-B58C67CAE08E}" dt="2021-09-24T02:05:31.022" v="5"/>
          <pc:sldLayoutMkLst>
            <pc:docMk/>
            <pc:sldMasterMk cId="0" sldId="2147483649"/>
            <pc:sldLayoutMk cId="3374947344" sldId="2147483666"/>
          </pc:sldLayoutMkLst>
        </pc:sldLayoutChg>
        <pc:sldLayoutChg chg="mod">
          <pc:chgData name="Joseph Su" userId="547037e20b00b288" providerId="Windows Live" clId="Web-{0BF2B8FE-78F5-47AF-8984-B58C67CAE08E}" dt="2021-09-24T02:05:31.022" v="5"/>
          <pc:sldLayoutMkLst>
            <pc:docMk/>
            <pc:sldMasterMk cId="0" sldId="2147483649"/>
            <pc:sldLayoutMk cId="3556096381" sldId="2147483667"/>
          </pc:sldLayoutMkLst>
        </pc:sldLayoutChg>
        <pc:sldLayoutChg chg="mod">
          <pc:chgData name="Joseph Su" userId="547037e20b00b288" providerId="Windows Live" clId="Web-{0BF2B8FE-78F5-47AF-8984-B58C67CAE08E}" dt="2021-09-24T02:05:31.022" v="5"/>
          <pc:sldLayoutMkLst>
            <pc:docMk/>
            <pc:sldMasterMk cId="0" sldId="2147483649"/>
            <pc:sldLayoutMk cId="4267954725" sldId="2147483668"/>
          </pc:sldLayoutMkLst>
        </pc:sldLayoutChg>
        <pc:sldLayoutChg chg="mod">
          <pc:chgData name="Joseph Su" userId="547037e20b00b288" providerId="Windows Live" clId="Web-{0BF2B8FE-78F5-47AF-8984-B58C67CAE08E}" dt="2021-09-24T02:05:31.022" v="5"/>
          <pc:sldLayoutMkLst>
            <pc:docMk/>
            <pc:sldMasterMk cId="0" sldId="2147483649"/>
            <pc:sldLayoutMk cId="201150372" sldId="2147483669"/>
          </pc:sldLayoutMkLst>
        </pc:sldLayoutChg>
        <pc:sldLayoutChg chg="mod">
          <pc:chgData name="Joseph Su" userId="547037e20b00b288" providerId="Windows Live" clId="Web-{0BF2B8FE-78F5-47AF-8984-B58C67CAE08E}" dt="2021-09-24T02:05:31.022" v="5"/>
          <pc:sldLayoutMkLst>
            <pc:docMk/>
            <pc:sldMasterMk cId="0" sldId="2147483649"/>
            <pc:sldLayoutMk cId="1978826632" sldId="2147483670"/>
          </pc:sldLayoutMkLst>
        </pc:sldLayoutChg>
        <pc:sldLayoutChg chg="mod">
          <pc:chgData name="Joseph Su" userId="547037e20b00b288" providerId="Windows Live" clId="Web-{0BF2B8FE-78F5-47AF-8984-B58C67CAE08E}" dt="2021-09-24T02:05:31.022" v="5"/>
          <pc:sldLayoutMkLst>
            <pc:docMk/>
            <pc:sldMasterMk cId="0" sldId="2147483649"/>
            <pc:sldLayoutMk cId="207878153" sldId="2147483671"/>
          </pc:sldLayoutMkLst>
        </pc:sldLayoutChg>
        <pc:sldLayoutChg chg="mod">
          <pc:chgData name="Joseph Su" userId="547037e20b00b288" providerId="Windows Live" clId="Web-{0BF2B8FE-78F5-47AF-8984-B58C67CAE08E}" dt="2021-09-24T02:05:31.022" v="5"/>
          <pc:sldLayoutMkLst>
            <pc:docMk/>
            <pc:sldMasterMk cId="0" sldId="2147483649"/>
            <pc:sldLayoutMk cId="3851387536" sldId="2147483672"/>
          </pc:sldLayoutMkLst>
        </pc:sldLayoutChg>
      </pc:sldMasterChg>
    </pc:docChg>
  </pc:docChgLst>
  <pc:docChgLst>
    <pc:chgData name="Joseph Su" userId="547037e20b00b288" providerId="Windows Live" clId="Web-{21C72B5D-CA2B-43B7-89DF-81CB2E4A3778}"/>
    <pc:docChg chg="modSld">
      <pc:chgData name="Joseph Su" userId="547037e20b00b288" providerId="Windows Live" clId="Web-{21C72B5D-CA2B-43B7-89DF-81CB2E4A3778}" dt="2021-09-25T15:06:51.006" v="0"/>
      <pc:docMkLst>
        <pc:docMk/>
      </pc:docMkLst>
      <pc:sldChg chg="delSp">
        <pc:chgData name="Joseph Su" userId="547037e20b00b288" providerId="Windows Live" clId="Web-{21C72B5D-CA2B-43B7-89DF-81CB2E4A3778}" dt="2021-09-25T15:06:51.006" v="0"/>
        <pc:sldMkLst>
          <pc:docMk/>
          <pc:sldMk cId="0" sldId="1068"/>
        </pc:sldMkLst>
        <pc:spChg chg="del">
          <ac:chgData name="Joseph Su" userId="547037e20b00b288" providerId="Windows Live" clId="Web-{21C72B5D-CA2B-43B7-89DF-81CB2E4A3778}" dt="2021-09-25T15:06:51.006" v="0"/>
          <ac:spMkLst>
            <pc:docMk/>
            <pc:sldMk cId="0" sldId="1068"/>
            <ac:spMk id="16388" creationId="{62F96E1B-5CF5-46DB-8E2B-D7D2DCC3BCF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>
            <a:extLst>
              <a:ext uri="{FF2B5EF4-FFF2-40B4-BE49-F238E27FC236}">
                <a16:creationId xmlns:a16="http://schemas.microsoft.com/office/drawing/2014/main" id="{5A697EDD-79B2-45E8-B3CF-D05DB4DCC8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46467" name="Rectangle 3">
            <a:extLst>
              <a:ext uri="{FF2B5EF4-FFF2-40B4-BE49-F238E27FC236}">
                <a16:creationId xmlns:a16="http://schemas.microsoft.com/office/drawing/2014/main" id="{8B16FBB8-6F7C-45E4-B5D3-F0786D004F8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A4DD4F92-5D85-43BA-9078-85B2EA421EC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6469" name="Rectangle 5">
            <a:extLst>
              <a:ext uri="{FF2B5EF4-FFF2-40B4-BE49-F238E27FC236}">
                <a16:creationId xmlns:a16="http://schemas.microsoft.com/office/drawing/2014/main" id="{638CE1BB-9E2F-4E6B-AF02-F5F581C5BCF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46470" name="Rectangle 6">
            <a:extLst>
              <a:ext uri="{FF2B5EF4-FFF2-40B4-BE49-F238E27FC236}">
                <a16:creationId xmlns:a16="http://schemas.microsoft.com/office/drawing/2014/main" id="{C08251BF-2C4E-48A3-9486-10A596D8DE2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46471" name="Rectangle 7">
            <a:extLst>
              <a:ext uri="{FF2B5EF4-FFF2-40B4-BE49-F238E27FC236}">
                <a16:creationId xmlns:a16="http://schemas.microsoft.com/office/drawing/2014/main" id="{CDCB3E07-3BF5-48F0-B770-ECAD509795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fld id="{229B1FFC-94DD-4856-A96B-6B4B7F42F61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72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7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77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02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4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9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9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76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8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0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47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38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>
            <a:extLst>
              <a:ext uri="{FF2B5EF4-FFF2-40B4-BE49-F238E27FC236}">
                <a16:creationId xmlns:a16="http://schemas.microsoft.com/office/drawing/2014/main" id="{D72F74E8-BF31-4156-9D0D-87560CB3A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077" name="Text Box 3">
            <a:extLst>
              <a:ext uri="{FF2B5EF4-FFF2-40B4-BE49-F238E27FC236}">
                <a16:creationId xmlns:a16="http://schemas.microsoft.com/office/drawing/2014/main" id="{F7A0D9B1-2864-4501-BEB5-39ADB60AE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24641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4000" dirty="0">
                <a:latin typeface="Arial"/>
                <a:cs typeface="Arial"/>
              </a:rPr>
              <a:t>C Strings</a:t>
            </a:r>
          </a:p>
        </p:txBody>
      </p:sp>
      <p:sp>
        <p:nvSpPr>
          <p:cNvPr id="3078" name="Text Box 4">
            <a:extLst>
              <a:ext uri="{FF2B5EF4-FFF2-40B4-BE49-F238E27FC236}">
                <a16:creationId xmlns:a16="http://schemas.microsoft.com/office/drawing/2014/main" id="{62565775-D9E6-4D01-934E-12F6DA4B4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n-US" altLang="en-US" sz="1800"/>
          </a:p>
        </p:txBody>
      </p:sp>
      <p:sp>
        <p:nvSpPr>
          <p:cNvPr id="1057797" name="Rectangle 5">
            <a:extLst>
              <a:ext uri="{FF2B5EF4-FFF2-40B4-BE49-F238E27FC236}">
                <a16:creationId xmlns:a16="http://schemas.microsoft.com/office/drawing/2014/main" id="{246195CA-5FEF-4369-838D-21FB5685C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40314"/>
            <a:ext cx="822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/>
              <a:t>A C string is a variable-length array of characters that is delimited by the null character. </a:t>
            </a:r>
          </a:p>
        </p:txBody>
      </p:sp>
      <p:sp>
        <p:nvSpPr>
          <p:cNvPr id="3080" name="Rectangle 6">
            <a:extLst>
              <a:ext uri="{FF2B5EF4-FFF2-40B4-BE49-F238E27FC236}">
                <a16:creationId xmlns:a16="http://schemas.microsoft.com/office/drawing/2014/main" id="{C8681052-A7DC-484B-B27B-3F40715B2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200400"/>
            <a:ext cx="57150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algn="l">
              <a:buClr>
                <a:schemeClr val="tx1"/>
              </a:buClr>
              <a:buSzPct val="117000"/>
              <a:buFont typeface="Arial" panose="05000000000000000000" pitchFamily="2" charset="2"/>
              <a:buChar char="•"/>
            </a:pPr>
            <a:r>
              <a:rPr lang="en-US" altLang="en-US" dirty="0">
                <a:solidFill>
                  <a:srgbClr val="FFFF00"/>
                </a:solidFill>
                <a:latin typeface="Times New Roman"/>
                <a:cs typeface="Times New Roman"/>
              </a:rPr>
              <a:t>Storing Strings</a:t>
            </a:r>
            <a:endParaRPr lang="fr-FR" altLang="en-US" dirty="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pPr marL="342900" indent="-342900" algn="l">
              <a:buClr>
                <a:srgbClr val="FFFFFF"/>
              </a:buClr>
              <a:buSzPct val="117000"/>
              <a:buFont typeface="Arial" panose="05000000000000000000" pitchFamily="2" charset="2"/>
              <a:buChar char="•"/>
            </a:pPr>
            <a:r>
              <a:rPr lang="fr-FR" altLang="en-US" dirty="0">
                <a:solidFill>
                  <a:srgbClr val="FFFF00"/>
                </a:solidFill>
                <a:latin typeface="Times New Roman"/>
                <a:cs typeface="Times New Roman"/>
              </a:rPr>
              <a:t>The String </a:t>
            </a:r>
            <a:r>
              <a:rPr lang="fr-FR" altLang="en-US" dirty="0" err="1">
                <a:solidFill>
                  <a:srgbClr val="FFFF00"/>
                </a:solidFill>
                <a:latin typeface="Times New Roman"/>
                <a:cs typeface="Times New Roman"/>
              </a:rPr>
              <a:t>Delimiter</a:t>
            </a:r>
          </a:p>
          <a:p>
            <a:pPr marL="342900" indent="-342900" algn="l">
              <a:buClr>
                <a:srgbClr val="FFFFFF"/>
              </a:buClr>
              <a:buSzPct val="117000"/>
              <a:buFont typeface="Arial" panose="05000000000000000000" pitchFamily="2" charset="2"/>
              <a:buChar char="•"/>
            </a:pPr>
            <a:r>
              <a:rPr lang="en-US" altLang="en-US" dirty="0">
                <a:solidFill>
                  <a:srgbClr val="FFFF00"/>
                </a:solidFill>
                <a:latin typeface="Times New Roman"/>
                <a:cs typeface="Times New Roman"/>
              </a:rPr>
              <a:t>String Literals</a:t>
            </a:r>
            <a:endParaRPr lang="fr-FR" altLang="en-US" dirty="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pPr marL="342900" indent="-342900" algn="l">
              <a:buClr>
                <a:srgbClr val="FFFFFF"/>
              </a:buClr>
              <a:buSzPct val="117000"/>
              <a:buFont typeface="Arial" panose="05000000000000000000" pitchFamily="2" charset="2"/>
              <a:buChar char="•"/>
            </a:pPr>
            <a:r>
              <a:rPr lang="en-US" altLang="en-US" dirty="0">
                <a:solidFill>
                  <a:srgbClr val="FFFF00"/>
                </a:solidFill>
                <a:latin typeface="Times New Roman"/>
                <a:cs typeface="Times New Roman"/>
              </a:rPr>
              <a:t>Strings and Characters</a:t>
            </a:r>
            <a:endParaRPr lang="fr-FR" altLang="en-US" dirty="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pPr marL="342900" indent="-342900" algn="l">
              <a:buClr>
                <a:srgbClr val="FFFFFF"/>
              </a:buClr>
              <a:buSzPct val="117000"/>
              <a:buFont typeface="Arial" panose="05000000000000000000" pitchFamily="2" charset="2"/>
              <a:buChar char="•"/>
            </a:pPr>
            <a:r>
              <a:rPr lang="en-US" altLang="en-US" dirty="0">
                <a:solidFill>
                  <a:srgbClr val="FFFF00"/>
                </a:solidFill>
                <a:latin typeface="Times New Roman"/>
                <a:cs typeface="Times New Roman"/>
              </a:rPr>
              <a:t>Declaring Strings</a:t>
            </a:r>
            <a:endParaRPr lang="fr-FR" altLang="en-US" dirty="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pPr marL="342900" indent="-342900" algn="l">
              <a:buClr>
                <a:srgbClr val="FFFFFF"/>
              </a:buClr>
              <a:buSzPct val="117000"/>
              <a:buFont typeface="Arial" panose="05000000000000000000" pitchFamily="2" charset="2"/>
              <a:buChar char="•"/>
            </a:pPr>
            <a:r>
              <a:rPr lang="en-US" altLang="en-US" dirty="0">
                <a:solidFill>
                  <a:srgbClr val="FFFF00"/>
                </a:solidFill>
                <a:latin typeface="Times New Roman"/>
                <a:cs typeface="Times New Roman"/>
              </a:rPr>
              <a:t>Initializing Strings</a:t>
            </a:r>
            <a:endParaRPr lang="fr-FR" altLang="en-US" dirty="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pPr marL="342900" indent="-342900" algn="l">
              <a:buClr>
                <a:srgbClr val="FFFFFF"/>
              </a:buClr>
              <a:buSzPct val="117000"/>
              <a:buFont typeface="Arial" panose="05000000000000000000" pitchFamily="2" charset="2"/>
              <a:buChar char="•"/>
            </a:pPr>
            <a:r>
              <a:rPr lang="en-US" altLang="en-US" dirty="0">
                <a:solidFill>
                  <a:srgbClr val="FFFF00"/>
                </a:solidFill>
                <a:latin typeface="Times New Roman"/>
                <a:cs typeface="Times New Roman"/>
              </a:rPr>
              <a:t>Strings and the Assignment Operator</a:t>
            </a:r>
            <a:endParaRPr lang="fr-FR" altLang="en-US" dirty="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pPr marL="342900" indent="-342900" algn="l">
              <a:buClr>
                <a:srgbClr val="FFFFFF"/>
              </a:buClr>
              <a:buSzPct val="117000"/>
              <a:buFont typeface="Arial" panose="05000000000000000000" pitchFamily="2" charset="2"/>
              <a:buChar char="•"/>
            </a:pPr>
            <a:r>
              <a:rPr lang="en-US" altLang="en-US" dirty="0">
                <a:solidFill>
                  <a:srgbClr val="FFFF00"/>
                </a:solidFill>
                <a:latin typeface="Times New Roman"/>
                <a:cs typeface="Times New Roman"/>
              </a:rPr>
              <a:t>Reading and Writing Strings</a:t>
            </a:r>
            <a:endParaRPr lang="fr-FR" altLang="en-US" dirty="0">
              <a:solidFill>
                <a:srgbClr val="FFFF00"/>
              </a:solidFill>
              <a:latin typeface="Times New Roman"/>
              <a:cs typeface="Times New Roman"/>
            </a:endParaRPr>
          </a:p>
        </p:txBody>
      </p:sp>
      <p:sp>
        <p:nvSpPr>
          <p:cNvPr id="1057799" name="Text Box 7">
            <a:extLst>
              <a:ext uri="{FF2B5EF4-FFF2-40B4-BE49-F238E27FC236}">
                <a16:creationId xmlns:a16="http://schemas.microsoft.com/office/drawing/2014/main" id="{823F682A-AECC-4C4C-AC8F-8CC4F2142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27432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en-US" sz="2800" i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Line 2">
            <a:extLst>
              <a:ext uri="{FF2B5EF4-FFF2-40B4-BE49-F238E27FC236}">
                <a16:creationId xmlns:a16="http://schemas.microsoft.com/office/drawing/2014/main" id="{ED356BE4-6005-4B94-88F5-61263E7C5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613" y="2895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Line 3">
            <a:extLst>
              <a:ext uri="{FF2B5EF4-FFF2-40B4-BE49-F238E27FC236}">
                <a16:creationId xmlns:a16="http://schemas.microsoft.com/office/drawing/2014/main" id="{CE39C728-06A0-48E2-B607-EB1D845E3A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" name="Rectangle 4">
            <a:extLst>
              <a:ext uri="{FF2B5EF4-FFF2-40B4-BE49-F238E27FC236}">
                <a16:creationId xmlns:a16="http://schemas.microsoft.com/office/drawing/2014/main" id="{137BDE1E-83C3-47F6-9180-C7038AA3F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2987675"/>
            <a:ext cx="8077200" cy="8223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Memory for strings must be allocated before the </a:t>
            </a:r>
            <a:br>
              <a:rPr lang="en-US" altLang="en-US"/>
            </a:br>
            <a:r>
              <a:rPr lang="en-US" altLang="en-US"/>
              <a:t>string can be used.</a:t>
            </a:r>
          </a:p>
        </p:txBody>
      </p:sp>
      <p:sp>
        <p:nvSpPr>
          <p:cNvPr id="1096709" name="Text Box 5">
            <a:extLst>
              <a:ext uri="{FF2B5EF4-FFF2-40B4-BE49-F238E27FC236}">
                <a16:creationId xmlns:a16="http://schemas.microsoft.com/office/drawing/2014/main" id="{8CA9F0A7-68FC-4C3A-9174-B7E60266D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2362200"/>
            <a:ext cx="874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2">
            <a:extLst>
              <a:ext uri="{FF2B5EF4-FFF2-40B4-BE49-F238E27FC236}">
                <a16:creationId xmlns:a16="http://schemas.microsoft.com/office/drawing/2014/main" id="{B63EEEBB-6824-4FB0-8D22-9E14E2E4FE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741F18A1-E2E3-4A7E-A351-652C1E918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22236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dirty="0">
                <a:latin typeface="Times New Roman"/>
                <a:cs typeface="Times New Roman"/>
              </a:rPr>
              <a:t>Initializing Strings</a:t>
            </a:r>
          </a:p>
        </p:txBody>
      </p:sp>
      <p:grpSp>
        <p:nvGrpSpPr>
          <p:cNvPr id="13318" name="Group 4">
            <a:extLst>
              <a:ext uri="{FF2B5EF4-FFF2-40B4-BE49-F238E27FC236}">
                <a16:creationId xmlns:a16="http://schemas.microsoft.com/office/drawing/2014/main" id="{B0624A74-45DB-4ACB-94B0-19DF7CAD9483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13320" name="Line 5">
              <a:extLst>
                <a:ext uri="{FF2B5EF4-FFF2-40B4-BE49-F238E27FC236}">
                  <a16:creationId xmlns:a16="http://schemas.microsoft.com/office/drawing/2014/main" id="{072F6EB9-5EC9-48EA-801B-AD6212E44C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1" name="Line 6">
              <a:extLst>
                <a:ext uri="{FF2B5EF4-FFF2-40B4-BE49-F238E27FC236}">
                  <a16:creationId xmlns:a16="http://schemas.microsoft.com/office/drawing/2014/main" id="{C9D10753-F827-4949-B022-2416019F4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2" name="Line 7">
              <a:extLst>
                <a:ext uri="{FF2B5EF4-FFF2-40B4-BE49-F238E27FC236}">
                  <a16:creationId xmlns:a16="http://schemas.microsoft.com/office/drawing/2014/main" id="{6994DB86-1716-49BF-B7C8-D549AD23D7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3319" name="Picture 8">
            <a:extLst>
              <a:ext uri="{FF2B5EF4-FFF2-40B4-BE49-F238E27FC236}">
                <a16:creationId xmlns:a16="http://schemas.microsoft.com/office/drawing/2014/main" id="{4C576AB3-48C5-4A0F-987D-5791125C9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263" y="1981200"/>
            <a:ext cx="5164137" cy="236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9C132E57-4DFD-4A2B-8F9B-863D13043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341" name="Text Box 3">
            <a:extLst>
              <a:ext uri="{FF2B5EF4-FFF2-40B4-BE49-F238E27FC236}">
                <a16:creationId xmlns:a16="http://schemas.microsoft.com/office/drawing/2014/main" id="{480C26AB-F82F-4BD8-BD1D-5D85FC228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747352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4000" dirty="0">
                <a:latin typeface="Arial"/>
                <a:cs typeface="Arial"/>
              </a:rPr>
              <a:t>String Input/Output Functions</a:t>
            </a:r>
          </a:p>
        </p:txBody>
      </p:sp>
      <p:sp>
        <p:nvSpPr>
          <p:cNvPr id="14342" name="Text Box 4">
            <a:extLst>
              <a:ext uri="{FF2B5EF4-FFF2-40B4-BE49-F238E27FC236}">
                <a16:creationId xmlns:a16="http://schemas.microsoft.com/office/drawing/2014/main" id="{35353DA0-613F-4CC8-817C-5E407235D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n-US" altLang="en-US" sz="1800"/>
          </a:p>
        </p:txBody>
      </p:sp>
      <p:sp>
        <p:nvSpPr>
          <p:cNvPr id="1058821" name="Rectangle 5">
            <a:extLst>
              <a:ext uri="{FF2B5EF4-FFF2-40B4-BE49-F238E27FC236}">
                <a16:creationId xmlns:a16="http://schemas.microsoft.com/office/drawing/2014/main" id="{38431EE4-8A4A-4CF8-9A85-42B924A49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702445"/>
            <a:ext cx="8534400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/>
              <a:t>C provides two basic ways to read and write strings. First, we can read and write strings with the formatted input/output functions, scanf/fscanf and printf/fprintf. Second, we can use a special set of string-only functions, get string (gets/fgets) and put string ( puts/fputs ).</a:t>
            </a:r>
          </a:p>
        </p:txBody>
      </p:sp>
      <p:sp>
        <p:nvSpPr>
          <p:cNvPr id="14344" name="Rectangle 6">
            <a:extLst>
              <a:ext uri="{FF2B5EF4-FFF2-40B4-BE49-F238E27FC236}">
                <a16:creationId xmlns:a16="http://schemas.microsoft.com/office/drawing/2014/main" id="{B55EEBE8-0E12-4D6D-A05A-05B04BA8C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197475"/>
            <a:ext cx="5715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algn="l">
              <a:buClr>
                <a:schemeClr val="tx1"/>
              </a:buClr>
              <a:buSzPct val="117000"/>
              <a:buFont typeface="Arial" panose="05000000000000000000" pitchFamily="2" charset="2"/>
              <a:buChar char="•"/>
            </a:pPr>
            <a:r>
              <a:rPr lang="fr-FR" altLang="en-US" dirty="0" err="1">
                <a:solidFill>
                  <a:srgbClr val="FFFF00"/>
                </a:solidFill>
                <a:latin typeface="Times New Roman"/>
                <a:cs typeface="Times New Roman"/>
              </a:rPr>
              <a:t>Formatted</a:t>
            </a:r>
            <a:r>
              <a:rPr lang="fr-FR" altLang="en-US" dirty="0">
                <a:solidFill>
                  <a:srgbClr val="FFFF00"/>
                </a:solidFill>
                <a:latin typeface="Times New Roman"/>
                <a:cs typeface="Times New Roman"/>
              </a:rPr>
              <a:t> String Input/Output</a:t>
            </a:r>
            <a:endParaRPr lang="en-US" altLang="en-US">
              <a:solidFill>
                <a:srgbClr val="FFFF00"/>
              </a:solidFill>
              <a:latin typeface="Times New Roman"/>
              <a:cs typeface="Times New Roman"/>
            </a:endParaRPr>
          </a:p>
          <a:p>
            <a:pPr marL="342900" indent="-342900" algn="l">
              <a:buClr>
                <a:srgbClr val="FFFFFF"/>
              </a:buClr>
              <a:buSzPct val="117000"/>
              <a:buFont typeface="Arial" panose="05000000000000000000" pitchFamily="2" charset="2"/>
              <a:buChar char="•"/>
            </a:pPr>
            <a:r>
              <a:rPr lang="fr-FR" altLang="en-US" dirty="0">
                <a:solidFill>
                  <a:srgbClr val="FFFF00"/>
                </a:solidFill>
                <a:latin typeface="Times New Roman"/>
                <a:cs typeface="Times New Roman"/>
              </a:rPr>
              <a:t>String Input/Output</a:t>
            </a:r>
            <a:endParaRPr lang="en-US" altLang="en-US" dirty="0">
              <a:solidFill>
                <a:srgbClr val="FFFF00"/>
              </a:solidFill>
              <a:latin typeface="Times New Roman"/>
              <a:cs typeface="Times New Roman"/>
            </a:endParaRPr>
          </a:p>
        </p:txBody>
      </p:sp>
      <p:sp>
        <p:nvSpPr>
          <p:cNvPr id="1058823" name="Text Box 7">
            <a:extLst>
              <a:ext uri="{FF2B5EF4-FFF2-40B4-BE49-F238E27FC236}">
                <a16:creationId xmlns:a16="http://schemas.microsoft.com/office/drawing/2014/main" id="{9A58D94E-9E9B-494A-8915-91BA2B4B0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4721225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en-US" sz="2800" i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Line 2">
            <a:extLst>
              <a:ext uri="{FF2B5EF4-FFF2-40B4-BE49-F238E27FC236}">
                <a16:creationId xmlns:a16="http://schemas.microsoft.com/office/drawing/2014/main" id="{ED381709-2EEF-4A46-83C6-8E3BDBEC38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613" y="2895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5" name="Line 3">
            <a:extLst>
              <a:ext uri="{FF2B5EF4-FFF2-40B4-BE49-F238E27FC236}">
                <a16:creationId xmlns:a16="http://schemas.microsoft.com/office/drawing/2014/main" id="{6D5D6C6B-3890-475E-839E-74B6932401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505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Rectangle 4">
            <a:extLst>
              <a:ext uri="{FF2B5EF4-FFF2-40B4-BE49-F238E27FC236}">
                <a16:creationId xmlns:a16="http://schemas.microsoft.com/office/drawing/2014/main" id="{541FD06B-61C3-406E-9387-0577E6E05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2987675"/>
            <a:ext cx="8077200" cy="4572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The string conversion code(s) skips whitespace.</a:t>
            </a:r>
          </a:p>
        </p:txBody>
      </p:sp>
      <p:sp>
        <p:nvSpPr>
          <p:cNvPr id="1097733" name="Text Box 5">
            <a:extLst>
              <a:ext uri="{FF2B5EF4-FFF2-40B4-BE49-F238E27FC236}">
                <a16:creationId xmlns:a16="http://schemas.microsoft.com/office/drawing/2014/main" id="{9BB66156-381A-4867-82C4-39D1EBB58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2362200"/>
            <a:ext cx="874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Note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 Box 3">
            <a:extLst>
              <a:ext uri="{FF2B5EF4-FFF2-40B4-BE49-F238E27FC236}">
                <a16:creationId xmlns:a16="http://schemas.microsoft.com/office/drawing/2014/main" id="{921E2805-D1AD-462B-8812-914C8010A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63" y="152400"/>
            <a:ext cx="19256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Reading Strings</a:t>
            </a:r>
          </a:p>
        </p:txBody>
      </p:sp>
      <p:pic>
        <p:nvPicPr>
          <p:cNvPr id="16390" name="Picture 5">
            <a:extLst>
              <a:ext uri="{FF2B5EF4-FFF2-40B4-BE49-F238E27FC236}">
                <a16:creationId xmlns:a16="http://schemas.microsoft.com/office/drawing/2014/main" id="{9B002A4D-E0D0-46BE-A467-37CBC41BF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69913"/>
            <a:ext cx="8372475" cy="270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Line 2">
            <a:extLst>
              <a:ext uri="{FF2B5EF4-FFF2-40B4-BE49-F238E27FC236}">
                <a16:creationId xmlns:a16="http://schemas.microsoft.com/office/drawing/2014/main" id="{85431F85-AF38-42C7-A827-120321BE84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613" y="2895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3" name="Line 3">
            <a:extLst>
              <a:ext uri="{FF2B5EF4-FFF2-40B4-BE49-F238E27FC236}">
                <a16:creationId xmlns:a16="http://schemas.microsoft.com/office/drawing/2014/main" id="{EB6C3501-7B33-4AFE-85AC-DAA32C9F6B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4" name="Rectangle 4">
            <a:extLst>
              <a:ext uri="{FF2B5EF4-FFF2-40B4-BE49-F238E27FC236}">
                <a16:creationId xmlns:a16="http://schemas.microsoft.com/office/drawing/2014/main" id="{D4E9A668-1BEC-437A-9B54-92FF93781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2987675"/>
            <a:ext cx="8077200" cy="8223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Always use a width in the field specification </a:t>
            </a:r>
            <a:br>
              <a:rPr lang="en-US" altLang="en-US"/>
            </a:br>
            <a:r>
              <a:rPr lang="en-US" altLang="en-US"/>
              <a:t>when reading strings.</a:t>
            </a:r>
          </a:p>
        </p:txBody>
      </p:sp>
      <p:sp>
        <p:nvSpPr>
          <p:cNvPr id="1099781" name="Text Box 5">
            <a:extLst>
              <a:ext uri="{FF2B5EF4-FFF2-40B4-BE49-F238E27FC236}">
                <a16:creationId xmlns:a16="http://schemas.microsoft.com/office/drawing/2014/main" id="{3BB17DD6-6365-4E35-82AB-3237F746A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2362200"/>
            <a:ext cx="874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Note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Line 2">
            <a:extLst>
              <a:ext uri="{FF2B5EF4-FFF2-40B4-BE49-F238E27FC236}">
                <a16:creationId xmlns:a16="http://schemas.microsoft.com/office/drawing/2014/main" id="{148F4076-F51B-49ED-8C94-A47C605B43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613" y="2895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7" name="Line 3">
            <a:extLst>
              <a:ext uri="{FF2B5EF4-FFF2-40B4-BE49-F238E27FC236}">
                <a16:creationId xmlns:a16="http://schemas.microsoft.com/office/drawing/2014/main" id="{F2339159-0563-4A8D-BFF0-958764F679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4267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Rectangle 4">
            <a:extLst>
              <a:ext uri="{FF2B5EF4-FFF2-40B4-BE49-F238E27FC236}">
                <a16:creationId xmlns:a16="http://schemas.microsoft.com/office/drawing/2014/main" id="{81EECB64-F054-4572-91DE-B5C5E2A37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2987675"/>
            <a:ext cx="8077200" cy="120032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>
                <a:latin typeface="Times New Roman"/>
                <a:cs typeface="Times New Roman"/>
              </a:rPr>
              <a:t>The maximum number of characters to be printed </a:t>
            </a:r>
            <a:br>
              <a:rPr lang="en-US" altLang="en-US" dirty="0"/>
            </a:br>
            <a:r>
              <a:rPr lang="en-US" altLang="en-US" dirty="0">
                <a:latin typeface="Times New Roman"/>
                <a:cs typeface="Times New Roman"/>
              </a:rPr>
              <a:t>is specified by the precision in the format </a:t>
            </a:r>
            <a:br>
              <a:rPr lang="en-US" altLang="en-US" dirty="0"/>
            </a:br>
            <a:r>
              <a:rPr lang="en-US" altLang="en-US" dirty="0">
                <a:latin typeface="Times New Roman"/>
                <a:cs typeface="Times New Roman"/>
              </a:rPr>
              <a:t>string of the field specification.</a:t>
            </a:r>
          </a:p>
        </p:txBody>
      </p:sp>
      <p:sp>
        <p:nvSpPr>
          <p:cNvPr id="1100805" name="Text Box 5">
            <a:extLst>
              <a:ext uri="{FF2B5EF4-FFF2-40B4-BE49-F238E27FC236}">
                <a16:creationId xmlns:a16="http://schemas.microsoft.com/office/drawing/2014/main" id="{60A678DD-C581-44D7-A270-C883E79F9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2362200"/>
            <a:ext cx="874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Note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 Box 3">
            <a:extLst>
              <a:ext uri="{FF2B5EF4-FFF2-40B4-BE49-F238E27FC236}">
                <a16:creationId xmlns:a16="http://schemas.microsoft.com/office/drawing/2014/main" id="{3931EDB9-35D5-480D-BB57-B12E44719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0" y="152400"/>
            <a:ext cx="3306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Demonstrate String Scan Set</a:t>
            </a:r>
          </a:p>
        </p:txBody>
      </p:sp>
      <p:grpSp>
        <p:nvGrpSpPr>
          <p:cNvPr id="19462" name="Group 7">
            <a:extLst>
              <a:ext uri="{FF2B5EF4-FFF2-40B4-BE49-F238E27FC236}">
                <a16:creationId xmlns:a16="http://schemas.microsoft.com/office/drawing/2014/main" id="{E2BE063A-CEFE-4CA0-B7C5-332BB00576C0}"/>
              </a:ext>
            </a:extLst>
          </p:cNvPr>
          <p:cNvGrpSpPr>
            <a:grpSpLocks/>
          </p:cNvGrpSpPr>
          <p:nvPr/>
        </p:nvGrpSpPr>
        <p:grpSpPr bwMode="auto">
          <a:xfrm>
            <a:off x="284163" y="609600"/>
            <a:ext cx="8345487" cy="5562600"/>
            <a:chOff x="179" y="384"/>
            <a:chExt cx="5257" cy="3702"/>
          </a:xfrm>
        </p:grpSpPr>
        <p:pic>
          <p:nvPicPr>
            <p:cNvPr id="19463" name="Picture 5">
              <a:extLst>
                <a:ext uri="{FF2B5EF4-FFF2-40B4-BE49-F238E27FC236}">
                  <a16:creationId xmlns:a16="http://schemas.microsoft.com/office/drawing/2014/main" id="{D8134CB0-495A-45BB-B741-7D83B92F51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" y="384"/>
              <a:ext cx="5257" cy="29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464" name="Picture 6">
              <a:extLst>
                <a:ext uri="{FF2B5EF4-FFF2-40B4-BE49-F238E27FC236}">
                  <a16:creationId xmlns:a16="http://schemas.microsoft.com/office/drawing/2014/main" id="{12FC39E8-25BE-4D2A-99AD-5E3BCCF495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" y="3312"/>
              <a:ext cx="5240" cy="7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ext Box 3">
            <a:extLst>
              <a:ext uri="{FF2B5EF4-FFF2-40B4-BE49-F238E27FC236}">
                <a16:creationId xmlns:a16="http://schemas.microsoft.com/office/drawing/2014/main" id="{94F997DE-A1B5-481A-8E98-27DC632BE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0" y="152400"/>
            <a:ext cx="3306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Demonstrate String Scan Set</a:t>
            </a:r>
          </a:p>
        </p:txBody>
      </p:sp>
      <p:pic>
        <p:nvPicPr>
          <p:cNvPr id="20486" name="Picture 4">
            <a:extLst>
              <a:ext uri="{FF2B5EF4-FFF2-40B4-BE49-F238E27FC236}">
                <a16:creationId xmlns:a16="http://schemas.microsoft.com/office/drawing/2014/main" id="{62749C8D-6BB6-4493-B1D1-934D47A6E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8437563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Text Box 3">
            <a:extLst>
              <a:ext uri="{FF2B5EF4-FFF2-40B4-BE49-F238E27FC236}">
                <a16:creationId xmlns:a16="http://schemas.microsoft.com/office/drawing/2014/main" id="{4D8868A4-64E4-4D2B-B9C2-BBEB65EF9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6909" y="80444"/>
            <a:ext cx="3130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Delete Leading Whitespace</a:t>
            </a:r>
          </a:p>
        </p:txBody>
      </p:sp>
      <p:grpSp>
        <p:nvGrpSpPr>
          <p:cNvPr id="21510" name="Group 7">
            <a:extLst>
              <a:ext uri="{FF2B5EF4-FFF2-40B4-BE49-F238E27FC236}">
                <a16:creationId xmlns:a16="http://schemas.microsoft.com/office/drawing/2014/main" id="{B57A8824-D201-48DA-8592-9F9A1D96381A}"/>
              </a:ext>
            </a:extLst>
          </p:cNvPr>
          <p:cNvGrpSpPr>
            <a:grpSpLocks/>
          </p:cNvGrpSpPr>
          <p:nvPr/>
        </p:nvGrpSpPr>
        <p:grpSpPr bwMode="auto">
          <a:xfrm>
            <a:off x="123825" y="533400"/>
            <a:ext cx="8410575" cy="5791200"/>
            <a:chOff x="30" y="432"/>
            <a:chExt cx="5298" cy="3648"/>
          </a:xfrm>
        </p:grpSpPr>
        <p:pic>
          <p:nvPicPr>
            <p:cNvPr id="21511" name="Picture 5">
              <a:extLst>
                <a:ext uri="{FF2B5EF4-FFF2-40B4-BE49-F238E27FC236}">
                  <a16:creationId xmlns:a16="http://schemas.microsoft.com/office/drawing/2014/main" id="{2C47EF31-ED83-4307-9411-E461080CFE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" y="432"/>
              <a:ext cx="5240" cy="8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512" name="Picture 6">
              <a:extLst>
                <a:ext uri="{FF2B5EF4-FFF2-40B4-BE49-F238E27FC236}">
                  <a16:creationId xmlns:a16="http://schemas.microsoft.com/office/drawing/2014/main" id="{A6BFD423-923C-431D-999A-4F55A9BC7C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" y="1238"/>
              <a:ext cx="5298" cy="28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Line 2">
            <a:extLst>
              <a:ext uri="{FF2B5EF4-FFF2-40B4-BE49-F238E27FC236}">
                <a16:creationId xmlns:a16="http://schemas.microsoft.com/office/drawing/2014/main" id="{D164F252-57F9-43EF-8151-D964F92F80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9E11C7F6-783F-46D8-A21D-74FF2366B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18421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dirty="0">
                <a:latin typeface="Times New Roman"/>
                <a:cs typeface="Times New Roman"/>
              </a:rPr>
              <a:t>Storing Strings</a:t>
            </a:r>
          </a:p>
        </p:txBody>
      </p:sp>
      <p:grpSp>
        <p:nvGrpSpPr>
          <p:cNvPr id="4102" name="Group 4">
            <a:extLst>
              <a:ext uri="{FF2B5EF4-FFF2-40B4-BE49-F238E27FC236}">
                <a16:creationId xmlns:a16="http://schemas.microsoft.com/office/drawing/2014/main" id="{B67303EE-00DF-4459-AB13-851F1707EA48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4104" name="Line 5">
              <a:extLst>
                <a:ext uri="{FF2B5EF4-FFF2-40B4-BE49-F238E27FC236}">
                  <a16:creationId xmlns:a16="http://schemas.microsoft.com/office/drawing/2014/main" id="{0388B3D7-48AD-4739-B695-55C747E611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" name="Line 6">
              <a:extLst>
                <a:ext uri="{FF2B5EF4-FFF2-40B4-BE49-F238E27FC236}">
                  <a16:creationId xmlns:a16="http://schemas.microsoft.com/office/drawing/2014/main" id="{CB3CC402-101A-4746-BC8D-CF56881D84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" name="Line 7">
              <a:extLst>
                <a:ext uri="{FF2B5EF4-FFF2-40B4-BE49-F238E27FC236}">
                  <a16:creationId xmlns:a16="http://schemas.microsoft.com/office/drawing/2014/main" id="{2DFA208F-3033-4F24-9443-00246FEE32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103" name="Picture 8">
            <a:extLst>
              <a:ext uri="{FF2B5EF4-FFF2-40B4-BE49-F238E27FC236}">
                <a16:creationId xmlns:a16="http://schemas.microsoft.com/office/drawing/2014/main" id="{6A3B2342-EB5A-42E5-B7B6-250CBC8E8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1763713"/>
            <a:ext cx="5511800" cy="199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3">
            <a:extLst>
              <a:ext uri="{FF2B5EF4-FFF2-40B4-BE49-F238E27FC236}">
                <a16:creationId xmlns:a16="http://schemas.microsoft.com/office/drawing/2014/main" id="{A8E1F442-AAF1-47C3-8F39-31DE29B86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8347" y="152400"/>
            <a:ext cx="3130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Delete Leading Whitespace</a:t>
            </a:r>
          </a:p>
        </p:txBody>
      </p:sp>
      <p:pic>
        <p:nvPicPr>
          <p:cNvPr id="22534" name="Picture 4">
            <a:extLst>
              <a:ext uri="{FF2B5EF4-FFF2-40B4-BE49-F238E27FC236}">
                <a16:creationId xmlns:a16="http://schemas.microsoft.com/office/drawing/2014/main" id="{C3AC0D3A-CB58-4143-8C7E-3B300C096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609600"/>
            <a:ext cx="8345487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 Box 3">
            <a:extLst>
              <a:ext uri="{FF2B5EF4-FFF2-40B4-BE49-F238E27FC236}">
                <a16:creationId xmlns:a16="http://schemas.microsoft.com/office/drawing/2014/main" id="{072A5D01-4EE7-4B22-9111-74EC0D560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537" y="91514"/>
            <a:ext cx="3697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Read Student Names and Scores</a:t>
            </a:r>
          </a:p>
        </p:txBody>
      </p:sp>
      <p:pic>
        <p:nvPicPr>
          <p:cNvPr id="23558" name="Picture 5">
            <a:extLst>
              <a:ext uri="{FF2B5EF4-FFF2-40B4-BE49-F238E27FC236}">
                <a16:creationId xmlns:a16="http://schemas.microsoft.com/office/drawing/2014/main" id="{B89BA7AE-26B8-4173-9385-B7542A09A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533400"/>
            <a:ext cx="8345487" cy="578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Text Box 3">
            <a:extLst>
              <a:ext uri="{FF2B5EF4-FFF2-40B4-BE49-F238E27FC236}">
                <a16:creationId xmlns:a16="http://schemas.microsoft.com/office/drawing/2014/main" id="{DCE12A54-756D-47DE-8C46-76B8331DC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7915" y="152400"/>
            <a:ext cx="3697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Read Student Names and Scores</a:t>
            </a:r>
          </a:p>
        </p:txBody>
      </p:sp>
      <p:pic>
        <p:nvPicPr>
          <p:cNvPr id="24582" name="Picture 4">
            <a:extLst>
              <a:ext uri="{FF2B5EF4-FFF2-40B4-BE49-F238E27FC236}">
                <a16:creationId xmlns:a16="http://schemas.microsoft.com/office/drawing/2014/main" id="{D4C45A54-BB13-4233-8E4A-B41D056F5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598488"/>
            <a:ext cx="8464550" cy="580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Line 2">
            <a:extLst>
              <a:ext uri="{FF2B5EF4-FFF2-40B4-BE49-F238E27FC236}">
                <a16:creationId xmlns:a16="http://schemas.microsoft.com/office/drawing/2014/main" id="{7147DF63-6CC6-4D93-8512-E888D29AD9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20314FF1-39A1-4B75-B35C-A4F8424C2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27815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i="1" dirty="0">
                <a:latin typeface="Times New Roman"/>
                <a:cs typeface="Times New Roman"/>
              </a:rPr>
              <a:t>gets</a:t>
            </a:r>
            <a:r>
              <a:rPr lang="en-US" altLang="en-US" sz="2000" dirty="0">
                <a:latin typeface="Times New Roman"/>
                <a:cs typeface="Times New Roman"/>
              </a:rPr>
              <a:t> and </a:t>
            </a:r>
            <a:r>
              <a:rPr lang="en-US" altLang="en-US" sz="2000" i="1" dirty="0" err="1">
                <a:latin typeface="Times New Roman"/>
                <a:cs typeface="Times New Roman"/>
              </a:rPr>
              <a:t>fgets</a:t>
            </a:r>
            <a:r>
              <a:rPr lang="en-US" altLang="en-US" sz="2000" dirty="0">
                <a:latin typeface="Times New Roman"/>
                <a:cs typeface="Times New Roman"/>
              </a:rPr>
              <a:t> Functions</a:t>
            </a:r>
          </a:p>
        </p:txBody>
      </p:sp>
      <p:grpSp>
        <p:nvGrpSpPr>
          <p:cNvPr id="25606" name="Group 4">
            <a:extLst>
              <a:ext uri="{FF2B5EF4-FFF2-40B4-BE49-F238E27FC236}">
                <a16:creationId xmlns:a16="http://schemas.microsoft.com/office/drawing/2014/main" id="{6DB7BBEE-3042-433F-8312-81DB22E6B34E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25608" name="Line 5">
              <a:extLst>
                <a:ext uri="{FF2B5EF4-FFF2-40B4-BE49-F238E27FC236}">
                  <a16:creationId xmlns:a16="http://schemas.microsoft.com/office/drawing/2014/main" id="{EDF0CA24-AFCB-4490-AD24-6205D83B80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9" name="Line 6">
              <a:extLst>
                <a:ext uri="{FF2B5EF4-FFF2-40B4-BE49-F238E27FC236}">
                  <a16:creationId xmlns:a16="http://schemas.microsoft.com/office/drawing/2014/main" id="{8AE33A7D-47E9-4CEF-BDB2-1AD559731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0" name="Line 7">
              <a:extLst>
                <a:ext uri="{FF2B5EF4-FFF2-40B4-BE49-F238E27FC236}">
                  <a16:creationId xmlns:a16="http://schemas.microsoft.com/office/drawing/2014/main" id="{1BA19213-D369-4556-AA0F-D656C9CB51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5607" name="Picture 8">
            <a:extLst>
              <a:ext uri="{FF2B5EF4-FFF2-40B4-BE49-F238E27FC236}">
                <a16:creationId xmlns:a16="http://schemas.microsoft.com/office/drawing/2014/main" id="{F34B887D-4F0E-4DD7-BD25-E5AD44116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073150"/>
            <a:ext cx="7953375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3">
            <a:extLst>
              <a:ext uri="{FF2B5EF4-FFF2-40B4-BE49-F238E27FC236}">
                <a16:creationId xmlns:a16="http://schemas.microsoft.com/office/drawing/2014/main" id="{4065F2F4-15E6-4398-BC39-82CAAA257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6825" y="152400"/>
            <a:ext cx="331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Demonstrate </a:t>
            </a:r>
            <a:r>
              <a:rPr lang="en-US" altLang="en-US" sz="2000" i="1"/>
              <a:t>fgets</a:t>
            </a:r>
            <a:r>
              <a:rPr lang="en-US" altLang="en-US" sz="2000"/>
              <a:t> Operation</a:t>
            </a:r>
          </a:p>
        </p:txBody>
      </p:sp>
      <p:pic>
        <p:nvPicPr>
          <p:cNvPr id="26630" name="Picture 6">
            <a:extLst>
              <a:ext uri="{FF2B5EF4-FFF2-40B4-BE49-F238E27FC236}">
                <a16:creationId xmlns:a16="http://schemas.microsoft.com/office/drawing/2014/main" id="{7C5BF479-00E1-4EFE-8998-884A9B82C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42938"/>
            <a:ext cx="8318500" cy="522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ext Box 3">
            <a:extLst>
              <a:ext uri="{FF2B5EF4-FFF2-40B4-BE49-F238E27FC236}">
                <a16:creationId xmlns:a16="http://schemas.microsoft.com/office/drawing/2014/main" id="{F72E48E4-829C-425F-9F8D-1031A2F6F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6825" y="152400"/>
            <a:ext cx="3311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Demonstrate </a:t>
            </a:r>
            <a:r>
              <a:rPr lang="en-US" altLang="en-US" sz="2000" i="1"/>
              <a:t>fgets</a:t>
            </a:r>
            <a:r>
              <a:rPr lang="en-US" altLang="en-US" sz="2000"/>
              <a:t> Operation</a:t>
            </a:r>
          </a:p>
        </p:txBody>
      </p:sp>
      <p:grpSp>
        <p:nvGrpSpPr>
          <p:cNvPr id="27654" name="Group 6">
            <a:extLst>
              <a:ext uri="{FF2B5EF4-FFF2-40B4-BE49-F238E27FC236}">
                <a16:creationId xmlns:a16="http://schemas.microsoft.com/office/drawing/2014/main" id="{AD22724D-0F7D-4D2A-9379-483B5C9DB2FD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685800"/>
            <a:ext cx="8345488" cy="1511300"/>
            <a:chOff x="144" y="432"/>
            <a:chExt cx="5257" cy="952"/>
          </a:xfrm>
        </p:grpSpPr>
        <p:pic>
          <p:nvPicPr>
            <p:cNvPr id="27655" name="Picture 4">
              <a:extLst>
                <a:ext uri="{FF2B5EF4-FFF2-40B4-BE49-F238E27FC236}">
                  <a16:creationId xmlns:a16="http://schemas.microsoft.com/office/drawing/2014/main" id="{11D78173-ADC2-45D8-9453-DE80A27022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" y="432"/>
              <a:ext cx="5240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656" name="Picture 5">
              <a:extLst>
                <a:ext uri="{FF2B5EF4-FFF2-40B4-BE49-F238E27FC236}">
                  <a16:creationId xmlns:a16="http://schemas.microsoft.com/office/drawing/2014/main" id="{47437BA1-8215-4E47-B62A-3AA21FE6D8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864"/>
              <a:ext cx="5257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Line 2">
            <a:extLst>
              <a:ext uri="{FF2B5EF4-FFF2-40B4-BE49-F238E27FC236}">
                <a16:creationId xmlns:a16="http://schemas.microsoft.com/office/drawing/2014/main" id="{E60BB2CB-9F18-47F4-90A0-519F291039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917CF3DF-BB83-4862-8797-031E08B8C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29803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i="1" dirty="0">
                <a:latin typeface="Times New Roman"/>
                <a:cs typeface="Times New Roman"/>
              </a:rPr>
              <a:t>puts</a:t>
            </a:r>
            <a:r>
              <a:rPr lang="en-US" altLang="en-US" sz="2000" dirty="0">
                <a:latin typeface="Times New Roman"/>
                <a:cs typeface="Times New Roman"/>
              </a:rPr>
              <a:t> and </a:t>
            </a:r>
            <a:r>
              <a:rPr lang="en-US" altLang="en-US" sz="2000" i="1" dirty="0" err="1">
                <a:latin typeface="Times New Roman"/>
                <a:cs typeface="Times New Roman"/>
              </a:rPr>
              <a:t>fputs</a:t>
            </a:r>
            <a:r>
              <a:rPr lang="en-US" altLang="en-US" sz="2000" dirty="0">
                <a:latin typeface="Times New Roman"/>
                <a:cs typeface="Times New Roman"/>
              </a:rPr>
              <a:t> Operations</a:t>
            </a:r>
          </a:p>
        </p:txBody>
      </p:sp>
      <p:grpSp>
        <p:nvGrpSpPr>
          <p:cNvPr id="28678" name="Group 4">
            <a:extLst>
              <a:ext uri="{FF2B5EF4-FFF2-40B4-BE49-F238E27FC236}">
                <a16:creationId xmlns:a16="http://schemas.microsoft.com/office/drawing/2014/main" id="{A1D1B754-1E42-4A42-8DF2-F350B97E51D8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28680" name="Line 5">
              <a:extLst>
                <a:ext uri="{FF2B5EF4-FFF2-40B4-BE49-F238E27FC236}">
                  <a16:creationId xmlns:a16="http://schemas.microsoft.com/office/drawing/2014/main" id="{C27D49AA-32BF-425E-BE96-A3E247AE23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1" name="Line 6">
              <a:extLst>
                <a:ext uri="{FF2B5EF4-FFF2-40B4-BE49-F238E27FC236}">
                  <a16:creationId xmlns:a16="http://schemas.microsoft.com/office/drawing/2014/main" id="{4171EE8A-4C8E-4E3A-BECB-05D566973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2" name="Line 7">
              <a:extLst>
                <a:ext uri="{FF2B5EF4-FFF2-40B4-BE49-F238E27FC236}">
                  <a16:creationId xmlns:a16="http://schemas.microsoft.com/office/drawing/2014/main" id="{AFF6318B-E3D1-4AE2-BBFE-3C5F5A4566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8679" name="Picture 8">
            <a:extLst>
              <a:ext uri="{FF2B5EF4-FFF2-40B4-BE49-F238E27FC236}">
                <a16:creationId xmlns:a16="http://schemas.microsoft.com/office/drawing/2014/main" id="{9E58F2C3-F698-48A2-8CE4-E0965F5FE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095375"/>
            <a:ext cx="8281987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Text Box 3">
            <a:extLst>
              <a:ext uri="{FF2B5EF4-FFF2-40B4-BE49-F238E27FC236}">
                <a16:creationId xmlns:a16="http://schemas.microsoft.com/office/drawing/2014/main" id="{550D00C7-2526-4A4A-9133-081B67C22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225" y="152400"/>
            <a:ext cx="3263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Demonstration of Put String</a:t>
            </a:r>
          </a:p>
        </p:txBody>
      </p:sp>
      <p:pic>
        <p:nvPicPr>
          <p:cNvPr id="29702" name="Picture 5">
            <a:extLst>
              <a:ext uri="{FF2B5EF4-FFF2-40B4-BE49-F238E27FC236}">
                <a16:creationId xmlns:a16="http://schemas.microsoft.com/office/drawing/2014/main" id="{3036143E-F6E0-454C-BBE7-6463FF4F6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600075"/>
            <a:ext cx="8345487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Text Box 3">
            <a:extLst>
              <a:ext uri="{FF2B5EF4-FFF2-40B4-BE49-F238E27FC236}">
                <a16:creationId xmlns:a16="http://schemas.microsoft.com/office/drawing/2014/main" id="{A3BF1E8D-D02A-422C-B252-24E8C11BF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225" y="152400"/>
            <a:ext cx="3263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Demonstration of Put String</a:t>
            </a:r>
          </a:p>
        </p:txBody>
      </p:sp>
      <p:pic>
        <p:nvPicPr>
          <p:cNvPr id="30726" name="Picture 4">
            <a:extLst>
              <a:ext uri="{FF2B5EF4-FFF2-40B4-BE49-F238E27FC236}">
                <a16:creationId xmlns:a16="http://schemas.microsoft.com/office/drawing/2014/main" id="{92793297-9580-4F2A-BCCC-487320B99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8318500" cy="119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Text Box 3">
            <a:extLst>
              <a:ext uri="{FF2B5EF4-FFF2-40B4-BE49-F238E27FC236}">
                <a16:creationId xmlns:a16="http://schemas.microsoft.com/office/drawing/2014/main" id="{3CC63AAB-1E8B-4321-8E53-764F60534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9293" y="80444"/>
            <a:ext cx="2447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Typewriter Program</a:t>
            </a:r>
          </a:p>
        </p:txBody>
      </p:sp>
      <p:pic>
        <p:nvPicPr>
          <p:cNvPr id="31750" name="Picture 5">
            <a:extLst>
              <a:ext uri="{FF2B5EF4-FFF2-40B4-BE49-F238E27FC236}">
                <a16:creationId xmlns:a16="http://schemas.microsoft.com/office/drawing/2014/main" id="{2F8BC2C2-F6D4-48C6-936E-B607AD792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8" y="534988"/>
            <a:ext cx="8437562" cy="578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Line 2">
            <a:extLst>
              <a:ext uri="{FF2B5EF4-FFF2-40B4-BE49-F238E27FC236}">
                <a16:creationId xmlns:a16="http://schemas.microsoft.com/office/drawing/2014/main" id="{33C989FA-994E-4734-ACE8-101C0BE849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527F476D-426A-403B-B09B-C57395116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36086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dirty="0">
                <a:latin typeface="Times New Roman"/>
                <a:cs typeface="Times New Roman"/>
              </a:rPr>
              <a:t>Storing Strings and Characters</a:t>
            </a:r>
          </a:p>
        </p:txBody>
      </p:sp>
      <p:grpSp>
        <p:nvGrpSpPr>
          <p:cNvPr id="5126" name="Group 4">
            <a:extLst>
              <a:ext uri="{FF2B5EF4-FFF2-40B4-BE49-F238E27FC236}">
                <a16:creationId xmlns:a16="http://schemas.microsoft.com/office/drawing/2014/main" id="{BA98E3B0-3C71-4260-8BE9-5E86FB2F432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5128" name="Line 5">
              <a:extLst>
                <a:ext uri="{FF2B5EF4-FFF2-40B4-BE49-F238E27FC236}">
                  <a16:creationId xmlns:a16="http://schemas.microsoft.com/office/drawing/2014/main" id="{804495DE-CC3D-43DF-A720-733F6FBCB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9" name="Line 6">
              <a:extLst>
                <a:ext uri="{FF2B5EF4-FFF2-40B4-BE49-F238E27FC236}">
                  <a16:creationId xmlns:a16="http://schemas.microsoft.com/office/drawing/2014/main" id="{BD0EFCBE-280D-4CED-8771-0A8E357EC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" name="Line 7">
              <a:extLst>
                <a:ext uri="{FF2B5EF4-FFF2-40B4-BE49-F238E27FC236}">
                  <a16:creationId xmlns:a16="http://schemas.microsoft.com/office/drawing/2014/main" id="{86C03C44-5627-4BAB-8BF3-A629136EFE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127" name="Picture 9">
            <a:extLst>
              <a:ext uri="{FF2B5EF4-FFF2-40B4-BE49-F238E27FC236}">
                <a16:creationId xmlns:a16="http://schemas.microsoft.com/office/drawing/2014/main" id="{D46B19F4-82C2-47EC-A337-691261B49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739900"/>
            <a:ext cx="8007350" cy="169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Text Box 3">
            <a:extLst>
              <a:ext uri="{FF2B5EF4-FFF2-40B4-BE49-F238E27FC236}">
                <a16:creationId xmlns:a16="http://schemas.microsoft.com/office/drawing/2014/main" id="{8630EE23-CA71-426D-96D2-CA4F68454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7889" y="2526962"/>
            <a:ext cx="2447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Typewriter Program</a:t>
            </a:r>
          </a:p>
        </p:txBody>
      </p:sp>
      <p:pic>
        <p:nvPicPr>
          <p:cNvPr id="32774" name="Picture 4">
            <a:extLst>
              <a:ext uri="{FF2B5EF4-FFF2-40B4-BE49-F238E27FC236}">
                <a16:creationId xmlns:a16="http://schemas.microsoft.com/office/drawing/2014/main" id="{3AEAE97E-AD29-4BC3-A46A-EEB6EFFAF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8410575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Text Box 3">
            <a:extLst>
              <a:ext uri="{FF2B5EF4-FFF2-40B4-BE49-F238E27FC236}">
                <a16:creationId xmlns:a16="http://schemas.microsoft.com/office/drawing/2014/main" id="{050697F0-3981-404B-A0CB-12E5E74D1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808" y="102584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Print Selected Sentences</a:t>
            </a:r>
          </a:p>
        </p:txBody>
      </p:sp>
      <p:pic>
        <p:nvPicPr>
          <p:cNvPr id="33798" name="Picture 5">
            <a:extLst>
              <a:ext uri="{FF2B5EF4-FFF2-40B4-BE49-F238E27FC236}">
                <a16:creationId xmlns:a16="http://schemas.microsoft.com/office/drawing/2014/main" id="{5607A298-3CE7-43B1-B101-81E8CDB63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533400"/>
            <a:ext cx="8345487" cy="558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Text Box 3">
            <a:extLst>
              <a:ext uri="{FF2B5EF4-FFF2-40B4-BE49-F238E27FC236}">
                <a16:creationId xmlns:a16="http://schemas.microsoft.com/office/drawing/2014/main" id="{22AADBAB-5D06-4571-8AC6-C43CA44D5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1948" y="163470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Print Selected Sentences</a:t>
            </a:r>
          </a:p>
        </p:txBody>
      </p:sp>
      <p:pic>
        <p:nvPicPr>
          <p:cNvPr id="34822" name="Picture 4">
            <a:extLst>
              <a:ext uri="{FF2B5EF4-FFF2-40B4-BE49-F238E27FC236}">
                <a16:creationId xmlns:a16="http://schemas.microsoft.com/office/drawing/2014/main" id="{55DD7220-B690-4B3C-A408-B5C7B145F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6113"/>
            <a:ext cx="8255000" cy="270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Text Box 3">
            <a:extLst>
              <a:ext uri="{FF2B5EF4-FFF2-40B4-BE49-F238E27FC236}">
                <a16:creationId xmlns:a16="http://schemas.microsoft.com/office/drawing/2014/main" id="{3ADC8291-121F-4DEA-A6B7-E970137FB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0694" y="102584"/>
            <a:ext cx="2855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Print File Double spaced</a:t>
            </a:r>
          </a:p>
        </p:txBody>
      </p:sp>
      <p:pic>
        <p:nvPicPr>
          <p:cNvPr id="35846" name="Picture 5">
            <a:extLst>
              <a:ext uri="{FF2B5EF4-FFF2-40B4-BE49-F238E27FC236}">
                <a16:creationId xmlns:a16="http://schemas.microsoft.com/office/drawing/2014/main" id="{FA7FEAAB-EF37-4DA7-BA53-180C6306C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533400"/>
            <a:ext cx="8318500" cy="581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Text Box 3">
            <a:extLst>
              <a:ext uri="{FF2B5EF4-FFF2-40B4-BE49-F238E27FC236}">
                <a16:creationId xmlns:a16="http://schemas.microsoft.com/office/drawing/2014/main" id="{10BF8779-355C-46EF-9BBD-7B6511C02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3202" y="141330"/>
            <a:ext cx="2855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Print File Double spaced</a:t>
            </a:r>
          </a:p>
        </p:txBody>
      </p:sp>
      <p:pic>
        <p:nvPicPr>
          <p:cNvPr id="36870" name="Picture 4">
            <a:extLst>
              <a:ext uri="{FF2B5EF4-FFF2-40B4-BE49-F238E27FC236}">
                <a16:creationId xmlns:a16="http://schemas.microsoft.com/office/drawing/2014/main" id="{99102D02-60EA-4E91-93B1-60A4EB178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685800"/>
            <a:ext cx="8345487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>
            <a:extLst>
              <a:ext uri="{FF2B5EF4-FFF2-40B4-BE49-F238E27FC236}">
                <a16:creationId xmlns:a16="http://schemas.microsoft.com/office/drawing/2014/main" id="{FB302A26-E519-4306-A84C-473FBAFF3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7893" name="Text Box 3">
            <a:extLst>
              <a:ext uri="{FF2B5EF4-FFF2-40B4-BE49-F238E27FC236}">
                <a16:creationId xmlns:a16="http://schemas.microsoft.com/office/drawing/2014/main" id="{1A9D0DAE-6D55-44AF-931E-A3A5D82B6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43476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4000" dirty="0">
                <a:latin typeface="Arial"/>
                <a:cs typeface="Arial"/>
              </a:rPr>
              <a:t>Arrays of Strings</a:t>
            </a:r>
          </a:p>
        </p:txBody>
      </p:sp>
      <p:sp>
        <p:nvSpPr>
          <p:cNvPr id="37894" name="Text Box 4">
            <a:extLst>
              <a:ext uri="{FF2B5EF4-FFF2-40B4-BE49-F238E27FC236}">
                <a16:creationId xmlns:a16="http://schemas.microsoft.com/office/drawing/2014/main" id="{8BCDCDBB-2FFC-4028-B052-49D3FD8F7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n-US" altLang="en-US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Text Box 3">
            <a:extLst>
              <a:ext uri="{FF2B5EF4-FFF2-40B4-BE49-F238E27FC236}">
                <a16:creationId xmlns:a16="http://schemas.microsoft.com/office/drawing/2014/main" id="{75538AEA-4FE0-44FB-864F-374918680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4975" y="91514"/>
            <a:ext cx="2708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Print Days of the Week</a:t>
            </a:r>
          </a:p>
        </p:txBody>
      </p:sp>
      <p:pic>
        <p:nvPicPr>
          <p:cNvPr id="38918" name="Picture 5">
            <a:extLst>
              <a:ext uri="{FF2B5EF4-FFF2-40B4-BE49-F238E27FC236}">
                <a16:creationId xmlns:a16="http://schemas.microsoft.com/office/drawing/2014/main" id="{798FB3EE-C78C-4385-9F3F-B68B5B70C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3400"/>
            <a:ext cx="8345488" cy="551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Text Box 3">
            <a:extLst>
              <a:ext uri="{FF2B5EF4-FFF2-40B4-BE49-F238E27FC236}">
                <a16:creationId xmlns:a16="http://schemas.microsoft.com/office/drawing/2014/main" id="{12BC36F9-FFCA-4D47-BD4F-EE5B7128F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2316" y="102584"/>
            <a:ext cx="2708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Print Days of the Week</a:t>
            </a:r>
          </a:p>
        </p:txBody>
      </p:sp>
      <p:pic>
        <p:nvPicPr>
          <p:cNvPr id="39942" name="Picture 5">
            <a:extLst>
              <a:ext uri="{FF2B5EF4-FFF2-40B4-BE49-F238E27FC236}">
                <a16:creationId xmlns:a16="http://schemas.microsoft.com/office/drawing/2014/main" id="{125260FC-1EEE-4549-959F-465B6F8D3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685800"/>
            <a:ext cx="8410575" cy="344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Line 2">
            <a:extLst>
              <a:ext uri="{FF2B5EF4-FFF2-40B4-BE49-F238E27FC236}">
                <a16:creationId xmlns:a16="http://schemas.microsoft.com/office/drawing/2014/main" id="{ABF8DB18-7EA6-4B17-8F07-C164DB9DDA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23AF968E-0917-4EE7-9C8E-80BA8897B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22188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dirty="0">
                <a:latin typeface="Times New Roman"/>
                <a:cs typeface="Times New Roman"/>
              </a:rPr>
              <a:t>Pointers to Strings</a:t>
            </a:r>
          </a:p>
        </p:txBody>
      </p:sp>
      <p:grpSp>
        <p:nvGrpSpPr>
          <p:cNvPr id="40966" name="Group 4">
            <a:extLst>
              <a:ext uri="{FF2B5EF4-FFF2-40B4-BE49-F238E27FC236}">
                <a16:creationId xmlns:a16="http://schemas.microsoft.com/office/drawing/2014/main" id="{9A7D39CF-AFDB-485B-9E4E-B2E488F4ACCF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40968" name="Line 5">
              <a:extLst>
                <a:ext uri="{FF2B5EF4-FFF2-40B4-BE49-F238E27FC236}">
                  <a16:creationId xmlns:a16="http://schemas.microsoft.com/office/drawing/2014/main" id="{879CBEC2-A07F-422D-8502-72EFD87EC5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" name="Line 6">
              <a:extLst>
                <a:ext uri="{FF2B5EF4-FFF2-40B4-BE49-F238E27FC236}">
                  <a16:creationId xmlns:a16="http://schemas.microsoft.com/office/drawing/2014/main" id="{8BF21148-8B07-4194-A95F-D62106E54D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0" name="Line 7">
              <a:extLst>
                <a:ext uri="{FF2B5EF4-FFF2-40B4-BE49-F238E27FC236}">
                  <a16:creationId xmlns:a16="http://schemas.microsoft.com/office/drawing/2014/main" id="{C71753DC-98F6-49FF-BEF9-695F40E5F9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0967" name="Picture 9">
            <a:extLst>
              <a:ext uri="{FF2B5EF4-FFF2-40B4-BE49-F238E27FC236}">
                <a16:creationId xmlns:a16="http://schemas.microsoft.com/office/drawing/2014/main" id="{82960567-6827-4394-8EB1-A0511F509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43025"/>
            <a:ext cx="7386638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Line 2">
            <a:extLst>
              <a:ext uri="{FF2B5EF4-FFF2-40B4-BE49-F238E27FC236}">
                <a16:creationId xmlns:a16="http://schemas.microsoft.com/office/drawing/2014/main" id="{7E8A2002-D2C1-41EC-B786-C16B2828A9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3AF7D943-2537-4D2F-B531-513486EAC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57365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dirty="0">
                <a:latin typeface="Times New Roman"/>
                <a:cs typeface="Times New Roman"/>
              </a:rPr>
              <a:t>Differences Between Strings and Character Arrays</a:t>
            </a:r>
          </a:p>
        </p:txBody>
      </p:sp>
      <p:grpSp>
        <p:nvGrpSpPr>
          <p:cNvPr id="6150" name="Group 4">
            <a:extLst>
              <a:ext uri="{FF2B5EF4-FFF2-40B4-BE49-F238E27FC236}">
                <a16:creationId xmlns:a16="http://schemas.microsoft.com/office/drawing/2014/main" id="{A744A715-02D1-49A7-A012-28275EDC1301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6152" name="Line 5">
              <a:extLst>
                <a:ext uri="{FF2B5EF4-FFF2-40B4-BE49-F238E27FC236}">
                  <a16:creationId xmlns:a16="http://schemas.microsoft.com/office/drawing/2014/main" id="{B661D1AA-CACF-4DC0-9A65-81A893E1A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3" name="Line 6">
              <a:extLst>
                <a:ext uri="{FF2B5EF4-FFF2-40B4-BE49-F238E27FC236}">
                  <a16:creationId xmlns:a16="http://schemas.microsoft.com/office/drawing/2014/main" id="{C55752F5-C76D-4389-8C8D-20269A0554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4" name="Line 7">
              <a:extLst>
                <a:ext uri="{FF2B5EF4-FFF2-40B4-BE49-F238E27FC236}">
                  <a16:creationId xmlns:a16="http://schemas.microsoft.com/office/drawing/2014/main" id="{77B9502B-69AE-43EE-A950-B448048F9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151" name="Picture 8">
            <a:extLst>
              <a:ext uri="{FF2B5EF4-FFF2-40B4-BE49-F238E27FC236}">
                <a16:creationId xmlns:a16="http://schemas.microsoft.com/office/drawing/2014/main" id="{4D39EE20-D47D-4B0A-91F6-3DD8920FD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2462213"/>
            <a:ext cx="5951537" cy="1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Line 2">
            <a:extLst>
              <a:ext uri="{FF2B5EF4-FFF2-40B4-BE49-F238E27FC236}">
                <a16:creationId xmlns:a16="http://schemas.microsoft.com/office/drawing/2014/main" id="{8E95DC75-2D57-4EA0-BEC3-BC18D0F2B8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43D458E3-5937-4B21-BD0B-38BCF74AA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20636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dirty="0">
                <a:latin typeface="Times New Roman"/>
                <a:cs typeface="Times New Roman"/>
              </a:rPr>
              <a:t>Strings in Arrays</a:t>
            </a:r>
          </a:p>
        </p:txBody>
      </p:sp>
      <p:grpSp>
        <p:nvGrpSpPr>
          <p:cNvPr id="7174" name="Group 4">
            <a:extLst>
              <a:ext uri="{FF2B5EF4-FFF2-40B4-BE49-F238E27FC236}">
                <a16:creationId xmlns:a16="http://schemas.microsoft.com/office/drawing/2014/main" id="{F0696F18-3F2E-49A6-B922-334077261779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7176" name="Line 5">
              <a:extLst>
                <a:ext uri="{FF2B5EF4-FFF2-40B4-BE49-F238E27FC236}">
                  <a16:creationId xmlns:a16="http://schemas.microsoft.com/office/drawing/2014/main" id="{49F8EEC3-1D69-4AE1-AC3C-EA05AE75B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7" name="Line 6">
              <a:extLst>
                <a:ext uri="{FF2B5EF4-FFF2-40B4-BE49-F238E27FC236}">
                  <a16:creationId xmlns:a16="http://schemas.microsoft.com/office/drawing/2014/main" id="{3724C8A9-3FC7-4CEB-A624-1C0A9BCAB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8" name="Line 7">
              <a:extLst>
                <a:ext uri="{FF2B5EF4-FFF2-40B4-BE49-F238E27FC236}">
                  <a16:creationId xmlns:a16="http://schemas.microsoft.com/office/drawing/2014/main" id="{84EF659B-7922-4EC8-9144-48693744E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7175" name="Picture 8">
            <a:extLst>
              <a:ext uri="{FF2B5EF4-FFF2-40B4-BE49-F238E27FC236}">
                <a16:creationId xmlns:a16="http://schemas.microsoft.com/office/drawing/2014/main" id="{3EA3C575-78F5-4E6F-9CAB-1ADFACF1F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816100"/>
            <a:ext cx="5292725" cy="184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Line 2">
            <a:extLst>
              <a:ext uri="{FF2B5EF4-FFF2-40B4-BE49-F238E27FC236}">
                <a16:creationId xmlns:a16="http://schemas.microsoft.com/office/drawing/2014/main" id="{4CEE28BE-52DF-4010-8EDD-A46E6EFDC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613" y="2895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" name="Line 3">
            <a:extLst>
              <a:ext uri="{FF2B5EF4-FFF2-40B4-BE49-F238E27FC236}">
                <a16:creationId xmlns:a16="http://schemas.microsoft.com/office/drawing/2014/main" id="{416B1C2B-EB89-4E8A-B188-17E93F534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505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" name="Rectangle 4">
            <a:extLst>
              <a:ext uri="{FF2B5EF4-FFF2-40B4-BE49-F238E27FC236}">
                <a16:creationId xmlns:a16="http://schemas.microsoft.com/office/drawing/2014/main" id="{D2C60ABC-BEBE-49EE-BE7D-BEFE1ACF6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2987675"/>
            <a:ext cx="8077200" cy="4572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A string literal is enclosed in double quotes.</a:t>
            </a:r>
          </a:p>
        </p:txBody>
      </p:sp>
      <p:sp>
        <p:nvSpPr>
          <p:cNvPr id="1133573" name="Text Box 5">
            <a:extLst>
              <a:ext uri="{FF2B5EF4-FFF2-40B4-BE49-F238E27FC236}">
                <a16:creationId xmlns:a16="http://schemas.microsoft.com/office/drawing/2014/main" id="{6AFCDBD6-E420-40C5-AD18-0B2FA7CEB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2362200"/>
            <a:ext cx="874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Line 2">
            <a:extLst>
              <a:ext uri="{FF2B5EF4-FFF2-40B4-BE49-F238E27FC236}">
                <a16:creationId xmlns:a16="http://schemas.microsoft.com/office/drawing/2014/main" id="{16609AC7-C71E-4DDE-90CD-27FB0A3885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4C7952C4-1AB3-4005-8DF6-16902F8F3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43638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dirty="0">
                <a:latin typeface="Times New Roman"/>
                <a:cs typeface="Times New Roman"/>
              </a:rPr>
              <a:t>Character Literals and String Literals</a:t>
            </a:r>
          </a:p>
        </p:txBody>
      </p:sp>
      <p:grpSp>
        <p:nvGrpSpPr>
          <p:cNvPr id="9222" name="Group 4">
            <a:extLst>
              <a:ext uri="{FF2B5EF4-FFF2-40B4-BE49-F238E27FC236}">
                <a16:creationId xmlns:a16="http://schemas.microsoft.com/office/drawing/2014/main" id="{C6B24F0A-6747-4CD3-ABB9-834A277B342A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9224" name="Line 5">
              <a:extLst>
                <a:ext uri="{FF2B5EF4-FFF2-40B4-BE49-F238E27FC236}">
                  <a16:creationId xmlns:a16="http://schemas.microsoft.com/office/drawing/2014/main" id="{0D95D1A4-5C49-434B-A8A7-434DE6BFD5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5" name="Line 6">
              <a:extLst>
                <a:ext uri="{FF2B5EF4-FFF2-40B4-BE49-F238E27FC236}">
                  <a16:creationId xmlns:a16="http://schemas.microsoft.com/office/drawing/2014/main" id="{DC617A26-BCA5-496C-A0DA-F3939157D4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Line 7">
              <a:extLst>
                <a:ext uri="{FF2B5EF4-FFF2-40B4-BE49-F238E27FC236}">
                  <a16:creationId xmlns:a16="http://schemas.microsoft.com/office/drawing/2014/main" id="{C0128C51-0AA6-49B0-AE0C-6CE45EE34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9223" name="Picture 9">
            <a:extLst>
              <a:ext uri="{FF2B5EF4-FFF2-40B4-BE49-F238E27FC236}">
                <a16:creationId xmlns:a16="http://schemas.microsoft.com/office/drawing/2014/main" id="{0E7E2102-5C8F-4552-B98A-7AEEAD845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647950"/>
            <a:ext cx="748665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Line 2">
            <a:extLst>
              <a:ext uri="{FF2B5EF4-FFF2-40B4-BE49-F238E27FC236}">
                <a16:creationId xmlns:a16="http://schemas.microsoft.com/office/drawing/2014/main" id="{D1FD278F-7C78-4F66-A95D-073FDA827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9862B929-E5E3-41FB-88E7-327612DD0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29404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dirty="0">
                <a:latin typeface="Times New Roman"/>
                <a:cs typeface="Times New Roman"/>
              </a:rPr>
              <a:t>String Literal References</a:t>
            </a:r>
          </a:p>
        </p:txBody>
      </p:sp>
      <p:grpSp>
        <p:nvGrpSpPr>
          <p:cNvPr id="10246" name="Group 4">
            <a:extLst>
              <a:ext uri="{FF2B5EF4-FFF2-40B4-BE49-F238E27FC236}">
                <a16:creationId xmlns:a16="http://schemas.microsoft.com/office/drawing/2014/main" id="{386F25D6-1D20-4983-93DE-19D96ABA9651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10248" name="Line 5">
              <a:extLst>
                <a:ext uri="{FF2B5EF4-FFF2-40B4-BE49-F238E27FC236}">
                  <a16:creationId xmlns:a16="http://schemas.microsoft.com/office/drawing/2014/main" id="{F8FDC780-3F8C-42D1-9097-93121C873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9" name="Line 6">
              <a:extLst>
                <a:ext uri="{FF2B5EF4-FFF2-40B4-BE49-F238E27FC236}">
                  <a16:creationId xmlns:a16="http://schemas.microsoft.com/office/drawing/2014/main" id="{23170E78-DAE3-4BA6-AD55-E763EBE955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0" name="Line 7">
              <a:extLst>
                <a:ext uri="{FF2B5EF4-FFF2-40B4-BE49-F238E27FC236}">
                  <a16:creationId xmlns:a16="http://schemas.microsoft.com/office/drawing/2014/main" id="{3CC9B12F-DF18-4786-B827-5CAED2F16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0247" name="Picture 8">
            <a:extLst>
              <a:ext uri="{FF2B5EF4-FFF2-40B4-BE49-F238E27FC236}">
                <a16:creationId xmlns:a16="http://schemas.microsoft.com/office/drawing/2014/main" id="{1175827F-5C3D-461B-B8FF-E5BC839C5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2105025"/>
            <a:ext cx="891222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Line 2">
            <a:extLst>
              <a:ext uri="{FF2B5EF4-FFF2-40B4-BE49-F238E27FC236}">
                <a16:creationId xmlns:a16="http://schemas.microsoft.com/office/drawing/2014/main" id="{42360F5C-0C0C-4C7D-910F-FE5582BBD7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557B6D70-83A1-4F4D-9B9F-DBCE7F87F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19704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dirty="0">
                <a:latin typeface="Times New Roman"/>
                <a:cs typeface="Times New Roman"/>
              </a:rPr>
              <a:t>Defining Strings</a:t>
            </a:r>
          </a:p>
        </p:txBody>
      </p:sp>
      <p:grpSp>
        <p:nvGrpSpPr>
          <p:cNvPr id="11270" name="Group 4">
            <a:extLst>
              <a:ext uri="{FF2B5EF4-FFF2-40B4-BE49-F238E27FC236}">
                <a16:creationId xmlns:a16="http://schemas.microsoft.com/office/drawing/2014/main" id="{E1CDBFBE-0F65-4637-9758-319417563D5D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11272" name="Line 5">
              <a:extLst>
                <a:ext uri="{FF2B5EF4-FFF2-40B4-BE49-F238E27FC236}">
                  <a16:creationId xmlns:a16="http://schemas.microsoft.com/office/drawing/2014/main" id="{3C53772F-E851-4107-8142-61E5A5A824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3" name="Line 6">
              <a:extLst>
                <a:ext uri="{FF2B5EF4-FFF2-40B4-BE49-F238E27FC236}">
                  <a16:creationId xmlns:a16="http://schemas.microsoft.com/office/drawing/2014/main" id="{7302CF02-1060-4FB2-A9DD-BC20DB1A4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4" name="Line 7">
              <a:extLst>
                <a:ext uri="{FF2B5EF4-FFF2-40B4-BE49-F238E27FC236}">
                  <a16:creationId xmlns:a16="http://schemas.microsoft.com/office/drawing/2014/main" id="{D9F53BE7-AD9A-4038-8F25-FD27B8F6C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1271" name="Picture 8">
            <a:extLst>
              <a:ext uri="{FF2B5EF4-FFF2-40B4-BE49-F238E27FC236}">
                <a16:creationId xmlns:a16="http://schemas.microsoft.com/office/drawing/2014/main" id="{C3965C35-DDE2-4F62-8BA4-7510743B1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16063"/>
            <a:ext cx="7696200" cy="313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3464</TotalTime>
  <Words>776</Words>
  <Application>Microsoft Office PowerPoint</Application>
  <PresentationFormat>On-screen Show (4:3)</PresentationFormat>
  <Paragraphs>153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chip</cp:lastModifiedBy>
  <cp:revision>227</cp:revision>
  <dcterms:created xsi:type="dcterms:W3CDTF">2000-01-15T04:50:39Z</dcterms:created>
  <dcterms:modified xsi:type="dcterms:W3CDTF">2021-10-30T03:18:40Z</dcterms:modified>
</cp:coreProperties>
</file>