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350" r:id="rId3"/>
    <p:sldId id="349" r:id="rId4"/>
    <p:sldId id="338" r:id="rId5"/>
    <p:sldId id="333" r:id="rId6"/>
    <p:sldId id="313" r:id="rId7"/>
    <p:sldId id="337" r:id="rId8"/>
    <p:sldId id="314" r:id="rId9"/>
    <p:sldId id="315" r:id="rId10"/>
    <p:sldId id="342" r:id="rId11"/>
    <p:sldId id="339" r:id="rId12"/>
    <p:sldId id="343" r:id="rId13"/>
    <p:sldId id="344" r:id="rId14"/>
    <p:sldId id="345" r:id="rId15"/>
    <p:sldId id="346" r:id="rId16"/>
    <p:sldId id="34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1D53C-27EA-4A93-9E08-A10C43B14F8E}" v="6" dt="2022-09-22T14:41:20.284"/>
    <p1510:client id="{25925FBA-182A-4819-BB95-F5463EB93466}" v="100" dt="2022-06-22T00:48:42.045"/>
    <p1510:client id="{3C66433A-4FAB-4922-9889-3A2ADBE3F089}" v="55" dt="2021-09-28T21:11:17.763"/>
    <p1510:client id="{765688BF-7C2F-4C60-B144-C43177B4A94E}" v="13" dt="2022-07-27T03:17:47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 autoAdjust="0"/>
    <p:restoredTop sz="99744" autoAdjust="0"/>
  </p:normalViewPr>
  <p:slideViewPr>
    <p:cSldViewPr snapToGrid="0" snapToObjects="1">
      <p:cViewPr varScale="1">
        <p:scale>
          <a:sx n="128" d="100"/>
          <a:sy n="128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3C66433A-4FAB-4922-9889-3A2ADBE3F089}"/>
    <pc:docChg chg="addSld delSld modSld addMainMaster delMainMaster modMainMaster">
      <pc:chgData name="Joseph Su" userId="547037e20b00b288" providerId="Windows Live" clId="Web-{3C66433A-4FAB-4922-9889-3A2ADBE3F089}" dt="2021-09-28T21:11:17.763" v="37"/>
      <pc:docMkLst>
        <pc:docMk/>
      </pc:docMkLst>
      <pc:sldChg chg="delSp modSp del mod modClrScheme chgLayout">
        <pc:chgData name="Joseph Su" userId="547037e20b00b288" providerId="Windows Live" clId="Web-{3C66433A-4FAB-4922-9889-3A2ADBE3F089}" dt="2021-09-28T21:11:15.731" v="36"/>
        <pc:sldMkLst>
          <pc:docMk/>
          <pc:sldMk cId="3773570496" sldId="309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3773570496" sldId="30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623721540" sldId="313"/>
        </pc:sldMkLst>
        <pc:spChg chg="mod ord">
          <ac:chgData name="Joseph Su" userId="547037e20b00b288" providerId="Windows Live" clId="Web-{3C66433A-4FAB-4922-9889-3A2ADBE3F089}" dt="2021-09-28T21:07:25.522" v="7"/>
          <ac:spMkLst>
            <pc:docMk/>
            <pc:sldMk cId="623721540" sldId="313"/>
            <ac:spMk id="2" creationId="{00000000-0000-0000-0000-000000000000}"/>
          </ac:spMkLst>
        </pc:spChg>
        <pc:spChg chg="mod ord">
          <ac:chgData name="Joseph Su" userId="547037e20b00b288" providerId="Windows Live" clId="Web-{3C66433A-4FAB-4922-9889-3A2ADBE3F089}" dt="2021-09-28T21:07:25.522" v="7"/>
          <ac:spMkLst>
            <pc:docMk/>
            <pc:sldMk cId="623721540" sldId="313"/>
            <ac:spMk id="3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623721540" sldId="313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4112185252" sldId="314"/>
        </pc:sldMkLst>
        <pc:spChg chg="mod ord">
          <ac:chgData name="Joseph Su" userId="547037e20b00b288" providerId="Windows Live" clId="Web-{3C66433A-4FAB-4922-9889-3A2ADBE3F089}" dt="2021-09-28T21:07:25.522" v="7"/>
          <ac:spMkLst>
            <pc:docMk/>
            <pc:sldMk cId="4112185252" sldId="314"/>
            <ac:spMk id="2" creationId="{00000000-0000-0000-0000-000000000000}"/>
          </ac:spMkLst>
        </pc:spChg>
        <pc:spChg chg="mod ord">
          <ac:chgData name="Joseph Su" userId="547037e20b00b288" providerId="Windows Live" clId="Web-{3C66433A-4FAB-4922-9889-3A2ADBE3F089}" dt="2021-09-28T21:08:05.086" v="9" actId="20577"/>
          <ac:spMkLst>
            <pc:docMk/>
            <pc:sldMk cId="4112185252" sldId="314"/>
            <ac:spMk id="3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4112185252" sldId="314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8.059" v="32"/>
        <pc:sldMkLst>
          <pc:docMk/>
          <pc:sldMk cId="2305044356" sldId="315"/>
        </pc:sldMkLst>
        <pc:spChg chg="mod ord">
          <ac:chgData name="Joseph Su" userId="547037e20b00b288" providerId="Windows Live" clId="Web-{3C66433A-4FAB-4922-9889-3A2ADBE3F089}" dt="2021-09-28T21:07:25.522" v="7"/>
          <ac:spMkLst>
            <pc:docMk/>
            <pc:sldMk cId="2305044356" sldId="315"/>
            <ac:spMk id="2" creationId="{00000000-0000-0000-0000-000000000000}"/>
          </ac:spMkLst>
        </pc:spChg>
        <pc:spChg chg="mod ord">
          <ac:chgData name="Joseph Su" userId="547037e20b00b288" providerId="Windows Live" clId="Web-{3C66433A-4FAB-4922-9889-3A2ADBE3F089}" dt="2021-09-28T21:08:21.555" v="12" actId="1076"/>
          <ac:spMkLst>
            <pc:docMk/>
            <pc:sldMk cId="2305044356" sldId="315"/>
            <ac:spMk id="3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8.059" v="32"/>
          <ac:spMkLst>
            <pc:docMk/>
            <pc:sldMk cId="2305044356" sldId="315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1640090410" sldId="333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1640090410" sldId="33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220585118" sldId="337"/>
        </pc:sldMkLst>
        <pc:spChg chg="mod ord">
          <ac:chgData name="Joseph Su" userId="547037e20b00b288" providerId="Windows Live" clId="Web-{3C66433A-4FAB-4922-9889-3A2ADBE3F089}" dt="2021-09-28T21:07:25.522" v="7"/>
          <ac:spMkLst>
            <pc:docMk/>
            <pc:sldMk cId="220585118" sldId="337"/>
            <ac:spMk id="2" creationId="{00000000-0000-0000-0000-000000000000}"/>
          </ac:spMkLst>
        </pc:spChg>
        <pc:spChg chg="mod ord">
          <ac:chgData name="Joseph Su" userId="547037e20b00b288" providerId="Windows Live" clId="Web-{3C66433A-4FAB-4922-9889-3A2ADBE3F089}" dt="2021-09-28T21:07:25.522" v="7"/>
          <ac:spMkLst>
            <pc:docMk/>
            <pc:sldMk cId="220585118" sldId="337"/>
            <ac:spMk id="3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220585118" sldId="337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185732614" sldId="338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185732614" sldId="33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1791181354" sldId="339"/>
        </pc:sldMkLst>
        <pc:spChg chg="mod">
          <ac:chgData name="Joseph Su" userId="547037e20b00b288" providerId="Windows Live" clId="Web-{3C66433A-4FAB-4922-9889-3A2ADBE3F089}" dt="2021-09-28T21:08:52.899" v="16" actId="20577"/>
          <ac:spMkLst>
            <pc:docMk/>
            <pc:sldMk cId="1791181354" sldId="339"/>
            <ac:spMk id="3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1791181354" sldId="33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2013780868" sldId="342"/>
        </pc:sldMkLst>
        <pc:spChg chg="mod">
          <ac:chgData name="Joseph Su" userId="547037e20b00b288" providerId="Windows Live" clId="Web-{3C66433A-4FAB-4922-9889-3A2ADBE3F089}" dt="2021-09-28T21:08:42.118" v="14" actId="20577"/>
          <ac:spMkLst>
            <pc:docMk/>
            <pc:sldMk cId="2013780868" sldId="342"/>
            <ac:spMk id="3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2013780868" sldId="34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225604656" sldId="343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225604656" sldId="343"/>
            <ac:spMk id="7" creationId="{00000000-0000-0000-0000-000000000000}"/>
          </ac:spMkLst>
        </pc:spChg>
        <pc:spChg chg="mod">
          <ac:chgData name="Joseph Su" userId="547037e20b00b288" providerId="Windows Live" clId="Web-{3C66433A-4FAB-4922-9889-3A2ADBE3F089}" dt="2021-09-28T21:09:17.994" v="22" actId="20577"/>
          <ac:spMkLst>
            <pc:docMk/>
            <pc:sldMk cId="225604656" sldId="343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3875948333" sldId="344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3875948333" sldId="344"/>
            <ac:spMk id="7" creationId="{00000000-0000-0000-0000-000000000000}"/>
          </ac:spMkLst>
        </pc:spChg>
        <pc:spChg chg="mod">
          <ac:chgData name="Joseph Su" userId="547037e20b00b288" providerId="Windows Live" clId="Web-{3C66433A-4FAB-4922-9889-3A2ADBE3F089}" dt="2021-09-28T21:09:31.244" v="25" actId="20577"/>
          <ac:spMkLst>
            <pc:docMk/>
            <pc:sldMk cId="3875948333" sldId="344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553611004" sldId="345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553611004" sldId="345"/>
            <ac:spMk id="7" creationId="{00000000-0000-0000-0000-000000000000}"/>
          </ac:spMkLst>
        </pc:spChg>
        <pc:spChg chg="mod">
          <ac:chgData name="Joseph Su" userId="547037e20b00b288" providerId="Windows Live" clId="Web-{3C66433A-4FAB-4922-9889-3A2ADBE3F089}" dt="2021-09-28T21:09:40.760" v="27" actId="20577"/>
          <ac:spMkLst>
            <pc:docMk/>
            <pc:sldMk cId="553611004" sldId="345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3715227202" sldId="346"/>
        </pc:sldMkLst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3715227202" sldId="34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3C66433A-4FAB-4922-9889-3A2ADBE3F089}" dt="2021-09-28T21:10:59.153" v="33"/>
        <pc:sldMkLst>
          <pc:docMk/>
          <pc:sldMk cId="954044548" sldId="347"/>
        </pc:sldMkLst>
        <pc:spChg chg="mod">
          <ac:chgData name="Joseph Su" userId="547037e20b00b288" providerId="Windows Live" clId="Web-{3C66433A-4FAB-4922-9889-3A2ADBE3F089}" dt="2021-09-28T21:10:14.027" v="31" actId="20577"/>
          <ac:spMkLst>
            <pc:docMk/>
            <pc:sldMk cId="954044548" sldId="347"/>
            <ac:spMk id="2" creationId="{00000000-0000-0000-0000-000000000000}"/>
          </ac:spMkLst>
        </pc:spChg>
        <pc:spChg chg="mod">
          <ac:chgData name="Joseph Su" userId="547037e20b00b288" providerId="Windows Live" clId="Web-{3C66433A-4FAB-4922-9889-3A2ADBE3F089}" dt="2021-09-28T21:09:59.995" v="29" actId="20577"/>
          <ac:spMkLst>
            <pc:docMk/>
            <pc:sldMk cId="954044548" sldId="347"/>
            <ac:spMk id="4" creationId="{00000000-0000-0000-0000-000000000000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954044548" sldId="347"/>
            <ac:spMk id="7" creationId="{00000000-0000-0000-0000-000000000000}"/>
          </ac:spMkLst>
        </pc:spChg>
        <pc:spChg chg="mod">
          <ac:chgData name="Joseph Su" userId="547037e20b00b288" providerId="Windows Live" clId="Web-{3C66433A-4FAB-4922-9889-3A2ADBE3F089}" dt="2021-09-28T21:09:56.276" v="28" actId="20577"/>
          <ac:spMkLst>
            <pc:docMk/>
            <pc:sldMk cId="954044548" sldId="347"/>
            <ac:spMk id="10" creationId="{00000000-0000-0000-0000-000000000000}"/>
          </ac:spMkLst>
        </pc:spChg>
        <pc:spChg chg="mod">
          <ac:chgData name="Joseph Su" userId="547037e20b00b288" providerId="Windows Live" clId="Web-{3C66433A-4FAB-4922-9889-3A2ADBE3F089}" dt="2021-09-28T21:10:07.933" v="30" actId="20577"/>
          <ac:spMkLst>
            <pc:docMk/>
            <pc:sldMk cId="954044548" sldId="347"/>
            <ac:spMk id="15" creationId="{00000000-0000-0000-0000-000000000000}"/>
          </ac:spMkLst>
        </pc:spChg>
      </pc:sldChg>
      <pc:sldChg chg="addSp delSp modSp del mod modClrScheme delDesignElem chgLayout">
        <pc:chgData name="Joseph Su" userId="547037e20b00b288" providerId="Windows Live" clId="Web-{3C66433A-4FAB-4922-9889-3A2ADBE3F089}" dt="2021-09-28T21:11:17.763" v="37"/>
        <pc:sldMkLst>
          <pc:docMk/>
          <pc:sldMk cId="868107539" sldId="348"/>
        </pc:sldMkLst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8" creationId="{EDC6450A-95E0-5149-9718-6777AFB36EB3}"/>
          </ac:spMkLst>
        </pc:spChg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9" creationId="{E13F1B79-8D72-3E48-A3F7-E1DD5116F5DD}"/>
          </ac:spMkLst>
        </pc:spChg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10" creationId="{2AA160BB-6FC1-CD43-B73B-D281A0AB00FB}"/>
          </ac:spMkLst>
        </pc:spChg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11" creationId="{D3E042A9-7E72-F249-A4F1-2248101105EA}"/>
          </ac:spMkLst>
        </pc:spChg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12" creationId="{7DCE6928-AC06-604F-B93C-59EC6FFD9E14}"/>
          </ac:spMkLst>
        </pc:spChg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13" creationId="{48682E45-667E-AF4D-BB63-4B0ABAC5EA43}"/>
          </ac:spMkLst>
        </pc:spChg>
        <pc:spChg chg="add del">
          <ac:chgData name="Joseph Su" userId="547037e20b00b288" providerId="Windows Live" clId="Web-{3C66433A-4FAB-4922-9889-3A2ADBE3F089}" dt="2021-09-28T21:07:18.256" v="6"/>
          <ac:spMkLst>
            <pc:docMk/>
            <pc:sldMk cId="868107539" sldId="348"/>
            <ac:spMk id="14" creationId="{C39BDA7B-D32F-C240-A98E-91C129EAE661}"/>
          </ac:spMkLst>
        </pc:spChg>
        <pc:spChg chg="del mod ord">
          <ac:chgData name="Joseph Su" userId="547037e20b00b288" providerId="Windows Live" clId="Web-{3C66433A-4FAB-4922-9889-3A2ADBE3F089}" dt="2021-09-28T21:10:59.153" v="33"/>
          <ac:spMkLst>
            <pc:docMk/>
            <pc:sldMk cId="868107539" sldId="348"/>
            <ac:spMk id="17" creationId="{AF93C472-8F9D-A245-8583-C01F3FD7B4A1}"/>
          </ac:spMkLst>
        </pc:spChg>
      </pc:sldChg>
      <pc:sldChg chg="add">
        <pc:chgData name="Joseph Su" userId="547037e20b00b288" providerId="Windows Live" clId="Web-{3C66433A-4FAB-4922-9889-3A2ADBE3F089}" dt="2021-09-28T21:11:13.153" v="34"/>
        <pc:sldMkLst>
          <pc:docMk/>
          <pc:sldMk cId="3182286368" sldId="349"/>
        </pc:sldMkLst>
      </pc:sldChg>
      <pc:sldChg chg="add">
        <pc:chgData name="Joseph Su" userId="547037e20b00b288" providerId="Windows Live" clId="Web-{3C66433A-4FAB-4922-9889-3A2ADBE3F089}" dt="2021-09-28T21:11:13.169" v="35"/>
        <pc:sldMkLst>
          <pc:docMk/>
          <pc:sldMk cId="3645402262" sldId="350"/>
        </pc:sldMkLst>
      </pc:sldChg>
      <pc:sldMasterChg chg="add del addSldLayout delSldLayout">
        <pc:chgData name="Joseph Su" userId="547037e20b00b288" providerId="Windows Live" clId="Web-{3C66433A-4FAB-4922-9889-3A2ADBE3F089}" dt="2021-09-28T21:11:13.153" v="34"/>
        <pc:sldMasterMkLst>
          <pc:docMk/>
          <pc:sldMasterMk cId="3237799214" sldId="2147483648"/>
        </pc:sldMasterMkLst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">
          <pc:chgData name="Joseph Su" userId="547037e20b00b288" providerId="Windows Live" clId="Web-{3C66433A-4FAB-4922-9889-3A2ADBE3F089}" dt="2021-09-28T21:11:13.153" v="3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3C66433A-4FAB-4922-9889-3A2ADBE3F089}" dt="2021-09-28T21:06:23.770" v="1"/>
        <pc:sldMasterMkLst>
          <pc:docMk/>
          <pc:sldMasterMk cId="376929670" sldId="2147483660"/>
        </pc:sldMasterMkLst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1366055417" sldId="2147483661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1493846055" sldId="2147483662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2792803571" sldId="2147483663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1413335391" sldId="2147483664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903279926" sldId="2147483665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3392114647" sldId="2147483666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3515852597" sldId="2147483667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4234831689" sldId="2147483668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529801426" sldId="2147483669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1102514158" sldId="2147483670"/>
          </pc:sldLayoutMkLst>
        </pc:sldLayoutChg>
        <pc:sldLayoutChg chg="add del mod replId">
          <pc:chgData name="Joseph Su" userId="547037e20b00b288" providerId="Windows Live" clId="Web-{3C66433A-4FAB-4922-9889-3A2ADBE3F089}" dt="2021-09-28T21:06:23.770" v="1"/>
          <pc:sldLayoutMkLst>
            <pc:docMk/>
            <pc:sldMasterMk cId="376929670" sldId="2147483660"/>
            <pc:sldLayoutMk cId="2942542839" sldId="2147483671"/>
          </pc:sldLayoutMkLst>
        </pc:sldLayoutChg>
      </pc:sldMasterChg>
      <pc:sldMasterChg chg="add del addSldLayout delSldLayout modSldLayout">
        <pc:chgData name="Joseph Su" userId="547037e20b00b288" providerId="Windows Live" clId="Web-{3C66433A-4FAB-4922-9889-3A2ADBE3F089}" dt="2021-09-28T21:07:02.865" v="5"/>
        <pc:sldMasterMkLst>
          <pc:docMk/>
          <pc:sldMasterMk cId="2151788003" sldId="2147483660"/>
        </pc:sldMasterMkLst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1307240106" sldId="2147483661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1861308265" sldId="2147483662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523576126" sldId="2147483663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3560787489" sldId="2147483664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3574405261" sldId="2147483665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1131521845" sldId="2147483666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2877599734" sldId="2147483667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2616906605" sldId="2147483668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1619682594" sldId="2147483669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1640745670" sldId="2147483670"/>
          </pc:sldLayoutMkLst>
        </pc:sldLayoutChg>
        <pc:sldLayoutChg chg="add del mod replId">
          <pc:chgData name="Joseph Su" userId="547037e20b00b288" providerId="Windows Live" clId="Web-{3C66433A-4FAB-4922-9889-3A2ADBE3F089}" dt="2021-09-28T21:07:02.865" v="5"/>
          <pc:sldLayoutMkLst>
            <pc:docMk/>
            <pc:sldMasterMk cId="2151788003" sldId="2147483660"/>
            <pc:sldLayoutMk cId="3035943385" sldId="2147483671"/>
          </pc:sldLayoutMkLst>
        </pc:sldLayoutChg>
      </pc:sldMasterChg>
      <pc:sldMasterChg chg="add del addSldLayout delSldLayout modSldLayout">
        <pc:chgData name="Joseph Su" userId="547037e20b00b288" providerId="Windows Live" clId="Web-{3C66433A-4FAB-4922-9889-3A2ADBE3F089}" dt="2021-09-28T21:07:25.522" v="7"/>
        <pc:sldMasterMkLst>
          <pc:docMk/>
          <pc:sldMasterMk cId="4086612354" sldId="2147483660"/>
        </pc:sldMasterMkLst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456853665" sldId="2147483661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2841460944" sldId="2147483662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1941317160" sldId="2147483663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2051835556" sldId="2147483664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911741315" sldId="2147483665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4090080950" sldId="2147483666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3009918921" sldId="2147483667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2555377817" sldId="2147483668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3522128865" sldId="2147483669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2304663458" sldId="2147483670"/>
          </pc:sldLayoutMkLst>
        </pc:sldLayoutChg>
        <pc:sldLayoutChg chg="add del mod replId">
          <pc:chgData name="Joseph Su" userId="547037e20b00b288" providerId="Windows Live" clId="Web-{3C66433A-4FAB-4922-9889-3A2ADBE3F089}" dt="2021-09-28T21:07:25.522" v="7"/>
          <pc:sldLayoutMkLst>
            <pc:docMk/>
            <pc:sldMasterMk cId="4086612354" sldId="2147483660"/>
            <pc:sldLayoutMk cId="664720460" sldId="2147483671"/>
          </pc:sldLayoutMkLst>
        </pc:sldLayoutChg>
      </pc:sldMasterChg>
      <pc:sldMasterChg chg="add mod addSldLayout modSldLayout">
        <pc:chgData name="Joseph Su" userId="547037e20b00b288" providerId="Windows Live" clId="Web-{3C66433A-4FAB-4922-9889-3A2ADBE3F089}" dt="2021-09-28T21:10:59.153" v="33"/>
        <pc:sldMasterMkLst>
          <pc:docMk/>
          <pc:sldMasterMk cId="1574303602" sldId="2147483672"/>
        </pc:sldMasterMkLst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1926500964" sldId="2147483673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218081159" sldId="2147483674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770404197" sldId="2147483675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322445859" sldId="2147483676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440933927" sldId="2147483677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766773377" sldId="2147483678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743932001" sldId="2147483679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382914056" sldId="2147483680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15147159" sldId="2147483681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807225561" sldId="2147483682"/>
          </pc:sldLayoutMkLst>
        </pc:sldLayoutChg>
        <pc:sldLayoutChg chg="add mod replId">
          <pc:chgData name="Joseph Su" userId="547037e20b00b288" providerId="Windows Live" clId="Web-{3C66433A-4FAB-4922-9889-3A2ADBE3F089}" dt="2021-09-28T21:10:59.153" v="33"/>
          <pc:sldLayoutMkLst>
            <pc:docMk/>
            <pc:sldMasterMk cId="1574303602" sldId="2147483672"/>
            <pc:sldLayoutMk cId="312105343" sldId="2147483683"/>
          </pc:sldLayoutMkLst>
        </pc:sldLayoutChg>
      </pc:sldMasterChg>
      <pc:sldMasterChg chg="add del addSldLayout delSldLayout modSldLayout">
        <pc:chgData name="Joseph Su" userId="547037e20b00b288" providerId="Windows Live" clId="Web-{3C66433A-4FAB-4922-9889-3A2ADBE3F089}" dt="2021-09-28T21:06:59.365" v="4"/>
        <pc:sldMasterMkLst>
          <pc:docMk/>
          <pc:sldMasterMk cId="2236536880" sldId="2147483672"/>
        </pc:sldMasterMkLst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282036830" sldId="2147483673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2916176904" sldId="2147483674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2649270495" sldId="2147483675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2598930886" sldId="2147483676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597911590" sldId="2147483677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1220980764" sldId="2147483678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3936339123" sldId="2147483679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499196943" sldId="2147483680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1900678770" sldId="2147483681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865754362" sldId="2147483682"/>
          </pc:sldLayoutMkLst>
        </pc:sldLayoutChg>
        <pc:sldLayoutChg chg="add del mod replId">
          <pc:chgData name="Joseph Su" userId="547037e20b00b288" providerId="Windows Live" clId="Web-{3C66433A-4FAB-4922-9889-3A2ADBE3F089}" dt="2021-09-28T21:06:59.365" v="4"/>
          <pc:sldLayoutMkLst>
            <pc:docMk/>
            <pc:sldMasterMk cId="2236536880" sldId="2147483672"/>
            <pc:sldLayoutMk cId="1968568084" sldId="2147483683"/>
          </pc:sldLayoutMkLst>
        </pc:sldLayoutChg>
      </pc:sldMasterChg>
    </pc:docChg>
  </pc:docChgLst>
  <pc:docChgLst>
    <pc:chgData name="Joseph Su" userId="547037e20b00b288" providerId="Windows Live" clId="Web-{765688BF-7C2F-4C60-B144-C43177B4A94E}"/>
    <pc:docChg chg="modSld">
      <pc:chgData name="Joseph Su" userId="547037e20b00b288" providerId="Windows Live" clId="Web-{765688BF-7C2F-4C60-B144-C43177B4A94E}" dt="2022-07-27T03:17:43.941" v="4" actId="20577"/>
      <pc:docMkLst>
        <pc:docMk/>
      </pc:docMkLst>
      <pc:sldChg chg="modSp">
        <pc:chgData name="Joseph Su" userId="547037e20b00b288" providerId="Windows Live" clId="Web-{765688BF-7C2F-4C60-B144-C43177B4A94E}" dt="2022-07-27T03:17:43.941" v="4" actId="20577"/>
        <pc:sldMkLst>
          <pc:docMk/>
          <pc:sldMk cId="185732614" sldId="338"/>
        </pc:sldMkLst>
        <pc:spChg chg="mod">
          <ac:chgData name="Joseph Su" userId="547037e20b00b288" providerId="Windows Live" clId="Web-{765688BF-7C2F-4C60-B144-C43177B4A94E}" dt="2022-07-27T03:17:43.941" v="4" actId="20577"/>
          <ac:spMkLst>
            <pc:docMk/>
            <pc:sldMk cId="185732614" sldId="338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25925FBA-182A-4819-BB95-F5463EB93466}"/>
    <pc:docChg chg="modSld">
      <pc:chgData name="Joseph Su" userId="547037e20b00b288" providerId="Windows Live" clId="Web-{25925FBA-182A-4819-BB95-F5463EB93466}" dt="2022-06-22T00:48:42.045" v="68" actId="20577"/>
      <pc:docMkLst>
        <pc:docMk/>
      </pc:docMkLst>
      <pc:sldChg chg="modSp">
        <pc:chgData name="Joseph Su" userId="547037e20b00b288" providerId="Windows Live" clId="Web-{25925FBA-182A-4819-BB95-F5463EB93466}" dt="2022-06-22T00:30:14.796" v="64" actId="20577"/>
        <pc:sldMkLst>
          <pc:docMk/>
          <pc:sldMk cId="1640090410" sldId="333"/>
        </pc:sldMkLst>
        <pc:spChg chg="mod">
          <ac:chgData name="Joseph Su" userId="547037e20b00b288" providerId="Windows Live" clId="Web-{25925FBA-182A-4819-BB95-F5463EB93466}" dt="2022-06-22T00:30:14.796" v="64" actId="20577"/>
          <ac:spMkLst>
            <pc:docMk/>
            <pc:sldMk cId="1640090410" sldId="333"/>
            <ac:spMk id="4" creationId="{00000000-0000-0000-0000-000000000000}"/>
          </ac:spMkLst>
        </pc:spChg>
      </pc:sldChg>
      <pc:sldChg chg="modSp">
        <pc:chgData name="Joseph Su" userId="547037e20b00b288" providerId="Windows Live" clId="Web-{25925FBA-182A-4819-BB95-F5463EB93466}" dt="2022-06-22T00:28:52.840" v="61" actId="20577"/>
        <pc:sldMkLst>
          <pc:docMk/>
          <pc:sldMk cId="220585118" sldId="337"/>
        </pc:sldMkLst>
        <pc:spChg chg="mod">
          <ac:chgData name="Joseph Su" userId="547037e20b00b288" providerId="Windows Live" clId="Web-{25925FBA-182A-4819-BB95-F5463EB93466}" dt="2022-06-22T00:28:52.840" v="61" actId="20577"/>
          <ac:spMkLst>
            <pc:docMk/>
            <pc:sldMk cId="220585118" sldId="337"/>
            <ac:spMk id="3" creationId="{00000000-0000-0000-0000-000000000000}"/>
          </ac:spMkLst>
        </pc:spChg>
      </pc:sldChg>
      <pc:sldChg chg="modSp">
        <pc:chgData name="Joseph Su" userId="547037e20b00b288" providerId="Windows Live" clId="Web-{25925FBA-182A-4819-BB95-F5463EB93466}" dt="2022-06-22T00:48:42.045" v="68" actId="20577"/>
        <pc:sldMkLst>
          <pc:docMk/>
          <pc:sldMk cId="185732614" sldId="338"/>
        </pc:sldMkLst>
        <pc:spChg chg="mod">
          <ac:chgData name="Joseph Su" userId="547037e20b00b288" providerId="Windows Live" clId="Web-{25925FBA-182A-4819-BB95-F5463EB93466}" dt="2022-06-22T00:48:42.045" v="68" actId="20577"/>
          <ac:spMkLst>
            <pc:docMk/>
            <pc:sldMk cId="185732614" sldId="338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0B11D53C-27EA-4A93-9E08-A10C43B14F8E}"/>
    <pc:docChg chg="modSld">
      <pc:chgData name="Joseph Su" userId="547037e20b00b288" providerId="Windows Live" clId="Web-{0B11D53C-27EA-4A93-9E08-A10C43B14F8E}" dt="2022-09-22T14:41:20.284" v="5" actId="20577"/>
      <pc:docMkLst>
        <pc:docMk/>
      </pc:docMkLst>
      <pc:sldChg chg="modSp">
        <pc:chgData name="Joseph Su" userId="547037e20b00b288" providerId="Windows Live" clId="Web-{0B11D53C-27EA-4A93-9E08-A10C43B14F8E}" dt="2022-09-22T14:41:20.284" v="5" actId="20577"/>
        <pc:sldMkLst>
          <pc:docMk/>
          <pc:sldMk cId="3182286368" sldId="349"/>
        </pc:sldMkLst>
        <pc:spChg chg="mod">
          <ac:chgData name="Joseph Su" userId="547037e20b00b288" providerId="Windows Live" clId="Web-{0B11D53C-27EA-4A93-9E08-A10C43B14F8E}" dt="2022-09-22T14:41:20.284" v="5" actId="20577"/>
          <ac:spMkLst>
            <pc:docMk/>
            <pc:sldMk cId="3182286368" sldId="349"/>
            <ac:spMk id="16" creationId="{699AFFD3-124A-7D4C-A77C-CF762949D5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0F69C-8F57-AF43-A809-2CCDEA52DB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D7C7D-8590-3443-A859-BC2D8D6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4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009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5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5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15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45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33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733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2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14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0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type_traits/is_integral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-cplusplus-ternary-operator" TargetMode="External"/><Relationship Id="rId2" Type="http://schemas.openxmlformats.org/officeDocument/2006/relationships/hyperlink" Target="https://en.cppreference.com/w/cpp/language/switc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plusplus.com/files/tutorial.pdf" TargetMode="External"/><Relationship Id="rId4" Type="http://schemas.openxmlformats.org/officeDocument/2006/relationships/hyperlink" Target="http://www.cplusplus.com/doc/tutoria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0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04" y="236639"/>
            <a:ext cx="83857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C++ STRING: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920" y="982115"/>
            <a:ext cx="7506404" cy="5355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Reverse the entire user input string starting with the </a:t>
            </a:r>
            <a:r>
              <a:rPr lang="en-US" b="1" dirty="0" err="1">
                <a:solidFill>
                  <a:srgbClr val="FFFF00"/>
                </a:solidFill>
                <a:latin typeface="Courier New"/>
                <a:cs typeface="Courier New"/>
              </a:rPr>
              <a:t>foll</a:t>
            </a:r>
            <a:r>
              <a:rPr lang="pl-PL" b="1" dirty="0" err="1">
                <a:solidFill>
                  <a:srgbClr val="FFFF00"/>
                </a:solidFill>
                <a:latin typeface="Courier New"/>
                <a:cs typeface="Courier New"/>
              </a:rPr>
              <a:t>ow</a:t>
            </a:r>
            <a:r>
              <a:rPr lang="en-US" b="1" dirty="0" err="1">
                <a:solidFill>
                  <a:srgbClr val="FFFF00"/>
                </a:solidFill>
                <a:latin typeface="Courier New"/>
                <a:cs typeface="Courier New"/>
              </a:rPr>
              <a:t>ing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 code snippet:</a:t>
            </a:r>
          </a:p>
          <a:p>
            <a:pPr marL="285750" indent="-285750">
              <a:buFontTx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#include &lt;iostream&gt;</a:t>
            </a:r>
          </a:p>
          <a:p>
            <a:r>
              <a:rPr lang="en-US" dirty="0">
                <a:latin typeface="Courier New"/>
                <a:cs typeface="Courier New"/>
              </a:rPr>
              <a:t>using namespace std;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// forward declaration</a:t>
            </a:r>
          </a:p>
          <a:p>
            <a:r>
              <a:rPr lang="en-US" dirty="0">
                <a:latin typeface="Courier New"/>
                <a:cs typeface="Courier New"/>
              </a:rPr>
              <a:t>string reverse(string </a:t>
            </a:r>
            <a:r>
              <a:rPr lang="en-US" dirty="0" err="1">
                <a:latin typeface="Courier New"/>
                <a:cs typeface="Courier New"/>
              </a:rPr>
              <a:t>userInputStr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fr-FR" dirty="0" err="1">
                <a:latin typeface="Courier New"/>
                <a:cs typeface="Courier New"/>
              </a:rPr>
              <a:t>int</a:t>
            </a:r>
            <a:r>
              <a:rPr lang="fr-FR" dirty="0">
                <a:latin typeface="Courier New"/>
                <a:cs typeface="Courier New"/>
              </a:rPr>
              <a:t> main() 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string str;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"Please enter string to be reversed: ”;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cin</a:t>
            </a:r>
            <a:r>
              <a:rPr lang="en-US" dirty="0">
                <a:latin typeface="Courier New"/>
                <a:cs typeface="Courier New"/>
              </a:rPr>
              <a:t> &gt;&gt; str;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reverse(str);</a:t>
            </a:r>
          </a:p>
          <a:p>
            <a:r>
              <a:rPr lang="is-IS" dirty="0">
                <a:latin typeface="Courier New"/>
                <a:cs typeface="Courier New"/>
              </a:rPr>
              <a:t>	return 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// IMPLEMENTATION OF REVERSE() TO BE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7911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6675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CONTROL STRUCTURE: SWITCH CASE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984" y="1209065"/>
            <a:ext cx="8229600" cy="4938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switch </a:t>
            </a:r>
            <a:r>
              <a:rPr lang="da-DK" sz="2400" dirty="0">
                <a:latin typeface="Courier"/>
                <a:cs typeface="Courier"/>
              </a:rPr>
              <a:t>(</a:t>
            </a:r>
            <a:r>
              <a:rPr lang="da-DK" sz="2400" dirty="0" err="1">
                <a:solidFill>
                  <a:srgbClr val="FFFF00"/>
                </a:solidFill>
                <a:latin typeface="Courier"/>
                <a:cs typeface="Courier"/>
              </a:rPr>
              <a:t>expression</a:t>
            </a:r>
            <a:r>
              <a:rPr lang="da-DK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</a:t>
            </a:r>
            <a:r>
              <a:rPr lang="da-DK" sz="2400" dirty="0">
                <a:solidFill>
                  <a:srgbClr val="FFFF00"/>
                </a:solidFill>
                <a:latin typeface="Courier"/>
                <a:cs typeface="Courier"/>
              </a:rPr>
              <a:t>case </a:t>
            </a:r>
            <a:r>
              <a:rPr lang="da-DK" sz="2400" dirty="0">
                <a:latin typeface="Courier"/>
                <a:cs typeface="Courier"/>
              </a:rPr>
              <a:t>constant1: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// statement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b</a:t>
            </a:r>
            <a:r>
              <a:rPr lang="da-DK" sz="2400" dirty="0" err="1">
                <a:latin typeface="Courier"/>
                <a:cs typeface="Courier"/>
              </a:rPr>
              <a:t>reak</a:t>
            </a:r>
            <a:r>
              <a:rPr lang="da-DK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</a:t>
            </a:r>
            <a:r>
              <a:rPr lang="da-DK" sz="2400" dirty="0">
                <a:solidFill>
                  <a:srgbClr val="FFFF00"/>
                </a:solidFill>
                <a:latin typeface="Courier"/>
                <a:cs typeface="Courier"/>
              </a:rPr>
              <a:t>case </a:t>
            </a:r>
            <a:r>
              <a:rPr lang="da-DK" sz="2400" dirty="0">
                <a:latin typeface="Courier"/>
                <a:cs typeface="Courier"/>
              </a:rPr>
              <a:t>constant2: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// statement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</a:t>
            </a:r>
            <a:r>
              <a:rPr lang="da-DK" sz="2400" dirty="0">
                <a:solidFill>
                  <a:srgbClr val="FFFF00"/>
                </a:solidFill>
                <a:latin typeface="Courier"/>
                <a:cs typeface="Courier"/>
              </a:rPr>
              <a:t>break</a:t>
            </a:r>
            <a:r>
              <a:rPr lang="da-DK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sz="24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da-DK" sz="2400" dirty="0">
                <a:solidFill>
                  <a:srgbClr val="FFFF00"/>
                </a:solidFill>
                <a:latin typeface="Courier"/>
                <a:cs typeface="Courier"/>
              </a:rPr>
              <a:t>default: 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// statement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break;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}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2560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64566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CONTROL STRUCTURE: SWITCH CASE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984" y="1209065"/>
            <a:ext cx="8229600" cy="4938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The expression in Switch </a:t>
            </a:r>
            <a:r>
              <a:rPr lang="en-US" sz="2400" b="1" dirty="0">
                <a:solidFill>
                  <a:srgbClr val="FFFF00"/>
                </a:solidFill>
                <a:latin typeface="Courier"/>
                <a:cs typeface="Courier"/>
              </a:rPr>
              <a:t>MUST BE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either an integral or enumeration type</a:t>
            </a:r>
          </a:p>
          <a:p>
            <a:pPr marL="342900" indent="-342900" algn="l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Integral type: capable of handling whole numbers (char, short int, int, long,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etc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FontTx/>
              <a:buChar char="•"/>
            </a:pP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References: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(1) Textbook: 6.2.1 Fundamental Types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(2)</a:t>
            </a:r>
          </a:p>
          <a:p>
            <a:pPr algn="l"/>
            <a:r>
              <a:rPr lang="fr-FR" sz="2400" dirty="0">
                <a:solidFill>
                  <a:srgbClr val="FFFF00"/>
                </a:solidFill>
                <a:latin typeface="Courier"/>
                <a:cs typeface="Couri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http://www.cplusplus.com/reference/type_traits/is_integral/</a:t>
            </a:r>
            <a:endParaRPr lang="en-US" sz="2400" dirty="0">
              <a:solidFill>
                <a:srgbClr val="FFFF00"/>
              </a:solidFill>
              <a:latin typeface="Courier"/>
              <a:cs typeface="Courier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7594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64566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CONTROL STRUCTURE: SWITCH CASE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984" y="1209065"/>
            <a:ext cx="8229600" cy="4938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Note you don’t need to have { } case scope in your switch</a:t>
            </a:r>
          </a:p>
          <a:p>
            <a:pPr marL="342900" indent="-342900" algn="l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By default everything underneath each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statement is considered one block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case 1: </a:t>
            </a:r>
          </a:p>
          <a:p>
            <a:pPr algn="l"/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// statements</a:t>
            </a:r>
          </a:p>
          <a:p>
            <a:pPr algn="l"/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Same as 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case 1: </a:t>
            </a:r>
          </a:p>
          <a:p>
            <a:pPr algn="l"/>
            <a:r>
              <a:rPr lang="en-US" sz="1800" dirty="0">
                <a:solidFill>
                  <a:srgbClr val="FFFF00"/>
                </a:solidFill>
                <a:latin typeface="Courier New"/>
                <a:cs typeface="Courier New"/>
              </a:rPr>
              <a:t>	// statements</a:t>
            </a:r>
          </a:p>
        </p:txBody>
      </p:sp>
    </p:spTree>
    <p:extLst>
      <p:ext uri="{BB962C8B-B14F-4D97-AF65-F5344CB8AC3E}">
        <p14:creationId xmlns:p14="http://schemas.microsoft.com/office/powerpoint/2010/main" val="55361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908" y="164935"/>
            <a:ext cx="86527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CONTROL STRUCTURE: SWITCH CASE vs. IF … ELSE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43062"/>
            <a:ext cx="8229600" cy="4938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How would you turn your SWITCH statement into an IF … ELSE IF … ELSE statement?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04" y="2416184"/>
            <a:ext cx="2668309" cy="20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32769"/>
            <a:ext cx="65267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CONDITIONAL (TERNARY) OPERATOR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543" y="1506799"/>
            <a:ext cx="5480136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Condition ? Result1 : Result2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(condition==true)	if (condition==	false)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274441" y="1939530"/>
            <a:ext cx="528408" cy="760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33826" y="1939530"/>
            <a:ext cx="732355" cy="686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0976" y="3506278"/>
            <a:ext cx="1645002" cy="30469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/>
              <a:t>Example 1</a:t>
            </a:r>
            <a:r>
              <a:rPr lang="en-US" sz="2400" dirty="0"/>
              <a:t>: </a:t>
            </a:r>
          </a:p>
          <a:p>
            <a:r>
              <a:rPr lang="hu-HU" sz="2400" dirty="0"/>
              <a:t>int a,b,x;</a:t>
            </a:r>
          </a:p>
          <a:p>
            <a:r>
              <a:rPr lang="en-US" sz="2400" dirty="0"/>
              <a:t>a=2;</a:t>
            </a:r>
          </a:p>
          <a:p>
            <a:r>
              <a:rPr lang="en-US" sz="2400" dirty="0"/>
              <a:t>b=7;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if (a&gt;b)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x = a;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else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	x = b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6161" y="3521522"/>
            <a:ext cx="215425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/>
              <a:t>Example 2: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x = (a&gt;b) ? a : b;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109" y="702453"/>
            <a:ext cx="781602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/>
              <a:t>The construct </a:t>
            </a:r>
            <a:r>
              <a:rPr lang="en-US" sz="2400" dirty="0">
                <a:solidFill>
                  <a:srgbClr val="FFFF00"/>
                </a:solidFill>
              </a:rPr>
              <a:t>?:</a:t>
            </a:r>
            <a:r>
              <a:rPr lang="en-US" sz="2400" dirty="0"/>
              <a:t> is also called an </a:t>
            </a:r>
            <a:r>
              <a:rPr lang="en-US" sz="2400" i="1" dirty="0"/>
              <a:t>arithmetic if </a:t>
            </a:r>
            <a:r>
              <a:rPr lang="en-US" sz="2400" dirty="0"/>
              <a:t>or a </a:t>
            </a:r>
            <a:r>
              <a:rPr lang="en-US" sz="2400" i="1" dirty="0"/>
              <a:t>conditional </a:t>
            </a:r>
          </a:p>
          <a:p>
            <a:r>
              <a:rPr lang="en-US" sz="2400" i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9540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/>
              <a:t>Optional Textbook: </a:t>
            </a:r>
            <a:endParaRPr lang="en-US" sz="1600" b="1" u="sng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</a:t>
            </a:r>
            <a:r>
              <a:rPr lang="en-US" sz="1600" i="1" dirty="0" err="1"/>
              <a:t>Stroustrup</a:t>
            </a:r>
            <a:r>
              <a:rPr lang="en-US" sz="1600" i="1" dirty="0"/>
              <a:t>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</a:t>
            </a:r>
            <a:r>
              <a:rPr lang="en-US" sz="1600" i="1" dirty="0" err="1"/>
              <a:t>Stroustrup</a:t>
            </a:r>
            <a:r>
              <a:rPr lang="en-US" sz="1600" i="1" dirty="0"/>
              <a:t>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err="1"/>
              <a:t>Deitel</a:t>
            </a:r>
            <a:r>
              <a:rPr lang="en-US" sz="1600" i="1" dirty="0"/>
              <a:t> &amp; </a:t>
            </a:r>
            <a:r>
              <a:rPr lang="en-US" sz="1600" i="1" dirty="0" err="1"/>
              <a:t>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318228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01" y="797129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 panose="020F0502020204030204"/>
              </a:rPr>
              <a:t>ONLINE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 panose="020F0502020204030204"/>
                <a:hlinkClick r:id="rId2"/>
              </a:rPr>
              <a:t>Switch Statement</a:t>
            </a:r>
            <a:endParaRPr lang="fr-FR" sz="24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cs typeface="Calibri" panose="020F0502020204030204"/>
                <a:hlinkClick r:id="rId3"/>
              </a:rPr>
              <a:t>Tenary Operator</a:t>
            </a:r>
            <a:endParaRPr lang="fr-FR" sz="2400" dirty="0">
              <a:cs typeface="Calibri" panose="020F0502020204030204"/>
            </a:endParaRPr>
          </a:p>
          <a:p>
            <a:endParaRPr lang="fr-FR" sz="2400" dirty="0"/>
          </a:p>
          <a:p>
            <a:r>
              <a:rPr lang="fr-FR" sz="2400" b="1" dirty="0"/>
              <a:t>TEXTBOOK</a:t>
            </a:r>
            <a:endParaRPr lang="fr-FR" sz="2400" b="1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 err="1"/>
              <a:t>Chapter</a:t>
            </a:r>
            <a:r>
              <a:rPr lang="fr-FR" sz="2400" dirty="0"/>
              <a:t> 4; up to 4.6 </a:t>
            </a:r>
            <a:r>
              <a:rPr lang="fr-FR" sz="2400" dirty="0" err="1"/>
              <a:t>Vector</a:t>
            </a:r>
            <a:endParaRPr lang="fr-FR" sz="2400" dirty="0" err="1">
              <a:cs typeface="Calibri"/>
            </a:endParaRPr>
          </a:p>
          <a:p>
            <a:pPr marL="342900" indent="-342900">
              <a:buFontTx/>
              <a:buChar char="•"/>
            </a:pPr>
            <a:endParaRPr lang="fr-FR" sz="2400" dirty="0"/>
          </a:p>
          <a:p>
            <a:r>
              <a:rPr lang="fr-FR" sz="2400" b="1" dirty="0"/>
              <a:t>REFERENCES</a:t>
            </a:r>
            <a:endParaRPr lang="fr-FR" sz="2400" b="1" dirty="0">
              <a:cs typeface="Calibri"/>
            </a:endParaRPr>
          </a:p>
          <a:p>
            <a:r>
              <a:rPr lang="fr-FR" sz="2400" dirty="0">
                <a:hlinkClick r:id="rId4"/>
              </a:rPr>
              <a:t>http://www.cplusplus.com/doc/tutorial/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http://www.cplusplus.com/files/tutorial.pdf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Up to </a:t>
            </a:r>
            <a:r>
              <a:rPr lang="fr-FR" sz="2400" b="1" dirty="0">
                <a:sym typeface="Zapf Dingbats"/>
              </a:rPr>
              <a:t>Compound Data Types</a:t>
            </a:r>
            <a:endParaRPr lang="fr-FR" sz="2400" b="1" dirty="0"/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Arrays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>
                <a:sym typeface="Zapf Dingbats"/>
              </a:rPr>
              <a:t>Character</a:t>
            </a:r>
            <a:r>
              <a:rPr lang="fr-FR" sz="2400" dirty="0">
                <a:sym typeface="Zapf Dingbats"/>
              </a:rPr>
              <a:t> </a:t>
            </a:r>
            <a:r>
              <a:rPr lang="fr-FR" sz="2400" dirty="0" err="1">
                <a:sym typeface="Zapf Dingbats"/>
              </a:rPr>
              <a:t>sequences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857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675015"/>
            <a:ext cx="811068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 err="1"/>
              <a:t>Review</a:t>
            </a:r>
            <a:endParaRPr lang="fr-FR" sz="2400" dirty="0"/>
          </a:p>
          <a:p>
            <a:pPr marL="800100" lvl="1" indent="-342900">
              <a:buFontTx/>
              <a:buChar char="•"/>
            </a:pPr>
            <a:r>
              <a:rPr lang="en-US" sz="2400" dirty="0"/>
              <a:t>Quick words on Arrays / Bound Checking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C/C++ Style Strings</a:t>
            </a:r>
          </a:p>
          <a:p>
            <a:pPr marL="1257300" lvl="2" indent="-342900">
              <a:buFontTx/>
              <a:buChar char="•"/>
            </a:pPr>
            <a:r>
              <a:rPr lang="en-US" sz="2400" dirty="0"/>
              <a:t>Example Exercise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Control Structure: Switch Case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Comparing IF … ELSE IF … ELSE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Conditional (Ternary) Operator</a:t>
            </a:r>
            <a:endParaRPr lang="en-US" sz="240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22" y="90239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64009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846148"/>
          </a:xfrm>
        </p:spPr>
        <p:txBody>
          <a:bodyPr>
            <a:normAutofit/>
          </a:bodyPr>
          <a:lstStyle/>
          <a:p>
            <a:r>
              <a:rPr lang="en-US" sz="3200" b="1" dirty="0"/>
              <a:t>REVIEW: ARRAYS / BOUND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667"/>
            <a:ext cx="8229600" cy="4938712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400" dirty="0"/>
              <a:t>C/C++: array bound checking NOT AVAILABLE</a:t>
            </a:r>
          </a:p>
          <a:p>
            <a:pPr lvl="1">
              <a:buFontTx/>
              <a:buChar char="•"/>
            </a:pPr>
            <a:r>
              <a:rPr lang="en-US" sz="2000" dirty="0"/>
              <a:t>Undefined behavior (anything goes!) </a:t>
            </a:r>
          </a:p>
          <a:p>
            <a:pPr lvl="1">
              <a:buFontTx/>
              <a:buChar char="•"/>
            </a:pPr>
            <a:r>
              <a:rPr lang="en-US" sz="2000" dirty="0"/>
              <a:t>Sometimes you get the right answer (if you are unlucky), sometimes you don’t (if you are lucky)</a:t>
            </a:r>
          </a:p>
          <a:p>
            <a:pPr lvl="1">
              <a:buFontTx/>
              <a:buChar char="•"/>
            </a:pPr>
            <a:r>
              <a:rPr lang="en-US" sz="2000" dirty="0"/>
              <a:t>Responsibility for checking bound stays with the developer</a:t>
            </a:r>
          </a:p>
          <a:p>
            <a:pPr lvl="1">
              <a:buFontTx/>
              <a:buChar char="•"/>
            </a:pPr>
            <a:r>
              <a:rPr lang="en-US" sz="2000" dirty="0"/>
              <a:t>Language facility: adding bound checking in the language designed for low-level systems programming is not ideal</a:t>
            </a:r>
          </a:p>
          <a:p>
            <a:pPr lvl="1"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400" dirty="0"/>
              <a:t>Java/C#: array bound checking available </a:t>
            </a:r>
          </a:p>
          <a:p>
            <a:pPr lvl="1">
              <a:buFontTx/>
              <a:buChar char="•"/>
            </a:pPr>
            <a:r>
              <a:rPr lang="en-US" sz="2000" dirty="0"/>
              <a:t>Automatically checks to see if code is reaching out of bound in an array</a:t>
            </a:r>
          </a:p>
          <a:p>
            <a:pPr lvl="1">
              <a:buFontTx/>
              <a:buChar char="•"/>
            </a:pPr>
            <a:r>
              <a:rPr lang="en-US" sz="2000" dirty="0" err="1">
                <a:latin typeface="Courier New"/>
                <a:cs typeface="Courier New"/>
              </a:rPr>
              <a:t>ArrayIndexOutOfBound</a:t>
            </a:r>
            <a:r>
              <a:rPr lang="en-US" sz="2000" dirty="0"/>
              <a:t> exceptions when bound is overreached</a:t>
            </a:r>
            <a:endParaRPr lang="en-US" sz="2400" dirty="0"/>
          </a:p>
          <a:p>
            <a:pPr>
              <a:buFontTx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372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REVIEW: C/C++ STRING INITIALIZATIONS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74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400" b="1" dirty="0" err="1"/>
              <a:t>Initializations</a:t>
            </a:r>
            <a:r>
              <a:rPr lang="fr-FR" sz="2400" b="1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</a:t>
            </a:r>
            <a:r>
              <a:rPr lang="fr-FR" sz="2400" dirty="0" err="1">
                <a:latin typeface="Courier"/>
                <a:cs typeface="Courier"/>
              </a:rPr>
              <a:t>har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[]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(</a:t>
            </a:r>
            <a:r>
              <a:rPr lang="fr-FR" sz="2400" dirty="0" err="1">
                <a:solidFill>
                  <a:srgbClr val="FF0000"/>
                </a:solidFill>
              </a:rPr>
              <a:t>allocated</a:t>
            </a:r>
            <a:r>
              <a:rPr lang="fr-FR" sz="2400" dirty="0">
                <a:solidFill>
                  <a:srgbClr val="FF0000"/>
                </a:solidFill>
              </a:rPr>
              <a:t> 4 bytes at compile time,  3 for chars and 1 for NULL </a:t>
            </a:r>
            <a:r>
              <a:rPr lang="fr-FR" sz="2400" dirty="0" err="1">
                <a:solidFill>
                  <a:srgbClr val="FF0000"/>
                </a:solidFill>
              </a:rPr>
              <a:t>terminator</a:t>
            </a:r>
            <a:r>
              <a:rPr lang="fr-FR" sz="2400" dirty="0">
                <a:solidFill>
                  <a:srgbClr val="FF0000"/>
                </a:solidFill>
              </a:rPr>
              <a:t>; </a:t>
            </a:r>
            <a:r>
              <a:rPr lang="fr-FR" sz="2400" dirty="0" err="1">
                <a:solidFill>
                  <a:srgbClr val="FF0000"/>
                </a:solidFill>
              </a:rPr>
              <a:t>calculation</a:t>
            </a:r>
            <a:r>
              <a:rPr lang="fr-FR" sz="2400" dirty="0">
                <a:solidFill>
                  <a:srgbClr val="FF0000"/>
                </a:solidFill>
              </a:rPr>
              <a:t> of </a:t>
            </a:r>
            <a:r>
              <a:rPr lang="fr-FR" sz="2400" dirty="0" err="1">
                <a:solidFill>
                  <a:srgbClr val="FF0000"/>
                </a:solidFill>
              </a:rPr>
              <a:t>array</a:t>
            </a:r>
            <a:r>
              <a:rPr lang="fr-FR" sz="2400" dirty="0">
                <a:solidFill>
                  <a:srgbClr val="FF0000"/>
                </a:solidFill>
              </a:rPr>
              <a:t> size at compile time)</a:t>
            </a:r>
          </a:p>
          <a:p>
            <a:pPr marL="742950" lvl="2" indent="-342900">
              <a:buFontTx/>
              <a:buChar char="•"/>
            </a:pPr>
            <a:r>
              <a:rPr lang="en-US" sz="2000" dirty="0"/>
              <a:t>NULL terminated (0, or ‘\0’)</a:t>
            </a:r>
          </a:p>
          <a:p>
            <a:pPr marL="742950" lvl="2" indent="-342900">
              <a:buFontTx/>
              <a:buChar char="•"/>
            </a:pPr>
            <a:r>
              <a:rPr lang="en-US" dirty="0" err="1">
                <a:latin typeface="Courier New"/>
                <a:cs typeface="Calibri" panose="020F0502020204030204"/>
              </a:rPr>
              <a:t>sizeof</a:t>
            </a:r>
            <a:r>
              <a:rPr lang="en-US" dirty="0">
                <a:latin typeface="Courier New"/>
                <a:cs typeface="Calibri" panose="020F0502020204030204"/>
              </a:rPr>
              <a:t>(</a:t>
            </a:r>
            <a:r>
              <a:rPr lang="en-US" dirty="0" err="1">
                <a:latin typeface="Courier New"/>
                <a:cs typeface="Calibri" panose="020F0502020204030204"/>
              </a:rPr>
              <a:t>test_string</a:t>
            </a:r>
            <a:r>
              <a:rPr lang="en-US" dirty="0">
                <a:latin typeface="Courier New"/>
                <a:cs typeface="Calibri" panose="020F0502020204030204"/>
              </a:rPr>
              <a:t>)</a:t>
            </a:r>
            <a:r>
              <a:rPr lang="en-US" dirty="0">
                <a:cs typeface="Calibri" panose="020F0502020204030204"/>
              </a:rPr>
              <a:t> returns 4, not 3</a:t>
            </a:r>
            <a:endParaRPr lang="en-US" sz="2000" dirty="0">
              <a:cs typeface="Calibri" panose="020F0502020204030204"/>
            </a:endParaRPr>
          </a:p>
          <a:p>
            <a:pPr marL="742950" lvl="2" indent="-342900">
              <a:buFontTx/>
              <a:buChar char="•"/>
            </a:pPr>
            <a:endParaRPr lang="en-US" dirty="0"/>
          </a:p>
          <a:p>
            <a:pPr marL="0" indent="0">
              <a:buNone/>
            </a:pPr>
            <a:r>
              <a:rPr lang="fr-FR" sz="2400" b="1" dirty="0"/>
              <a:t>C++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fr-FR" sz="2400" dirty="0">
                <a:latin typeface="Courier"/>
                <a:cs typeface="Courier"/>
              </a:rPr>
              <a:t>td::string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pPr marL="685800" lvl="1">
              <a:buFontTx/>
              <a:buChar char="•"/>
            </a:pPr>
            <a:r>
              <a:rPr lang="en-US" sz="2400" dirty="0"/>
              <a:t>string is a class, which is preferred over C-style strings</a:t>
            </a:r>
          </a:p>
          <a:p>
            <a:pPr marL="685800" lvl="1">
              <a:buFontTx/>
              <a:buChar char="•"/>
            </a:pPr>
            <a:r>
              <a:rPr lang="en-US" sz="2400" dirty="0"/>
              <a:t>NOT NULL terminated</a:t>
            </a:r>
          </a:p>
          <a:p>
            <a:pPr marL="685800" lvl="1">
              <a:buFontTx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5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REVIEW: C STRING LIBRARY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74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C-Style String (String Literals):</a:t>
            </a:r>
          </a:p>
          <a:p>
            <a:pPr>
              <a:buFontTx/>
              <a:buChar char="•"/>
            </a:pPr>
            <a:r>
              <a:rPr lang="en-US" sz="2400" dirty="0"/>
              <a:t>Need #include &lt;</a:t>
            </a:r>
            <a:r>
              <a:rPr lang="en-US" sz="2400" dirty="0" err="1"/>
              <a:t>cstring</a:t>
            </a:r>
            <a:r>
              <a:rPr lang="en-US" sz="2400" dirty="0"/>
              <a:t>&gt; or #include &lt;</a:t>
            </a:r>
            <a:r>
              <a:rPr lang="en-US" sz="2400" dirty="0" err="1"/>
              <a:t>string.h</a:t>
            </a:r>
            <a:r>
              <a:rPr lang="en-US" sz="2400" dirty="0"/>
              <a:t>&gt; (NOT &lt;string&gt;)</a:t>
            </a:r>
          </a:p>
          <a:p>
            <a:pPr>
              <a:buFontTx/>
              <a:buChar char="•"/>
            </a:pPr>
            <a:r>
              <a:rPr lang="fr-FR" sz="2400" dirty="0"/>
              <a:t>http://www.cplusplus.com/reference/cstring/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</a:t>
            </a:r>
            <a:r>
              <a:rPr lang="fr-FR" sz="2400" dirty="0" err="1">
                <a:latin typeface="Courier"/>
                <a:cs typeface="Courier"/>
              </a:rPr>
              <a:t>har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[]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pPr marL="742950" lvl="2" indent="-342900">
              <a:buFontTx/>
              <a:buChar char="•"/>
            </a:pPr>
            <a:r>
              <a:rPr lang="en-US" sz="1800" dirty="0" err="1">
                <a:latin typeface="Courier New"/>
                <a:cs typeface="Courier New"/>
              </a:rPr>
              <a:t>cout</a:t>
            </a:r>
            <a:r>
              <a:rPr lang="en-US" sz="1800" dirty="0">
                <a:latin typeface="Courier New"/>
                <a:cs typeface="Courier New"/>
              </a:rPr>
              <a:t> &lt;&lt;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test_string</a:t>
            </a:r>
            <a:r>
              <a:rPr lang="en-US" sz="1800" dirty="0">
                <a:latin typeface="Courier New"/>
                <a:cs typeface="Courier New"/>
              </a:rPr>
              <a:t>); // 4; 3 + ‘\0’</a:t>
            </a:r>
          </a:p>
          <a:p>
            <a:pPr marL="742950" lvl="2" indent="-342900">
              <a:buFontTx/>
              <a:buChar char="•"/>
            </a:pPr>
            <a:r>
              <a:rPr lang="en-US" sz="1800" dirty="0" err="1">
                <a:latin typeface="Courier New"/>
                <a:cs typeface="Courier New"/>
              </a:rPr>
              <a:t>cout</a:t>
            </a:r>
            <a:r>
              <a:rPr lang="en-US" sz="1800" dirty="0">
                <a:latin typeface="Courier New"/>
                <a:cs typeface="Courier New"/>
              </a:rPr>
              <a:t> &lt;&lt; </a:t>
            </a:r>
            <a:r>
              <a:rPr lang="en-US" sz="1800" dirty="0" err="1">
                <a:latin typeface="Courier New"/>
                <a:cs typeface="Courier New"/>
              </a:rPr>
              <a:t>strlen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test_string</a:t>
            </a:r>
            <a:r>
              <a:rPr lang="en-US" sz="1800" dirty="0">
                <a:latin typeface="Courier New"/>
                <a:cs typeface="Courier New"/>
              </a:rPr>
              <a:t>); // 3</a:t>
            </a:r>
            <a:endParaRPr lang="fr-FR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REMEMBER: C string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NOT a class. It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just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an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array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of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characters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. You can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bring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in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external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libraries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such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as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strlen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()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that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takes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in a C string as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its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argument to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get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the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length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of the string</a:t>
            </a:r>
          </a:p>
          <a:p>
            <a:pPr marL="0" indent="0">
              <a:buNone/>
            </a:pPr>
            <a:endParaRPr lang="fr-FR" sz="18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What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the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difference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between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size vs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length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of a C string?</a:t>
            </a:r>
          </a:p>
        </p:txBody>
      </p:sp>
    </p:spTree>
    <p:extLst>
      <p:ext uri="{BB962C8B-B14F-4D97-AF65-F5344CB8AC3E}">
        <p14:creationId xmlns:p14="http://schemas.microsoft.com/office/powerpoint/2010/main" val="411218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10648"/>
            <a:ext cx="8229600" cy="808144"/>
          </a:xfrm>
        </p:spPr>
        <p:txBody>
          <a:bodyPr>
            <a:normAutofit/>
          </a:bodyPr>
          <a:lstStyle/>
          <a:p>
            <a:r>
              <a:rPr lang="en-US" sz="3200" b="1" dirty="0"/>
              <a:t>REVIEW: C++ STRING LIBRARY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9428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400" b="1" dirty="0"/>
              <a:t>C++-Style String: </a:t>
            </a:r>
          </a:p>
          <a:p>
            <a:pPr>
              <a:buFontTx/>
              <a:buChar char="•"/>
            </a:pPr>
            <a:r>
              <a:rPr lang="fr-FR" sz="2400" dirty="0"/>
              <a:t>Need #include &lt;string&gt; (DIFFERENT THAN &lt;</a:t>
            </a:r>
            <a:r>
              <a:rPr lang="fr-FR" sz="2400" dirty="0" err="1"/>
              <a:t>string.h</a:t>
            </a:r>
            <a:r>
              <a:rPr lang="fr-FR" sz="2400" dirty="0"/>
              <a:t>&gt;)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fr-FR" sz="2400" dirty="0">
                <a:latin typeface="Courier"/>
                <a:cs typeface="Courier"/>
              </a:rPr>
              <a:t>td::string </a:t>
            </a:r>
            <a:r>
              <a:rPr lang="fr-FR" sz="2400" dirty="0" err="1">
                <a:latin typeface="Courier"/>
                <a:cs typeface="Courier"/>
              </a:rPr>
              <a:t>test_string</a:t>
            </a:r>
            <a:r>
              <a:rPr lang="fr-FR" sz="2400" dirty="0">
                <a:latin typeface="Courier"/>
                <a:cs typeface="Courier"/>
              </a:rPr>
              <a:t> = </a:t>
            </a:r>
            <a:r>
              <a:rPr lang="en-US" sz="2400" b="1" dirty="0"/>
              <a:t>“</a:t>
            </a:r>
            <a:r>
              <a:rPr lang="fr-FR" sz="2400" dirty="0">
                <a:latin typeface="Courier"/>
                <a:cs typeface="Courier"/>
              </a:rPr>
              <a:t>EDU</a:t>
            </a:r>
            <a:r>
              <a:rPr lang="en-US" sz="2400" b="1" dirty="0"/>
              <a:t>”</a:t>
            </a:r>
            <a:r>
              <a:rPr lang="fr-FR" sz="24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fr-FR" sz="2400" dirty="0">
              <a:latin typeface="Courier"/>
              <a:cs typeface="Courier"/>
            </a:endParaRPr>
          </a:p>
          <a:p>
            <a:pPr marL="742950" lvl="2" indent="-342900">
              <a:buFontTx/>
              <a:buChar char="•"/>
            </a:pPr>
            <a:r>
              <a:rPr lang="en-US" sz="1800" dirty="0" err="1">
                <a:latin typeface="Courier New"/>
                <a:cs typeface="Courier New"/>
              </a:rPr>
              <a:t>cout</a:t>
            </a:r>
            <a:r>
              <a:rPr lang="en-US" sz="1800" dirty="0">
                <a:latin typeface="Courier New"/>
                <a:cs typeface="Courier New"/>
              </a:rPr>
              <a:t> &lt;&lt;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test_string</a:t>
            </a:r>
            <a:r>
              <a:rPr lang="en-US" sz="1800" dirty="0">
                <a:latin typeface="Courier New"/>
                <a:cs typeface="Courier New"/>
              </a:rPr>
              <a:t>);  // 24 on most machines</a:t>
            </a:r>
          </a:p>
          <a:p>
            <a:pPr marL="742950" lvl="2" indent="-342900">
              <a:buFontTx/>
              <a:buChar char="•"/>
            </a:pPr>
            <a:r>
              <a:rPr lang="en-US" sz="1800" dirty="0" err="1">
                <a:latin typeface="Courier New"/>
                <a:cs typeface="Courier New"/>
              </a:rPr>
              <a:t>cout</a:t>
            </a:r>
            <a:r>
              <a:rPr lang="en-US" sz="1800" dirty="0">
                <a:latin typeface="Courier New"/>
                <a:cs typeface="Courier New"/>
              </a:rPr>
              <a:t> &lt;&lt; </a:t>
            </a:r>
            <a:r>
              <a:rPr lang="en-US" sz="1800" dirty="0" err="1">
                <a:latin typeface="Courier New"/>
                <a:cs typeface="Courier New"/>
              </a:rPr>
              <a:t>strlen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test_string</a:t>
            </a:r>
            <a:r>
              <a:rPr lang="en-US" sz="1800" dirty="0">
                <a:latin typeface="Courier New"/>
                <a:cs typeface="Courier New"/>
              </a:rPr>
              <a:t>);  // ERROR! </a:t>
            </a:r>
            <a:r>
              <a:rPr lang="en-US" sz="1800" dirty="0" err="1">
                <a:latin typeface="Courier New"/>
                <a:cs typeface="Courier New"/>
              </a:rPr>
              <a:t>strlen</a:t>
            </a:r>
            <a:r>
              <a:rPr lang="en-US" sz="1800" dirty="0">
                <a:latin typeface="Courier New"/>
                <a:cs typeface="Courier New"/>
              </a:rPr>
              <a:t>() is 									  // for use with C 									  // string, not C++ 									  // string!</a:t>
            </a:r>
          </a:p>
          <a:p>
            <a:pPr marL="742950" lvl="2" indent="-342900">
              <a:buFontTx/>
              <a:buChar char="•"/>
            </a:pPr>
            <a:r>
              <a:rPr lang="en-US" sz="1800" dirty="0">
                <a:latin typeface="Courier New"/>
                <a:cs typeface="Courier New"/>
              </a:rPr>
              <a:t>Cout &lt;&lt; </a:t>
            </a:r>
            <a:r>
              <a:rPr lang="en-US" sz="1800" dirty="0" err="1">
                <a:latin typeface="Courier New"/>
                <a:cs typeface="Courier New"/>
              </a:rPr>
              <a:t>test_string.length</a:t>
            </a:r>
            <a:r>
              <a:rPr lang="en-US" sz="1800" dirty="0">
                <a:latin typeface="Courier New"/>
                <a:cs typeface="Courier New"/>
              </a:rPr>
              <a:t>(); // 3</a:t>
            </a:r>
          </a:p>
          <a:p>
            <a:pPr marL="742950" lvl="2" indent="-342900">
              <a:buFontTx/>
              <a:buChar char="•"/>
            </a:pPr>
            <a:endParaRPr lang="fr-FR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lvl="2" indent="0">
              <a:buNone/>
            </a:pP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REMEMBER: string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 class;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it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has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functions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and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operations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.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They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are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invoked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on a class via the DOT (.)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operator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 as in the case of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test_string.length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(), </a:t>
            </a:r>
            <a:r>
              <a:rPr lang="fr-FR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test_string.size</a:t>
            </a:r>
            <a:r>
              <a:rPr lang="fr-FR" sz="1800" b="1" dirty="0">
                <a:solidFill>
                  <a:srgbClr val="FFFF00"/>
                </a:solidFill>
                <a:latin typeface="Courier New"/>
                <a:cs typeface="Courier New"/>
              </a:rPr>
              <a:t>(), etc.</a:t>
            </a:r>
            <a:endParaRPr lang="en-US" sz="1800" b="1">
              <a:solidFill>
                <a:srgbClr val="FF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50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04" y="397339"/>
            <a:ext cx="83857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REVIEW: STRINGSTREAM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504" y="982115"/>
            <a:ext cx="8311296" cy="4708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http://www.cplusplus.com/search.do?q=stringstream&amp;kwr=no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Available via #include &lt;</a:t>
            </a:r>
            <a:r>
              <a:rPr lang="en-US" sz="2400" dirty="0" err="1"/>
              <a:t>sstream</a:t>
            </a:r>
            <a:r>
              <a:rPr lang="en-US" sz="2400" dirty="0"/>
              <a:t>&gt;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This is a stream of strings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Namely a string buffer containing a sequence of characters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Reading from: &lt;&lt;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Writing to: &gt;&gt;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 err="1"/>
              <a:t>Stringstream</a:t>
            </a:r>
            <a:r>
              <a:rPr lang="en-US" sz="2400" dirty="0"/>
              <a:t> reads from comma-delimited string source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solidFill>
                  <a:srgbClr val="FFFF00"/>
                </a:solidFill>
                <a:latin typeface="Courier New"/>
                <a:cs typeface="Courier New"/>
              </a:rPr>
              <a:t>stringstream</a:t>
            </a:r>
            <a:r>
              <a:rPr lang="pt-BR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ourier New"/>
                <a:cs typeface="Courier New"/>
              </a:rPr>
              <a:t>ss</a:t>
            </a:r>
            <a:r>
              <a:rPr lang="pt-BR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string s1, s2;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ss &lt;&lt; 123 &lt;&lt; "                " &lt;&lt; 456;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ss &gt;&gt; s1;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ss &gt;&gt; s2;</a:t>
            </a:r>
          </a:p>
          <a:p>
            <a:r>
              <a:rPr lang="cs-CZ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cs-CZ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cs-CZ" dirty="0">
                <a:solidFill>
                  <a:srgbClr val="FFFF00"/>
                </a:solidFill>
                <a:latin typeface="Courier New"/>
                <a:cs typeface="Courier New"/>
              </a:rPr>
              <a:t> &lt;&lt; s1 &lt;&lt; </a:t>
            </a:r>
            <a:r>
              <a:rPr lang="cs-CZ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cs-CZ" dirty="0">
                <a:solidFill>
                  <a:srgbClr val="FFFF00"/>
                </a:solidFill>
                <a:latin typeface="Courier New"/>
                <a:cs typeface="Courier New"/>
              </a:rPr>
              <a:t> &lt;&lt; s2;</a:t>
            </a:r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37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8642</TotalTime>
  <Words>1166</Words>
  <Application>Microsoft Office PowerPoint</Application>
  <PresentationFormat>On-screen Show (4:3)</PresentationFormat>
  <Paragraphs>188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REVIEW: ARRAYS / BOUND CHECKING</vt:lpstr>
      <vt:lpstr>REVIEW: C/C++ STRING INITIALIZATIONS</vt:lpstr>
      <vt:lpstr>REVIEW: C STRING LIBRARY USAGE</vt:lpstr>
      <vt:lpstr>REVIEW: C++ STRING LIBRARY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373</cp:revision>
  <dcterms:created xsi:type="dcterms:W3CDTF">2014-05-27T23:33:29Z</dcterms:created>
  <dcterms:modified xsi:type="dcterms:W3CDTF">2022-09-22T14:41:21Z</dcterms:modified>
</cp:coreProperties>
</file>