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5"/>
  </p:notesMasterIdLst>
  <p:sldIdLst>
    <p:sldId id="762" r:id="rId2"/>
    <p:sldId id="683" r:id="rId3"/>
    <p:sldId id="684" r:id="rId4"/>
    <p:sldId id="685" r:id="rId5"/>
    <p:sldId id="686" r:id="rId6"/>
    <p:sldId id="687" r:id="rId7"/>
    <p:sldId id="688" r:id="rId8"/>
    <p:sldId id="751" r:id="rId9"/>
    <p:sldId id="752" r:id="rId10"/>
    <p:sldId id="689" r:id="rId11"/>
    <p:sldId id="690" r:id="rId12"/>
    <p:sldId id="750" r:id="rId13"/>
    <p:sldId id="753" r:id="rId14"/>
    <p:sldId id="754" r:id="rId15"/>
    <p:sldId id="691" r:id="rId16"/>
    <p:sldId id="755" r:id="rId17"/>
    <p:sldId id="756" r:id="rId18"/>
    <p:sldId id="692" r:id="rId19"/>
    <p:sldId id="740" r:id="rId20"/>
    <p:sldId id="757" r:id="rId21"/>
    <p:sldId id="758" r:id="rId22"/>
    <p:sldId id="759" r:id="rId23"/>
    <p:sldId id="760" r:id="rId24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F4985-6306-453B-AF3D-A10672FCC70F}" v="74" dt="2021-10-18T16:07:43.183"/>
    <p1510:client id="{5A65BA00-1F74-4C56-9E05-4ADA4F8EB1BB}" v="64" dt="2021-09-21T03:28:17.592"/>
    <p1510:client id="{64EC8F8D-F0EF-4A4F-AB0F-B11512019EEB}" v="216" dt="2021-09-28T02:57:0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80" autoAdjust="0"/>
  </p:normalViewPr>
  <p:slideViewPr>
    <p:cSldViewPr>
      <p:cViewPr>
        <p:scale>
          <a:sx n="75" d="100"/>
          <a:sy n="75" d="100"/>
        </p:scale>
        <p:origin x="-1008" y="-4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64EC8F8D-F0EF-4A4F-AB0F-B11512019EEB}"/>
    <pc:docChg chg="addSld delSld modSld sldOrd addMainMaster delMainMaster">
      <pc:chgData name="Joseph Su" userId="547037e20b00b288" providerId="Windows Live" clId="Web-{64EC8F8D-F0EF-4A4F-AB0F-B11512019EEB}" dt="2021-09-28T02:57:01.038" v="138" actId="1076"/>
      <pc:docMkLst>
        <pc:docMk/>
      </pc:docMkLst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3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4"/>
        </pc:sldMkLst>
      </pc:sldChg>
      <pc:sldChg chg="modSp mod modClrScheme chgLayout">
        <pc:chgData name="Joseph Su" userId="547037e20b00b288" providerId="Windows Live" clId="Web-{64EC8F8D-F0EF-4A4F-AB0F-B11512019EEB}" dt="2021-09-28T02:55:41.221" v="106" actId="1076"/>
        <pc:sldMkLst>
          <pc:docMk/>
          <pc:sldMk cId="0" sldId="685"/>
        </pc:sldMkLst>
        <pc:spChg chg="mod">
          <ac:chgData name="Joseph Su" userId="547037e20b00b288" providerId="Windows Live" clId="Web-{64EC8F8D-F0EF-4A4F-AB0F-B11512019EEB}" dt="2021-09-28T02:55:41.221" v="106" actId="1076"/>
          <ac:spMkLst>
            <pc:docMk/>
            <pc:sldMk cId="0" sldId="685"/>
            <ac:spMk id="604164" creationId="{CDF25428-7102-4AF3-87E8-9902C1354C25}"/>
          </ac:spMkLst>
        </pc:spChg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6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7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8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89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90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91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692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40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0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1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2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3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4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5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6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7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8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59"/>
        </pc:sldMkLst>
      </pc:sldChg>
      <pc:sldChg chg="mod modClrScheme chgLayout">
        <pc:chgData name="Joseph Su" userId="547037e20b00b288" providerId="Windows Live" clId="Web-{64EC8F8D-F0EF-4A4F-AB0F-B11512019EEB}" dt="2021-09-28T02:55:15.282" v="103"/>
        <pc:sldMkLst>
          <pc:docMk/>
          <pc:sldMk cId="0" sldId="760"/>
        </pc:sldMkLst>
      </pc:sldChg>
      <pc:sldChg chg="new del">
        <pc:chgData name="Joseph Su" userId="547037e20b00b288" providerId="Windows Live" clId="Web-{64EC8F8D-F0EF-4A4F-AB0F-B11512019EEB}" dt="2021-09-28T02:50:25.311" v="3"/>
        <pc:sldMkLst>
          <pc:docMk/>
          <pc:sldMk cId="224045575" sldId="761"/>
        </pc:sldMkLst>
      </pc:sldChg>
      <pc:sldChg chg="modSp add mod ord modClrScheme chgLayout">
        <pc:chgData name="Joseph Su" userId="547037e20b00b288" providerId="Windows Live" clId="Web-{64EC8F8D-F0EF-4A4F-AB0F-B11512019EEB}" dt="2021-09-28T02:57:01.038" v="138" actId="1076"/>
        <pc:sldMkLst>
          <pc:docMk/>
          <pc:sldMk cId="424713940" sldId="762"/>
        </pc:sldMkLst>
        <pc:spChg chg="mod">
          <ac:chgData name="Joseph Su" userId="547037e20b00b288" providerId="Windows Live" clId="Web-{64EC8F8D-F0EF-4A4F-AB0F-B11512019EEB}" dt="2021-09-28T02:56:55.554" v="137" actId="14100"/>
          <ac:spMkLst>
            <pc:docMk/>
            <pc:sldMk cId="424713940" sldId="762"/>
            <ac:spMk id="8196" creationId="{FF42F440-CF2E-46D1-AFF6-CDE01B407576}"/>
          </ac:spMkLst>
        </pc:spChg>
        <pc:spChg chg="mod">
          <ac:chgData name="Joseph Su" userId="547037e20b00b288" providerId="Windows Live" clId="Web-{64EC8F8D-F0EF-4A4F-AB0F-B11512019EEB}" dt="2021-09-28T02:57:01.038" v="138" actId="1076"/>
          <ac:spMkLst>
            <pc:docMk/>
            <pc:sldMk cId="424713940" sldId="762"/>
            <ac:spMk id="8197" creationId="{7842DA04-4543-4CA8-9F2B-8DAF873D303B}"/>
          </ac:spMkLst>
        </pc:spChg>
        <pc:spChg chg="mod">
          <ac:chgData name="Joseph Su" userId="547037e20b00b288" providerId="Windows Live" clId="Web-{64EC8F8D-F0EF-4A4F-AB0F-B11512019EEB}" dt="2021-09-28T02:56:22.177" v="116" actId="20577"/>
          <ac:spMkLst>
            <pc:docMk/>
            <pc:sldMk cId="424713940" sldId="762"/>
            <ac:spMk id="8200" creationId="{433558FE-EBFA-4D80-8D0D-837032A25BC1}"/>
          </ac:spMkLst>
        </pc:spChg>
        <pc:spChg chg="mod">
          <ac:chgData name="Joseph Su" userId="547037e20b00b288" providerId="Windows Live" clId="Web-{64EC8F8D-F0EF-4A4F-AB0F-B11512019EEB}" dt="2021-09-28T02:51:29.471" v="71" actId="20577"/>
          <ac:spMkLst>
            <pc:docMk/>
            <pc:sldMk cId="424713940" sldId="762"/>
            <ac:spMk id="618501" creationId="{ADEA0066-A596-4978-9C97-BDC3F24060C9}"/>
          </ac:spMkLst>
        </pc:spChg>
      </pc:sldChg>
      <pc:sldMasterChg chg="del delSldLayout">
        <pc:chgData name="Joseph Su" userId="547037e20b00b288" providerId="Windows Live" clId="Web-{64EC8F8D-F0EF-4A4F-AB0F-B11512019EEB}" dt="2021-09-28T02:52:28.647" v="102"/>
        <pc:sldMasterMkLst>
          <pc:docMk/>
          <pc:sldMasterMk cId="0" sldId="2147483649"/>
        </pc:sldMasterMkLst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0" sldId="2147483650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2420009884" sldId="2147483651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1453325892" sldId="2147483652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1275187142" sldId="2147483653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4033323263" sldId="2147483654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1230907222" sldId="2147483655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632509428" sldId="2147483656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3779103756" sldId="2147483657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562109794" sldId="2147483658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419949741" sldId="2147483659"/>
          </pc:sldLayoutMkLst>
        </pc:sldLayoutChg>
        <pc:sldLayoutChg chg="del">
          <pc:chgData name="Joseph Su" userId="547037e20b00b288" providerId="Windows Live" clId="Web-{64EC8F8D-F0EF-4A4F-AB0F-B11512019EEB}" dt="2021-09-28T02:52:28.647" v="102"/>
          <pc:sldLayoutMkLst>
            <pc:docMk/>
            <pc:sldMasterMk cId="0" sldId="2147483649"/>
            <pc:sldLayoutMk cId="3146248060" sldId="2147483660"/>
          </pc:sldLayoutMkLst>
        </pc:sldLayoutChg>
      </pc:sldMasterChg>
      <pc:sldMasterChg chg="add del addSldLayout delSldLayout">
        <pc:chgData name="Joseph Su" userId="547037e20b00b288" providerId="Windows Live" clId="Web-{64EC8F8D-F0EF-4A4F-AB0F-B11512019EEB}" dt="2021-09-28T02:52:28.647" v="102"/>
        <pc:sldMasterMkLst>
          <pc:docMk/>
          <pc:sldMasterMk cId="2834490441" sldId="2147483709"/>
        </pc:sldMasterMkLst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1188773372" sldId="2147483710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826883011" sldId="2147483711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4216691938" sldId="2147483712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3185221405" sldId="2147483713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3684119282" sldId="2147483714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1221977298" sldId="2147483715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289262762" sldId="2147483716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2953911412" sldId="2147483717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1361522280" sldId="2147483718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833508554" sldId="2147483719"/>
          </pc:sldLayoutMkLst>
        </pc:sldLayoutChg>
        <pc:sldLayoutChg chg="add del">
          <pc:chgData name="Joseph Su" userId="547037e20b00b288" providerId="Windows Live" clId="Web-{64EC8F8D-F0EF-4A4F-AB0F-B11512019EEB}" dt="2021-09-28T02:52:28.647" v="102"/>
          <pc:sldLayoutMkLst>
            <pc:docMk/>
            <pc:sldMasterMk cId="2834490441" sldId="2147483709"/>
            <pc:sldLayoutMk cId="733414653" sldId="2147483720"/>
          </pc:sldLayoutMkLst>
        </pc:sldLayoutChg>
      </pc:sldMasterChg>
      <pc:sldMasterChg chg="add del addSldLayout delSldLayout modSldLayout">
        <pc:chgData name="Joseph Su" userId="547037e20b00b288" providerId="Windows Live" clId="Web-{64EC8F8D-F0EF-4A4F-AB0F-B11512019EEB}" dt="2021-09-28T02:55:15.282" v="103"/>
        <pc:sldMasterMkLst>
          <pc:docMk/>
          <pc:sldMasterMk cId="421586736" sldId="2147483721"/>
        </pc:sldMasterMkLst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099706913" sldId="2147483722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482971350" sldId="2147483723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697113999" sldId="2147483724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2750953578" sldId="2147483725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0802346" sldId="2147483726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795186763" sldId="2147483727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3457760902" sldId="2147483728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643034245" sldId="2147483729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109613852" sldId="2147483730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1843287334" sldId="2147483731"/>
          </pc:sldLayoutMkLst>
        </pc:sldLayoutChg>
        <pc:sldLayoutChg chg="add del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421586736" sldId="2147483721"/>
            <pc:sldLayoutMk cId="2401648993" sldId="2147483732"/>
          </pc:sldLayoutMkLst>
        </pc:sldLayoutChg>
      </pc:sldMasterChg>
      <pc:sldMasterChg chg="add addSldLayout modSldLayout">
        <pc:chgData name="Joseph Su" userId="547037e20b00b288" providerId="Windows Live" clId="Web-{64EC8F8D-F0EF-4A4F-AB0F-B11512019EEB}" dt="2021-09-28T02:55:15.282" v="103"/>
        <pc:sldMasterMkLst>
          <pc:docMk/>
          <pc:sldMasterMk cId="66873702" sldId="2147483733"/>
        </pc:sldMasterMkLst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824374926" sldId="2147483734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3217776629" sldId="2147483735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2740496102" sldId="2147483736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893808191" sldId="2147483737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130422276" sldId="2147483738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1233013857" sldId="2147483739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254446406" sldId="2147483740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2737955664" sldId="2147483741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1561043314" sldId="2147483742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2606105968" sldId="2147483743"/>
          </pc:sldLayoutMkLst>
        </pc:sldLayoutChg>
        <pc:sldLayoutChg chg="add mod replId">
          <pc:chgData name="Joseph Su" userId="547037e20b00b288" providerId="Windows Live" clId="Web-{64EC8F8D-F0EF-4A4F-AB0F-B11512019EEB}" dt="2021-09-28T02:55:15.282" v="103"/>
          <pc:sldLayoutMkLst>
            <pc:docMk/>
            <pc:sldMasterMk cId="66873702" sldId="2147483733"/>
            <pc:sldLayoutMk cId="288925246" sldId="2147483744"/>
          </pc:sldLayoutMkLst>
        </pc:sldLayoutChg>
      </pc:sldMasterChg>
    </pc:docChg>
  </pc:docChgLst>
  <pc:docChgLst>
    <pc:chgData name="Joseph Su" userId="547037e20b00b288" providerId="Windows Live" clId="Web-{5A65BA00-1F74-4C56-9E05-4ADA4F8EB1BB}"/>
    <pc:docChg chg="modSld modMainMaster">
      <pc:chgData name="Joseph Su" userId="547037e20b00b288" providerId="Windows Live" clId="Web-{5A65BA00-1F74-4C56-9E05-4ADA4F8EB1BB}" dt="2021-09-21T03:28:17.592" v="49" actId="1076"/>
      <pc:docMkLst>
        <pc:docMk/>
      </pc:docMkLst>
      <pc:sldChg chg="delSp modSp">
        <pc:chgData name="Joseph Su" userId="547037e20b00b288" providerId="Windows Live" clId="Web-{5A65BA00-1F74-4C56-9E05-4ADA4F8EB1BB}" dt="2021-09-21T03:22:13.820" v="3"/>
        <pc:sldMkLst>
          <pc:docMk/>
          <pc:sldMk cId="0" sldId="683"/>
        </pc:sldMkLst>
        <pc:spChg chg="del">
          <ac:chgData name="Joseph Su" userId="547037e20b00b288" providerId="Windows Live" clId="Web-{5A65BA00-1F74-4C56-9E05-4ADA4F8EB1BB}" dt="2021-09-21T03:22:12.695" v="2"/>
          <ac:spMkLst>
            <pc:docMk/>
            <pc:sldMk cId="0" sldId="683"/>
            <ac:spMk id="9" creationId="{C3FB0722-DB44-4024-8B54-9D6CF625F4B2}"/>
          </ac:spMkLst>
        </pc:spChg>
        <pc:spChg chg="del">
          <ac:chgData name="Joseph Su" userId="547037e20b00b288" providerId="Windows Live" clId="Web-{5A65BA00-1F74-4C56-9E05-4ADA4F8EB1BB}" dt="2021-09-21T03:22:13.820" v="3"/>
          <ac:spMkLst>
            <pc:docMk/>
            <pc:sldMk cId="0" sldId="683"/>
            <ac:spMk id="10" creationId="{C0CDFD39-4BAF-4F75-98A2-ADDBFE1E85B3}"/>
          </ac:spMkLst>
        </pc:spChg>
        <pc:spChg chg="mod">
          <ac:chgData name="Joseph Su" userId="547037e20b00b288" providerId="Windows Live" clId="Web-{5A65BA00-1F74-4C56-9E05-4ADA4F8EB1BB}" dt="2021-09-21T03:21:57.132" v="1" actId="20577"/>
          <ac:spMkLst>
            <pc:docMk/>
            <pc:sldMk cId="0" sldId="683"/>
            <ac:spMk id="602115" creationId="{F6D09952-9DA4-46AB-BBFE-CD20FC3CA86A}"/>
          </ac:spMkLst>
        </pc:spChg>
      </pc:sldChg>
      <pc:sldChg chg="delSp modSp">
        <pc:chgData name="Joseph Su" userId="547037e20b00b288" providerId="Windows Live" clId="Web-{5A65BA00-1F74-4C56-9E05-4ADA4F8EB1BB}" dt="2021-09-21T03:22:22.523" v="6" actId="20577"/>
        <pc:sldMkLst>
          <pc:docMk/>
          <pc:sldMk cId="0" sldId="684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4"/>
            <ac:spMk id="9" creationId="{D874760C-6521-48C2-9127-A17B8BC541D5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4"/>
            <ac:spMk id="10" creationId="{536121D4-CEF6-448A-ABB2-E8E243F98AB0}"/>
          </ac:spMkLst>
        </pc:spChg>
        <pc:spChg chg="mod">
          <ac:chgData name="Joseph Su" userId="547037e20b00b288" providerId="Windows Live" clId="Web-{5A65BA00-1F74-4C56-9E05-4ADA4F8EB1BB}" dt="2021-09-21T03:22:22.523" v="6" actId="20577"/>
          <ac:spMkLst>
            <pc:docMk/>
            <pc:sldMk cId="0" sldId="684"/>
            <ac:spMk id="603139" creationId="{9D4C5B93-FE18-4DD8-B7F2-41DF2F29205C}"/>
          </ac:spMkLst>
        </pc:spChg>
      </pc:sldChg>
      <pc:sldChg chg="delSp">
        <pc:chgData name="Joseph Su" userId="547037e20b00b288" providerId="Windows Live" clId="Web-{5A65BA00-1F74-4C56-9E05-4ADA4F8EB1BB}" dt="2021-09-21T03:22:17.820" v="4"/>
        <pc:sldMkLst>
          <pc:docMk/>
          <pc:sldMk cId="0" sldId="685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5"/>
            <ac:spMk id="6" creationId="{F761EE88-021A-434B-972D-2AB143D9888D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5"/>
            <ac:spMk id="7" creationId="{7AC2CDBE-7522-4291-B992-C283F4EBA79B}"/>
          </ac:spMkLst>
        </pc:spChg>
      </pc:sldChg>
      <pc:sldChg chg="delSp modSp">
        <pc:chgData name="Joseph Su" userId="547037e20b00b288" providerId="Windows Live" clId="Web-{5A65BA00-1F74-4C56-9E05-4ADA4F8EB1BB}" dt="2021-09-21T03:22:33.211" v="8" actId="20577"/>
        <pc:sldMkLst>
          <pc:docMk/>
          <pc:sldMk cId="0" sldId="686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6"/>
            <ac:spMk id="9" creationId="{D2A6F6EB-0811-4ABB-AFC7-C322128989C0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6"/>
            <ac:spMk id="10" creationId="{BAFCA3F1-8B70-47C4-B687-38C16BC3DB5E}"/>
          </ac:spMkLst>
        </pc:spChg>
        <pc:spChg chg="mod">
          <ac:chgData name="Joseph Su" userId="547037e20b00b288" providerId="Windows Live" clId="Web-{5A65BA00-1F74-4C56-9E05-4ADA4F8EB1BB}" dt="2021-09-21T03:22:33.211" v="8" actId="20577"/>
          <ac:spMkLst>
            <pc:docMk/>
            <pc:sldMk cId="0" sldId="686"/>
            <ac:spMk id="605187" creationId="{327A7279-46FC-4743-925F-53ED3695BD18}"/>
          </ac:spMkLst>
        </pc:spChg>
      </pc:sldChg>
      <pc:sldChg chg="delSp modSp">
        <pc:chgData name="Joseph Su" userId="547037e20b00b288" providerId="Windows Live" clId="Web-{5A65BA00-1F74-4C56-9E05-4ADA4F8EB1BB}" dt="2021-09-21T03:22:44.570" v="10" actId="20577"/>
        <pc:sldMkLst>
          <pc:docMk/>
          <pc:sldMk cId="0" sldId="687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7"/>
            <ac:spMk id="9" creationId="{D5D60E24-2117-4C4F-BC84-57ACF9B5D4E6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7"/>
            <ac:spMk id="10" creationId="{B288E87F-CF0C-48B3-8194-704BBBF2B6C7}"/>
          </ac:spMkLst>
        </pc:spChg>
        <pc:spChg chg="mod">
          <ac:chgData name="Joseph Su" userId="547037e20b00b288" providerId="Windows Live" clId="Web-{5A65BA00-1F74-4C56-9E05-4ADA4F8EB1BB}" dt="2021-09-21T03:22:44.570" v="10" actId="20577"/>
          <ac:spMkLst>
            <pc:docMk/>
            <pc:sldMk cId="0" sldId="687"/>
            <ac:spMk id="606211" creationId="{A610BB38-3659-4A78-A163-3D11D1DEBAF7}"/>
          </ac:spMkLst>
        </pc:spChg>
      </pc:sldChg>
      <pc:sldChg chg="delSp modSp">
        <pc:chgData name="Joseph Su" userId="547037e20b00b288" providerId="Windows Live" clId="Web-{5A65BA00-1F74-4C56-9E05-4ADA4F8EB1BB}" dt="2021-09-21T03:22:55.617" v="12" actId="1076"/>
        <pc:sldMkLst>
          <pc:docMk/>
          <pc:sldMk cId="0" sldId="688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8"/>
            <ac:spMk id="7" creationId="{FA770CDA-0EDB-4E64-94C2-847BCBD09C5E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8"/>
            <ac:spMk id="8" creationId="{24095A6C-4924-44B1-8E51-13A0E00647FF}"/>
          </ac:spMkLst>
        </pc:spChg>
        <pc:spChg chg="del">
          <ac:chgData name="Joseph Su" userId="547037e20b00b288" providerId="Windows Live" clId="Web-{5A65BA00-1F74-4C56-9E05-4ADA4F8EB1BB}" dt="2021-09-21T03:22:49.055" v="11"/>
          <ac:spMkLst>
            <pc:docMk/>
            <pc:sldMk cId="0" sldId="688"/>
            <ac:spMk id="607234" creationId="{EA625997-888C-4097-A471-FE33ECF1A75B}"/>
          </ac:spMkLst>
        </pc:spChg>
        <pc:spChg chg="mod">
          <ac:chgData name="Joseph Su" userId="547037e20b00b288" providerId="Windows Live" clId="Web-{5A65BA00-1F74-4C56-9E05-4ADA4F8EB1BB}" dt="2021-09-21T03:22:55.617" v="12" actId="1076"/>
          <ac:spMkLst>
            <pc:docMk/>
            <pc:sldMk cId="0" sldId="688"/>
            <ac:spMk id="607235" creationId="{A7502388-AD80-4A67-A025-306F660326D3}"/>
          </ac:spMkLst>
        </pc:spChg>
      </pc:sldChg>
      <pc:sldChg chg="delSp modSp">
        <pc:chgData name="Joseph Su" userId="547037e20b00b288" providerId="Windows Live" clId="Web-{5A65BA00-1F74-4C56-9E05-4ADA4F8EB1BB}" dt="2021-09-21T03:23:30.712" v="18" actId="20577"/>
        <pc:sldMkLst>
          <pc:docMk/>
          <pc:sldMk cId="0" sldId="689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9"/>
            <ac:spMk id="9" creationId="{32DDBF3B-EE8D-4D7C-8536-0AB77E78E84B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89"/>
            <ac:spMk id="10" creationId="{E06E074A-0597-43AD-8EF1-FE81883F6F80}"/>
          </ac:spMkLst>
        </pc:spChg>
        <pc:spChg chg="mod">
          <ac:chgData name="Joseph Su" userId="547037e20b00b288" providerId="Windows Live" clId="Web-{5A65BA00-1F74-4C56-9E05-4ADA4F8EB1BB}" dt="2021-09-21T03:23:30.712" v="18" actId="20577"/>
          <ac:spMkLst>
            <pc:docMk/>
            <pc:sldMk cId="0" sldId="689"/>
            <ac:spMk id="608259" creationId="{DEDDD64D-9987-4F59-B403-1F86DC083AB8}"/>
          </ac:spMkLst>
        </pc:spChg>
      </pc:sldChg>
      <pc:sldChg chg="delSp modSp">
        <pc:chgData name="Joseph Su" userId="547037e20b00b288" providerId="Windows Live" clId="Web-{5A65BA00-1F74-4C56-9E05-4ADA4F8EB1BB}" dt="2021-09-21T03:23:40.790" v="21" actId="1076"/>
        <pc:sldMkLst>
          <pc:docMk/>
          <pc:sldMk cId="0" sldId="690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0"/>
            <ac:spMk id="5" creationId="{3F1D6E2D-829E-4FC4-97D3-8DFBED6FD47C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0"/>
            <ac:spMk id="6" creationId="{378652C3-448C-48D2-9BBB-4FFD55899BBA}"/>
          </ac:spMkLst>
        </pc:spChg>
        <pc:spChg chg="mod">
          <ac:chgData name="Joseph Su" userId="547037e20b00b288" providerId="Windows Live" clId="Web-{5A65BA00-1F74-4C56-9E05-4ADA4F8EB1BB}" dt="2021-09-21T03:23:36.524" v="20" actId="20577"/>
          <ac:spMkLst>
            <pc:docMk/>
            <pc:sldMk cId="0" sldId="690"/>
            <ac:spMk id="609282" creationId="{0C16851B-2FF6-4ED3-BFF6-F5AB853758C8}"/>
          </ac:spMkLst>
        </pc:spChg>
        <pc:spChg chg="mod">
          <ac:chgData name="Joseph Su" userId="547037e20b00b288" providerId="Windows Live" clId="Web-{5A65BA00-1F74-4C56-9E05-4ADA4F8EB1BB}" dt="2021-09-21T03:23:40.790" v="21" actId="1076"/>
          <ac:spMkLst>
            <pc:docMk/>
            <pc:sldMk cId="0" sldId="690"/>
            <ac:spMk id="609283" creationId="{D3280B96-C7C1-4638-81E3-D87B5ADAB6B0}"/>
          </ac:spMkLst>
        </pc:spChg>
      </pc:sldChg>
      <pc:sldChg chg="delSp modSp">
        <pc:chgData name="Joseph Su" userId="547037e20b00b288" providerId="Windows Live" clId="Web-{5A65BA00-1F74-4C56-9E05-4ADA4F8EB1BB}" dt="2021-09-21T03:26:23.559" v="31" actId="1076"/>
        <pc:sldMkLst>
          <pc:docMk/>
          <pc:sldMk cId="0" sldId="691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1"/>
            <ac:spMk id="6" creationId="{C352CC06-34D2-42D5-9018-D2EE0D1406EE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1"/>
            <ac:spMk id="7" creationId="{13F32650-959E-4BF6-9874-FA936768A562}"/>
          </ac:spMkLst>
        </pc:spChg>
        <pc:spChg chg="del">
          <ac:chgData name="Joseph Su" userId="547037e20b00b288" providerId="Windows Live" clId="Web-{5A65BA00-1F74-4C56-9E05-4ADA4F8EB1BB}" dt="2021-09-21T03:26:20.059" v="30"/>
          <ac:spMkLst>
            <pc:docMk/>
            <pc:sldMk cId="0" sldId="691"/>
            <ac:spMk id="610306" creationId="{2CE5510B-B40F-4F62-99E9-4CA303F537E8}"/>
          </ac:spMkLst>
        </pc:spChg>
        <pc:spChg chg="mod">
          <ac:chgData name="Joseph Su" userId="547037e20b00b288" providerId="Windows Live" clId="Web-{5A65BA00-1F74-4C56-9E05-4ADA4F8EB1BB}" dt="2021-09-21T03:26:23.559" v="31" actId="1076"/>
          <ac:spMkLst>
            <pc:docMk/>
            <pc:sldMk cId="0" sldId="691"/>
            <ac:spMk id="610307" creationId="{1635AD03-422F-4BAC-AF99-780E040D6E5A}"/>
          </ac:spMkLst>
        </pc:spChg>
      </pc:sldChg>
      <pc:sldChg chg="delSp modSp">
        <pc:chgData name="Joseph Su" userId="547037e20b00b288" providerId="Windows Live" clId="Web-{5A65BA00-1F74-4C56-9E05-4ADA4F8EB1BB}" dt="2021-09-21T03:27:07.637" v="37" actId="20577"/>
        <pc:sldMkLst>
          <pc:docMk/>
          <pc:sldMk cId="0" sldId="692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2"/>
            <ac:spMk id="9" creationId="{E31BF33B-0A44-490B-B321-BA10ADCC4D03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692"/>
            <ac:spMk id="10" creationId="{B1FAD5C0-DD1B-4A9B-BE68-4980F6D52144}"/>
          </ac:spMkLst>
        </pc:spChg>
        <pc:spChg chg="mod">
          <ac:chgData name="Joseph Su" userId="547037e20b00b288" providerId="Windows Live" clId="Web-{5A65BA00-1F74-4C56-9E05-4ADA4F8EB1BB}" dt="2021-09-21T03:27:07.637" v="37" actId="20577"/>
          <ac:spMkLst>
            <pc:docMk/>
            <pc:sldMk cId="0" sldId="692"/>
            <ac:spMk id="611331" creationId="{2ADBEEBE-9415-435E-947F-773B9ED189B0}"/>
          </ac:spMkLst>
        </pc:spChg>
      </pc:sldChg>
      <pc:sldChg chg="delSp modSp">
        <pc:chgData name="Joseph Su" userId="547037e20b00b288" providerId="Windows Live" clId="Web-{5A65BA00-1F74-4C56-9E05-4ADA4F8EB1BB}" dt="2021-09-21T03:27:24.591" v="40" actId="1076"/>
        <pc:sldMkLst>
          <pc:docMk/>
          <pc:sldMk cId="0" sldId="740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40"/>
            <ac:spMk id="5" creationId="{8DA28233-C9D5-456A-920C-81ED23F5FE53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40"/>
            <ac:spMk id="6" creationId="{579ED396-D764-468C-88DA-8B9DA9E59637}"/>
          </ac:spMkLst>
        </pc:spChg>
        <pc:spChg chg="del">
          <ac:chgData name="Joseph Su" userId="547037e20b00b288" providerId="Windows Live" clId="Web-{5A65BA00-1F74-4C56-9E05-4ADA4F8EB1BB}" dt="2021-09-21T03:27:11.653" v="38"/>
          <ac:spMkLst>
            <pc:docMk/>
            <pc:sldMk cId="0" sldId="740"/>
            <ac:spMk id="664578" creationId="{9CB2F73B-89C7-4061-A6BA-1FDB20B4069E}"/>
          </ac:spMkLst>
        </pc:spChg>
        <pc:spChg chg="mod">
          <ac:chgData name="Joseph Su" userId="547037e20b00b288" providerId="Windows Live" clId="Web-{5A65BA00-1F74-4C56-9E05-4ADA4F8EB1BB}" dt="2021-09-21T03:27:24.591" v="40" actId="1076"/>
          <ac:spMkLst>
            <pc:docMk/>
            <pc:sldMk cId="0" sldId="740"/>
            <ac:spMk id="664579" creationId="{C02F446C-39A3-4308-9DF4-CA9AF2A677D5}"/>
          </ac:spMkLst>
        </pc:spChg>
      </pc:sldChg>
      <pc:sldChg chg="delSp modSp">
        <pc:chgData name="Joseph Su" userId="547037e20b00b288" providerId="Windows Live" clId="Web-{5A65BA00-1F74-4C56-9E05-4ADA4F8EB1BB}" dt="2021-09-21T03:23:55.368" v="24" actId="1076"/>
        <pc:sldMkLst>
          <pc:docMk/>
          <pc:sldMk cId="0" sldId="750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0"/>
            <ac:spMk id="7" creationId="{6DDC036D-1653-46B4-BDFE-A8A77CB390E0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0"/>
            <ac:spMk id="8" creationId="{579DD3C3-7A6C-414E-BE38-9981BEFF8C24}"/>
          </ac:spMkLst>
        </pc:spChg>
        <pc:spChg chg="del">
          <ac:chgData name="Joseph Su" userId="547037e20b00b288" providerId="Windows Live" clId="Web-{5A65BA00-1F74-4C56-9E05-4ADA4F8EB1BB}" dt="2021-09-21T03:23:44.118" v="22"/>
          <ac:spMkLst>
            <pc:docMk/>
            <pc:sldMk cId="0" sldId="750"/>
            <ac:spMk id="679938" creationId="{E3ADAA59-7076-4B00-BF8D-77A8269AC4E9}"/>
          </ac:spMkLst>
        </pc:spChg>
        <pc:spChg chg="mod">
          <ac:chgData name="Joseph Su" userId="547037e20b00b288" providerId="Windows Live" clId="Web-{5A65BA00-1F74-4C56-9E05-4ADA4F8EB1BB}" dt="2021-09-21T03:23:55.368" v="24" actId="1076"/>
          <ac:spMkLst>
            <pc:docMk/>
            <pc:sldMk cId="0" sldId="750"/>
            <ac:spMk id="679939" creationId="{3EFD3165-67CC-4869-B490-8505816DB601}"/>
          </ac:spMkLst>
        </pc:spChg>
      </pc:sldChg>
      <pc:sldChg chg="delSp modSp">
        <pc:chgData name="Joseph Su" userId="547037e20b00b288" providerId="Windows Live" clId="Web-{5A65BA00-1F74-4C56-9E05-4ADA4F8EB1BB}" dt="2021-09-21T03:23:02.883" v="14" actId="1076"/>
        <pc:sldMkLst>
          <pc:docMk/>
          <pc:sldMk cId="0" sldId="751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1"/>
            <ac:spMk id="5" creationId="{BBD66CE0-5D39-44EA-B2C8-A210CC679CC3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1"/>
            <ac:spMk id="6" creationId="{274B7D14-79AF-4D06-8A0A-544238431FE0}"/>
          </ac:spMkLst>
        </pc:spChg>
        <pc:spChg chg="del">
          <ac:chgData name="Joseph Su" userId="547037e20b00b288" providerId="Windows Live" clId="Web-{5A65BA00-1F74-4C56-9E05-4ADA4F8EB1BB}" dt="2021-09-21T03:22:59.133" v="13"/>
          <ac:spMkLst>
            <pc:docMk/>
            <pc:sldMk cId="0" sldId="751"/>
            <ac:spMk id="680962" creationId="{7BB33DD2-2C9A-433C-A41C-589E20D23CAC}"/>
          </ac:spMkLst>
        </pc:spChg>
        <pc:spChg chg="mod">
          <ac:chgData name="Joseph Su" userId="547037e20b00b288" providerId="Windows Live" clId="Web-{5A65BA00-1F74-4C56-9E05-4ADA4F8EB1BB}" dt="2021-09-21T03:23:02.883" v="14" actId="1076"/>
          <ac:spMkLst>
            <pc:docMk/>
            <pc:sldMk cId="0" sldId="751"/>
            <ac:spMk id="680963" creationId="{46823B20-D118-4420-B2A9-4E8A49B4B37D}"/>
          </ac:spMkLst>
        </pc:spChg>
      </pc:sldChg>
      <pc:sldChg chg="delSp modSp">
        <pc:chgData name="Joseph Su" userId="547037e20b00b288" providerId="Windows Live" clId="Web-{5A65BA00-1F74-4C56-9E05-4ADA4F8EB1BB}" dt="2021-09-21T03:23:23.071" v="16" actId="1076"/>
        <pc:sldMkLst>
          <pc:docMk/>
          <pc:sldMk cId="0" sldId="752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2"/>
            <ac:spMk id="5" creationId="{81189073-DA0F-4B6E-991C-B12B3322CDDB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2"/>
            <ac:spMk id="6" creationId="{DE6ED7B0-CB03-41A0-8ABC-D9D9411DB545}"/>
          </ac:spMkLst>
        </pc:spChg>
        <pc:spChg chg="del">
          <ac:chgData name="Joseph Su" userId="547037e20b00b288" providerId="Windows Live" clId="Web-{5A65BA00-1F74-4C56-9E05-4ADA4F8EB1BB}" dt="2021-09-21T03:23:18.805" v="15"/>
          <ac:spMkLst>
            <pc:docMk/>
            <pc:sldMk cId="0" sldId="752"/>
            <ac:spMk id="681986" creationId="{4061A362-CB38-4FE6-B3AD-9E7BC49DD7BC}"/>
          </ac:spMkLst>
        </pc:spChg>
        <pc:spChg chg="mod">
          <ac:chgData name="Joseph Su" userId="547037e20b00b288" providerId="Windows Live" clId="Web-{5A65BA00-1F74-4C56-9E05-4ADA4F8EB1BB}" dt="2021-09-21T03:23:23.071" v="16" actId="1076"/>
          <ac:spMkLst>
            <pc:docMk/>
            <pc:sldMk cId="0" sldId="752"/>
            <ac:spMk id="681987" creationId="{B513B707-2C3E-4CC3-9317-090024692784}"/>
          </ac:spMkLst>
        </pc:spChg>
      </pc:sldChg>
      <pc:sldChg chg="delSp modSp">
        <pc:chgData name="Joseph Su" userId="547037e20b00b288" providerId="Windows Live" clId="Web-{5A65BA00-1F74-4C56-9E05-4ADA4F8EB1BB}" dt="2021-09-21T03:26:05.293" v="27" actId="1076"/>
        <pc:sldMkLst>
          <pc:docMk/>
          <pc:sldMk cId="0" sldId="753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3"/>
            <ac:spMk id="5" creationId="{DE0E9AE0-880F-487E-B362-56EC4B3E8B53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3"/>
            <ac:spMk id="6" creationId="{8185847E-51DF-4D45-9C45-234DE3C9BE67}"/>
          </ac:spMkLst>
        </pc:spChg>
        <pc:spChg chg="mod">
          <ac:chgData name="Joseph Su" userId="547037e20b00b288" providerId="Windows Live" clId="Web-{5A65BA00-1F74-4C56-9E05-4ADA4F8EB1BB}" dt="2021-09-21T03:25:59.714" v="26" actId="20577"/>
          <ac:spMkLst>
            <pc:docMk/>
            <pc:sldMk cId="0" sldId="753"/>
            <ac:spMk id="683010" creationId="{82E86874-1903-4CA5-B1E3-1F6C64DE2A99}"/>
          </ac:spMkLst>
        </pc:spChg>
        <pc:spChg chg="mod">
          <ac:chgData name="Joseph Su" userId="547037e20b00b288" providerId="Windows Live" clId="Web-{5A65BA00-1F74-4C56-9E05-4ADA4F8EB1BB}" dt="2021-09-21T03:26:05.293" v="27" actId="1076"/>
          <ac:spMkLst>
            <pc:docMk/>
            <pc:sldMk cId="0" sldId="753"/>
            <ac:spMk id="683011" creationId="{2239B021-38BD-44B9-A0E9-0B4BF730EDF2}"/>
          </ac:spMkLst>
        </pc:spChg>
      </pc:sldChg>
      <pc:sldChg chg="delSp modSp">
        <pc:chgData name="Joseph Su" userId="547037e20b00b288" providerId="Windows Live" clId="Web-{5A65BA00-1F74-4C56-9E05-4ADA4F8EB1BB}" dt="2021-09-21T03:26:15.230" v="29" actId="1076"/>
        <pc:sldMkLst>
          <pc:docMk/>
          <pc:sldMk cId="0" sldId="754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4"/>
            <ac:spMk id="6" creationId="{E74416E1-E9B9-4BB0-90EE-6AE21C551AD3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4"/>
            <ac:spMk id="7" creationId="{FE15B871-A866-4AD9-B124-3635A10699F4}"/>
          </ac:spMkLst>
        </pc:spChg>
        <pc:spChg chg="del">
          <ac:chgData name="Joseph Su" userId="547037e20b00b288" providerId="Windows Live" clId="Web-{5A65BA00-1F74-4C56-9E05-4ADA4F8EB1BB}" dt="2021-09-21T03:26:10.480" v="28"/>
          <ac:spMkLst>
            <pc:docMk/>
            <pc:sldMk cId="0" sldId="754"/>
            <ac:spMk id="684034" creationId="{8344865A-2A63-4082-92D4-62B8D4072605}"/>
          </ac:spMkLst>
        </pc:spChg>
        <pc:spChg chg="mod">
          <ac:chgData name="Joseph Su" userId="547037e20b00b288" providerId="Windows Live" clId="Web-{5A65BA00-1F74-4C56-9E05-4ADA4F8EB1BB}" dt="2021-09-21T03:26:15.230" v="29" actId="1076"/>
          <ac:spMkLst>
            <pc:docMk/>
            <pc:sldMk cId="0" sldId="754"/>
            <ac:spMk id="684035" creationId="{0C84E86E-2149-4967-81D2-207283EA4E7E}"/>
          </ac:spMkLst>
        </pc:spChg>
      </pc:sldChg>
      <pc:sldChg chg="delSp modSp">
        <pc:chgData name="Joseph Su" userId="547037e20b00b288" providerId="Windows Live" clId="Web-{5A65BA00-1F74-4C56-9E05-4ADA4F8EB1BB}" dt="2021-09-21T03:26:35.293" v="33" actId="1076"/>
        <pc:sldMkLst>
          <pc:docMk/>
          <pc:sldMk cId="0" sldId="755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5"/>
            <ac:spMk id="5" creationId="{AF60E494-EF33-4DA2-B53C-721A71D78180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5"/>
            <ac:spMk id="6" creationId="{171D00FE-388A-4C11-93A6-AC9707E7A416}"/>
          </ac:spMkLst>
        </pc:spChg>
        <pc:spChg chg="del">
          <ac:chgData name="Joseph Su" userId="547037e20b00b288" providerId="Windows Live" clId="Web-{5A65BA00-1F74-4C56-9E05-4ADA4F8EB1BB}" dt="2021-09-21T03:26:32.027" v="32"/>
          <ac:spMkLst>
            <pc:docMk/>
            <pc:sldMk cId="0" sldId="755"/>
            <ac:spMk id="686082" creationId="{6F1EEF39-FF61-40AC-B80A-10E0E67ECDC5}"/>
          </ac:spMkLst>
        </pc:spChg>
        <pc:spChg chg="mod">
          <ac:chgData name="Joseph Su" userId="547037e20b00b288" providerId="Windows Live" clId="Web-{5A65BA00-1F74-4C56-9E05-4ADA4F8EB1BB}" dt="2021-09-21T03:26:35.293" v="33" actId="1076"/>
          <ac:spMkLst>
            <pc:docMk/>
            <pc:sldMk cId="0" sldId="755"/>
            <ac:spMk id="686083" creationId="{86C783A7-EE55-42D2-B03B-F2BC0036A970}"/>
          </ac:spMkLst>
        </pc:spChg>
      </pc:sldChg>
      <pc:sldChg chg="delSp modSp">
        <pc:chgData name="Joseph Su" userId="547037e20b00b288" providerId="Windows Live" clId="Web-{5A65BA00-1F74-4C56-9E05-4ADA4F8EB1BB}" dt="2021-09-21T03:26:47.528" v="35" actId="1076"/>
        <pc:sldMkLst>
          <pc:docMk/>
          <pc:sldMk cId="0" sldId="756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6"/>
            <ac:spMk id="7" creationId="{30042A89-4EEE-4112-84CF-B1BF02F660EE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6"/>
            <ac:spMk id="8" creationId="{985E8528-FA68-4CFC-BB4F-B79E335B866B}"/>
          </ac:spMkLst>
        </pc:spChg>
        <pc:spChg chg="del">
          <ac:chgData name="Joseph Su" userId="547037e20b00b288" providerId="Windows Live" clId="Web-{5A65BA00-1F74-4C56-9E05-4ADA4F8EB1BB}" dt="2021-09-21T03:26:44.231" v="34"/>
          <ac:spMkLst>
            <pc:docMk/>
            <pc:sldMk cId="0" sldId="756"/>
            <ac:spMk id="687106" creationId="{B98335D8-DD8C-4040-80A6-8C4D8E2B3415}"/>
          </ac:spMkLst>
        </pc:spChg>
        <pc:spChg chg="mod">
          <ac:chgData name="Joseph Su" userId="547037e20b00b288" providerId="Windows Live" clId="Web-{5A65BA00-1F74-4C56-9E05-4ADA4F8EB1BB}" dt="2021-09-21T03:26:47.528" v="35" actId="1076"/>
          <ac:spMkLst>
            <pc:docMk/>
            <pc:sldMk cId="0" sldId="756"/>
            <ac:spMk id="687107" creationId="{8BB63F98-4564-44C3-9A72-29FBD2A46B69}"/>
          </ac:spMkLst>
        </pc:spChg>
      </pc:sldChg>
      <pc:sldChg chg="delSp modSp">
        <pc:chgData name="Joseph Su" userId="547037e20b00b288" providerId="Windows Live" clId="Web-{5A65BA00-1F74-4C56-9E05-4ADA4F8EB1BB}" dt="2021-09-21T03:27:44.623" v="43" actId="1076"/>
        <pc:sldMkLst>
          <pc:docMk/>
          <pc:sldMk cId="0" sldId="757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7"/>
            <ac:spMk id="5" creationId="{4F142360-EDA6-4A2E-8B9F-ECA62800771D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7"/>
            <ac:spMk id="6" creationId="{D9CDCE09-67BB-46E8-8F38-6C0CD72C338D}"/>
          </ac:spMkLst>
        </pc:spChg>
        <pc:spChg chg="del">
          <ac:chgData name="Joseph Su" userId="547037e20b00b288" providerId="Windows Live" clId="Web-{5A65BA00-1F74-4C56-9E05-4ADA4F8EB1BB}" dt="2021-09-21T03:27:28.966" v="41"/>
          <ac:spMkLst>
            <pc:docMk/>
            <pc:sldMk cId="0" sldId="757"/>
            <ac:spMk id="688130" creationId="{60E1E0DE-365D-4B94-9687-A7A12397D8E4}"/>
          </ac:spMkLst>
        </pc:spChg>
        <pc:spChg chg="mod">
          <ac:chgData name="Joseph Su" userId="547037e20b00b288" providerId="Windows Live" clId="Web-{5A65BA00-1F74-4C56-9E05-4ADA4F8EB1BB}" dt="2021-09-21T03:27:44.623" v="43" actId="1076"/>
          <ac:spMkLst>
            <pc:docMk/>
            <pc:sldMk cId="0" sldId="757"/>
            <ac:spMk id="688131" creationId="{CF3B334B-DE96-449E-8735-180729321A9F}"/>
          </ac:spMkLst>
        </pc:spChg>
      </pc:sldChg>
      <pc:sldChg chg="delSp modSp">
        <pc:chgData name="Joseph Su" userId="547037e20b00b288" providerId="Windows Live" clId="Web-{5A65BA00-1F74-4C56-9E05-4ADA4F8EB1BB}" dt="2021-09-21T03:27:52.279" v="45" actId="1076"/>
        <pc:sldMkLst>
          <pc:docMk/>
          <pc:sldMk cId="0" sldId="758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8"/>
            <ac:spMk id="6" creationId="{F909BE66-0318-402C-B088-FE0C363D7A2C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8"/>
            <ac:spMk id="7" creationId="{B16C7F83-EDAA-4434-AE47-5A4F5FD7C8F5}"/>
          </ac:spMkLst>
        </pc:spChg>
        <pc:spChg chg="del">
          <ac:chgData name="Joseph Su" userId="547037e20b00b288" providerId="Windows Live" clId="Web-{5A65BA00-1F74-4C56-9E05-4ADA4F8EB1BB}" dt="2021-09-21T03:27:47.263" v="44"/>
          <ac:spMkLst>
            <pc:docMk/>
            <pc:sldMk cId="0" sldId="758"/>
            <ac:spMk id="689154" creationId="{F18F9CC3-F1DA-47E4-A070-47BCB2E7D1E9}"/>
          </ac:spMkLst>
        </pc:spChg>
        <pc:spChg chg="mod">
          <ac:chgData name="Joseph Su" userId="547037e20b00b288" providerId="Windows Live" clId="Web-{5A65BA00-1F74-4C56-9E05-4ADA4F8EB1BB}" dt="2021-09-21T03:27:52.279" v="45" actId="1076"/>
          <ac:spMkLst>
            <pc:docMk/>
            <pc:sldMk cId="0" sldId="758"/>
            <ac:spMk id="689155" creationId="{2C7C44AA-28D3-46CB-8BB4-776D806D9928}"/>
          </ac:spMkLst>
        </pc:spChg>
      </pc:sldChg>
      <pc:sldChg chg="delSp modSp">
        <pc:chgData name="Joseph Su" userId="547037e20b00b288" providerId="Windows Live" clId="Web-{5A65BA00-1F74-4C56-9E05-4ADA4F8EB1BB}" dt="2021-09-21T03:28:01.185" v="47" actId="1076"/>
        <pc:sldMkLst>
          <pc:docMk/>
          <pc:sldMk cId="0" sldId="759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9"/>
            <ac:spMk id="5" creationId="{C6561DD3-667B-4681-938F-15E78AD43EA6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59"/>
            <ac:spMk id="6" creationId="{E29C0FE4-81FA-4459-8C0D-0233AA1C7B34}"/>
          </ac:spMkLst>
        </pc:spChg>
        <pc:spChg chg="del">
          <ac:chgData name="Joseph Su" userId="547037e20b00b288" providerId="Windows Live" clId="Web-{5A65BA00-1F74-4C56-9E05-4ADA4F8EB1BB}" dt="2021-09-21T03:27:57.545" v="46"/>
          <ac:spMkLst>
            <pc:docMk/>
            <pc:sldMk cId="0" sldId="759"/>
            <ac:spMk id="690178" creationId="{7E6FF84F-89C5-476A-A132-DD2E160528DD}"/>
          </ac:spMkLst>
        </pc:spChg>
        <pc:spChg chg="mod">
          <ac:chgData name="Joseph Su" userId="547037e20b00b288" providerId="Windows Live" clId="Web-{5A65BA00-1F74-4C56-9E05-4ADA4F8EB1BB}" dt="2021-09-21T03:28:01.185" v="47" actId="1076"/>
          <ac:spMkLst>
            <pc:docMk/>
            <pc:sldMk cId="0" sldId="759"/>
            <ac:spMk id="690179" creationId="{F5416C05-AC17-428F-B0DF-611D459978C3}"/>
          </ac:spMkLst>
        </pc:spChg>
      </pc:sldChg>
      <pc:sldChg chg="delSp modSp">
        <pc:chgData name="Joseph Su" userId="547037e20b00b288" providerId="Windows Live" clId="Web-{5A65BA00-1F74-4C56-9E05-4ADA4F8EB1BB}" dt="2021-09-21T03:28:17.592" v="49" actId="1076"/>
        <pc:sldMkLst>
          <pc:docMk/>
          <pc:sldMk cId="0" sldId="760"/>
        </pc:sldMkLst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60"/>
            <ac:spMk id="5" creationId="{2D5FE538-3B4D-4D3C-B24F-EFEBA0EB0CDB}"/>
          </ac:spMkLst>
        </pc:spChg>
        <pc:spChg chg="del">
          <ac:chgData name="Joseph Su" userId="547037e20b00b288" providerId="Windows Live" clId="Web-{5A65BA00-1F74-4C56-9E05-4ADA4F8EB1BB}" dt="2021-09-21T03:22:17.820" v="4"/>
          <ac:spMkLst>
            <pc:docMk/>
            <pc:sldMk cId="0" sldId="760"/>
            <ac:spMk id="6" creationId="{AE7BAB83-2324-40FB-BEFD-F4266F6A2357}"/>
          </ac:spMkLst>
        </pc:spChg>
        <pc:spChg chg="del">
          <ac:chgData name="Joseph Su" userId="547037e20b00b288" providerId="Windows Live" clId="Web-{5A65BA00-1F74-4C56-9E05-4ADA4F8EB1BB}" dt="2021-09-21T03:28:12.717" v="48"/>
          <ac:spMkLst>
            <pc:docMk/>
            <pc:sldMk cId="0" sldId="760"/>
            <ac:spMk id="691202" creationId="{B0151C23-CE0C-4FFF-A493-1D08BCD0798A}"/>
          </ac:spMkLst>
        </pc:spChg>
        <pc:spChg chg="mod">
          <ac:chgData name="Joseph Su" userId="547037e20b00b288" providerId="Windows Live" clId="Web-{5A65BA00-1F74-4C56-9E05-4ADA4F8EB1BB}" dt="2021-09-21T03:28:17.592" v="49" actId="1076"/>
          <ac:spMkLst>
            <pc:docMk/>
            <pc:sldMk cId="0" sldId="760"/>
            <ac:spMk id="691203" creationId="{523953D1-7D10-48E6-B73C-EF96A7C548E2}"/>
          </ac:spMkLst>
        </pc:spChg>
      </pc:sldChg>
      <pc:sldMasterChg chg="mod modSldLayout">
        <pc:chgData name="Joseph Su" userId="547037e20b00b288" providerId="Windows Live" clId="Web-{5A65BA00-1F74-4C56-9E05-4ADA4F8EB1BB}" dt="2021-09-21T03:22:17.820" v="4"/>
        <pc:sldMasterMkLst>
          <pc:docMk/>
          <pc:sldMasterMk cId="0" sldId="2147483649"/>
        </pc:sldMasterMkLst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0" sldId="2147483650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2420009884" sldId="2147483651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1453325892" sldId="2147483652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1275187142" sldId="2147483653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4033323263" sldId="2147483654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1230907222" sldId="2147483655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632509428" sldId="2147483656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3779103756" sldId="2147483657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562109794" sldId="2147483658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419949741" sldId="2147483659"/>
          </pc:sldLayoutMkLst>
        </pc:sldLayoutChg>
        <pc:sldLayoutChg chg="mod">
          <pc:chgData name="Joseph Su" userId="547037e20b00b288" providerId="Windows Live" clId="Web-{5A65BA00-1F74-4C56-9E05-4ADA4F8EB1BB}" dt="2021-09-21T03:22:17.820" v="4"/>
          <pc:sldLayoutMkLst>
            <pc:docMk/>
            <pc:sldMasterMk cId="0" sldId="2147483649"/>
            <pc:sldLayoutMk cId="3146248060" sldId="2147483660"/>
          </pc:sldLayoutMkLst>
        </pc:sldLayoutChg>
      </pc:sldMasterChg>
    </pc:docChg>
  </pc:docChgLst>
  <pc:docChgLst>
    <pc:chgData name="Joseph Su" userId="547037e20b00b288" providerId="Windows Live" clId="Web-{47BF4985-6306-453B-AF3D-A10672FCC70F}"/>
    <pc:docChg chg="modSld">
      <pc:chgData name="Joseph Su" userId="547037e20b00b288" providerId="Windows Live" clId="Web-{47BF4985-6306-453B-AF3D-A10672FCC70F}" dt="2021-10-18T16:07:43.183" v="46" actId="20577"/>
      <pc:docMkLst>
        <pc:docMk/>
      </pc:docMkLst>
      <pc:sldChg chg="addSp delSp modSp">
        <pc:chgData name="Joseph Su" userId="547037e20b00b288" providerId="Windows Live" clId="Web-{47BF4985-6306-453B-AF3D-A10672FCC70F}" dt="2021-10-18T16:07:43.183" v="46" actId="20577"/>
        <pc:sldMkLst>
          <pc:docMk/>
          <pc:sldMk cId="0" sldId="685"/>
        </pc:sldMkLst>
        <pc:spChg chg="mod">
          <ac:chgData name="Joseph Su" userId="547037e20b00b288" providerId="Windows Live" clId="Web-{47BF4985-6306-453B-AF3D-A10672FCC70F}" dt="2021-10-18T16:07:43.183" v="46" actId="20577"/>
          <ac:spMkLst>
            <pc:docMk/>
            <pc:sldMk cId="0" sldId="685"/>
            <ac:spMk id="604164" creationId="{CDF25428-7102-4AF3-87E8-9902C1354C25}"/>
          </ac:spMkLst>
        </pc:spChg>
        <pc:inkChg chg="add del">
          <ac:chgData name="Joseph Su" userId="547037e20b00b288" providerId="Windows Live" clId="Web-{47BF4985-6306-453B-AF3D-A10672FCC70F}" dt="2021-10-18T15:56:02.559" v="18"/>
          <ac:inkMkLst>
            <pc:docMk/>
            <pc:sldMk cId="0" sldId="685"/>
            <ac:inkMk id="2" creationId="{978CB207-9137-4195-B062-059972BF180D}"/>
          </ac:inkMkLst>
        </pc:inkChg>
        <pc:inkChg chg="add del">
          <ac:chgData name="Joseph Su" userId="547037e20b00b288" providerId="Windows Live" clId="Web-{47BF4985-6306-453B-AF3D-A10672FCC70F}" dt="2021-10-18T15:56:06.106" v="19"/>
          <ac:inkMkLst>
            <pc:docMk/>
            <pc:sldMk cId="0" sldId="685"/>
            <ac:inkMk id="3" creationId="{DE4ADC86-9B93-4167-9559-1DE3AE27DD6F}"/>
          </ac:inkMkLst>
        </pc:inkChg>
        <pc:inkChg chg="add del mod">
          <ac:chgData name="Joseph Su" userId="547037e20b00b288" providerId="Windows Live" clId="Web-{47BF4985-6306-453B-AF3D-A10672FCC70F}" dt="2021-10-18T15:55:59.809" v="17"/>
          <ac:inkMkLst>
            <pc:docMk/>
            <pc:sldMk cId="0" sldId="685"/>
            <ac:inkMk id="4" creationId="{1BD9D1D7-6CE5-4619-94D7-96997FE95EF9}"/>
          </ac:inkMkLst>
        </pc:inkChg>
        <pc:inkChg chg="add del">
          <ac:chgData name="Joseph Su" userId="547037e20b00b288" providerId="Windows Live" clId="Web-{47BF4985-6306-453B-AF3D-A10672FCC70F}" dt="2021-10-18T15:55:53.278" v="15"/>
          <ac:inkMkLst>
            <pc:docMk/>
            <pc:sldMk cId="0" sldId="685"/>
            <ac:inkMk id="5" creationId="{9E6C71BA-748D-40DC-9562-0F63F09409F6}"/>
          </ac:inkMkLst>
        </pc:inkChg>
        <pc:inkChg chg="add del">
          <ac:chgData name="Joseph Su" userId="547037e20b00b288" providerId="Windows Live" clId="Web-{47BF4985-6306-453B-AF3D-A10672FCC70F}" dt="2021-10-18T15:54:34.354" v="7"/>
          <ac:inkMkLst>
            <pc:docMk/>
            <pc:sldMk cId="0" sldId="685"/>
            <ac:inkMk id="6" creationId="{5486A7BE-525F-4AD7-A585-B3BBA2DB1006}"/>
          </ac:inkMkLst>
        </pc:inkChg>
        <pc:inkChg chg="add del">
          <ac:chgData name="Joseph Su" userId="547037e20b00b288" providerId="Windows Live" clId="Web-{47BF4985-6306-453B-AF3D-A10672FCC70F}" dt="2021-10-18T15:54:32.026" v="6"/>
          <ac:inkMkLst>
            <pc:docMk/>
            <pc:sldMk cId="0" sldId="685"/>
            <ac:inkMk id="7" creationId="{F3B5CFC8-BD85-420B-ABAC-30B6DF509191}"/>
          </ac:inkMkLst>
        </pc:inkChg>
        <pc:inkChg chg="add del">
          <ac:chgData name="Joseph Su" userId="547037e20b00b288" providerId="Windows Live" clId="Web-{47BF4985-6306-453B-AF3D-A10672FCC70F}" dt="2021-10-18T15:55:50.090" v="14"/>
          <ac:inkMkLst>
            <pc:docMk/>
            <pc:sldMk cId="0" sldId="685"/>
            <ac:inkMk id="8" creationId="{19436035-5770-4E2B-B335-2B5ABE47B194}"/>
          </ac:inkMkLst>
        </pc:inkChg>
      </pc:sldChg>
      <pc:sldChg chg="addSp delSp modSp">
        <pc:chgData name="Joseph Su" userId="547037e20b00b288" providerId="Windows Live" clId="Web-{47BF4985-6306-453B-AF3D-A10672FCC70F}" dt="2021-10-18T15:55:44.652" v="13"/>
        <pc:sldMkLst>
          <pc:docMk/>
          <pc:sldMk cId="424713940" sldId="762"/>
        </pc:sldMkLst>
        <pc:inkChg chg="add del mod">
          <ac:chgData name="Joseph Su" userId="547037e20b00b288" providerId="Windows Live" clId="Web-{47BF4985-6306-453B-AF3D-A10672FCC70F}" dt="2021-10-18T15:55:44.652" v="13"/>
          <ac:inkMkLst>
            <pc:docMk/>
            <pc:sldMk cId="424713940" sldId="762"/>
            <ac:inkMk id="2" creationId="{E26432D5-0976-43D1-9AE7-34BC5B681CF7}"/>
          </ac:inkMkLst>
        </pc:inkChg>
        <pc:inkChg chg="add del">
          <ac:chgData name="Joseph Su" userId="547037e20b00b288" providerId="Windows Live" clId="Web-{47BF4985-6306-453B-AF3D-A10672FCC70F}" dt="2021-10-18T15:55:32.277" v="11"/>
          <ac:inkMkLst>
            <pc:docMk/>
            <pc:sldMk cId="424713940" sldId="762"/>
            <ac:inkMk id="3" creationId="{19358A91-30A2-48D1-8EB4-A84307B6FBF8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BD357A56-81FF-4F5C-A678-CB1655406B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endParaRPr lang="en-US" alt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A04F7AD2-E236-4B76-A57C-4B8F0298E3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 altLang="en-US"/>
          </a:p>
        </p:txBody>
      </p:sp>
      <p:sp>
        <p:nvSpPr>
          <p:cNvPr id="446468" name="Rectangle 4">
            <a:extLst>
              <a:ext uri="{FF2B5EF4-FFF2-40B4-BE49-F238E27FC236}">
                <a16:creationId xmlns:a16="http://schemas.microsoft.com/office/drawing/2014/main" id="{1580A4ED-D20F-4E6B-BF6C-5EA5BD706D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23BD78FF-C34D-4139-8715-AA90B06A6B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05C16E91-6E44-462F-977D-18896BC7BC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endParaRPr lang="en-US" alt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73A09198-F4AE-4A5A-A9F0-E59E4CB11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84CF1810-2996-4461-A57D-93DF9FD7F4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47FB2A5-467B-48F8-AF27-1A2DD0BE66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AF2F83D-84D7-45DB-8E88-E1FA51E7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FBB97F2-AED5-4087-9574-5984DBDA8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A9EF6B-D231-44F2-8F77-878AA36FBE13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4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FF42F440-CF2E-46D1-AFF6-CDE01B40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636025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7842DA04-4543-4CA8-9F2B-8DAF873D3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5" y="189647"/>
            <a:ext cx="75103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Function Return, Parameters, </a:t>
            </a:r>
            <a:endParaRPr lang="en-US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4000" dirty="0">
                <a:latin typeface="Arial"/>
                <a:cs typeface="Arial"/>
              </a:rPr>
              <a:t>Invocation</a:t>
            </a:r>
            <a:endParaRPr lang="en-US" dirty="0">
              <a:cs typeface="Times New Roman"/>
            </a:endParaRP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9052C1CE-05B3-4E5F-B857-4BA07DC1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618501" name="Rectangle 5">
            <a:extLst>
              <a:ext uri="{FF2B5EF4-FFF2-40B4-BE49-F238E27FC236}">
                <a16:creationId xmlns:a16="http://schemas.microsoft.com/office/drawing/2014/main" id="{ADEA0066-A596-4978-9C97-BDC3F240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72151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>
              <a:defRPr/>
            </a:pPr>
            <a:r>
              <a:rPr lang="en-US" altLang="en-US" dirty="0">
                <a:latin typeface="Times New Roman"/>
                <a:cs typeface="Times New Roman"/>
              </a:rPr>
              <a:t>This lecture describes a function's return statement and parameters with respect to their arguments</a:t>
            </a:r>
            <a:endParaRPr lang="en-US" dirty="0"/>
          </a:p>
        </p:txBody>
      </p:sp>
      <p:sp>
        <p:nvSpPr>
          <p:cNvPr id="8200" name="Rectangle 6">
            <a:extLst>
              <a:ext uri="{FF2B5EF4-FFF2-40B4-BE49-F238E27FC236}">
                <a16:creationId xmlns:a16="http://schemas.microsoft.com/office/drawing/2014/main" id="{433558FE-EBFA-4D80-8D0D-837032A2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21275"/>
            <a:ext cx="571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tx1"/>
              </a:buClr>
              <a:buSzPct val="117000"/>
            </a:pPr>
            <a:r>
              <a:rPr lang="en-US" altLang="en-US" dirty="0">
                <a:solidFill>
                  <a:schemeClr val="hlink"/>
                </a:solidFill>
                <a:latin typeface="Times New Roman"/>
                <a:cs typeface="Times New Roman"/>
              </a:rPr>
              <a:t>Return Statements</a:t>
            </a:r>
          </a:p>
          <a:p>
            <a:pPr algn="l"/>
            <a:r>
              <a:rPr lang="fr-FR" altLang="en-US" dirty="0" err="1">
                <a:solidFill>
                  <a:schemeClr val="hlink"/>
                </a:solidFill>
                <a:latin typeface="Times New Roman"/>
                <a:cs typeface="Times New Roman"/>
              </a:rPr>
              <a:t>Parameters</a:t>
            </a:r>
            <a:endParaRPr lang="fr-FR" altLang="en-US" dirty="0">
              <a:solidFill>
                <a:schemeClr val="hlink"/>
              </a:solidFill>
              <a:latin typeface="Times New Roman"/>
              <a:cs typeface="Times New Roman"/>
            </a:endParaRPr>
          </a:p>
          <a:p>
            <a:pPr algn="l"/>
            <a:r>
              <a:rPr lang="fr-FR" altLang="en-US" dirty="0" err="1">
                <a:solidFill>
                  <a:schemeClr val="hlink"/>
                </a:solidFill>
                <a:latin typeface="Times New Roman"/>
                <a:cs typeface="Times New Roman"/>
              </a:rPr>
              <a:t>Function</a:t>
            </a:r>
            <a:r>
              <a:rPr lang="fr-FR" altLang="en-US" dirty="0">
                <a:solidFill>
                  <a:schemeClr val="hlink"/>
                </a:solidFill>
                <a:latin typeface="Times New Roman"/>
                <a:cs typeface="Times New Roman"/>
              </a:rPr>
              <a:t> Call/Invocation</a:t>
            </a:r>
          </a:p>
        </p:txBody>
      </p:sp>
      <p:sp>
        <p:nvSpPr>
          <p:cNvPr id="618503" name="Text Box 7">
            <a:extLst>
              <a:ext uri="{FF2B5EF4-FFF2-40B4-BE49-F238E27FC236}">
                <a16:creationId xmlns:a16="http://schemas.microsoft.com/office/drawing/2014/main" id="{E56ECDFC-2C32-4ED6-B0F3-0F8581FC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58787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4247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Line 2">
            <a:extLst>
              <a:ext uri="{FF2B5EF4-FFF2-40B4-BE49-F238E27FC236}">
                <a16:creationId xmlns:a16="http://schemas.microsoft.com/office/drawing/2014/main" id="{DABDC8C3-35A5-4499-ADDF-1D8D77F19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DEDDD64D-9987-4F59-B403-1F86DC08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0628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Design for Add Two Digits</a:t>
            </a:r>
          </a:p>
        </p:txBody>
      </p:sp>
      <p:grpSp>
        <p:nvGrpSpPr>
          <p:cNvPr id="608260" name="Group 4">
            <a:extLst>
              <a:ext uri="{FF2B5EF4-FFF2-40B4-BE49-F238E27FC236}">
                <a16:creationId xmlns:a16="http://schemas.microsoft.com/office/drawing/2014/main" id="{3EA6C29C-2096-4C3D-9850-664A02AD3D0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08261" name="Line 5">
              <a:extLst>
                <a:ext uri="{FF2B5EF4-FFF2-40B4-BE49-F238E27FC236}">
                  <a16:creationId xmlns:a16="http://schemas.microsoft.com/office/drawing/2014/main" id="{D0DD2465-DECD-4C0F-A7D1-26B02EC5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2" name="Line 6">
              <a:extLst>
                <a:ext uri="{FF2B5EF4-FFF2-40B4-BE49-F238E27FC236}">
                  <a16:creationId xmlns:a16="http://schemas.microsoft.com/office/drawing/2014/main" id="{55B94EAC-6719-46DE-AFE2-1B46F06A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263" name="Line 7">
              <a:extLst>
                <a:ext uri="{FF2B5EF4-FFF2-40B4-BE49-F238E27FC236}">
                  <a16:creationId xmlns:a16="http://schemas.microsoft.com/office/drawing/2014/main" id="{00693AFB-F386-491E-B3AA-5FFDE7D41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8265" name="Picture 9">
            <a:extLst>
              <a:ext uri="{FF2B5EF4-FFF2-40B4-BE49-F238E27FC236}">
                <a16:creationId xmlns:a16="http://schemas.microsoft.com/office/drawing/2014/main" id="{286A9434-2B8A-4C80-B629-B35C019B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1371600"/>
            <a:ext cx="5127625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>
            <a:extLst>
              <a:ext uri="{FF2B5EF4-FFF2-40B4-BE49-F238E27FC236}">
                <a16:creationId xmlns:a16="http://schemas.microsoft.com/office/drawing/2014/main" id="{0C16851B-2FF6-4ED3-BFF6-F5AB8537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10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609283" name="Text Box 3">
            <a:extLst>
              <a:ext uri="{FF2B5EF4-FFF2-40B4-BE49-F238E27FC236}">
                <a16:creationId xmlns:a16="http://schemas.microsoft.com/office/drawing/2014/main" id="{D3280B96-C7C1-4638-81E3-D87B5ADAB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69" y="161192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Add Two Digits</a:t>
            </a:r>
          </a:p>
        </p:txBody>
      </p:sp>
      <p:pic>
        <p:nvPicPr>
          <p:cNvPr id="609285" name="Picture 5">
            <a:extLst>
              <a:ext uri="{FF2B5EF4-FFF2-40B4-BE49-F238E27FC236}">
                <a16:creationId xmlns:a16="http://schemas.microsoft.com/office/drawing/2014/main" id="{BF7C0CAA-8DE2-46FC-9F59-838B875A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85800"/>
            <a:ext cx="82550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>
            <a:extLst>
              <a:ext uri="{FF2B5EF4-FFF2-40B4-BE49-F238E27FC236}">
                <a16:creationId xmlns:a16="http://schemas.microsoft.com/office/drawing/2014/main" id="{3EFD3165-67CC-4869-B490-8505816D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007" y="134815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Add Two Digits</a:t>
            </a:r>
          </a:p>
        </p:txBody>
      </p:sp>
      <p:grpSp>
        <p:nvGrpSpPr>
          <p:cNvPr id="679943" name="Group 7">
            <a:extLst>
              <a:ext uri="{FF2B5EF4-FFF2-40B4-BE49-F238E27FC236}">
                <a16:creationId xmlns:a16="http://schemas.microsoft.com/office/drawing/2014/main" id="{89B7271E-CFFA-4F2D-89F7-B34B435DB189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609600"/>
            <a:ext cx="8318500" cy="5791200"/>
            <a:chOff x="192" y="336"/>
            <a:chExt cx="5240" cy="3833"/>
          </a:xfrm>
        </p:grpSpPr>
        <p:pic>
          <p:nvPicPr>
            <p:cNvPr id="679941" name="Picture 5">
              <a:extLst>
                <a:ext uri="{FF2B5EF4-FFF2-40B4-BE49-F238E27FC236}">
                  <a16:creationId xmlns:a16="http://schemas.microsoft.com/office/drawing/2014/main" id="{97596219-9C23-402E-8E60-E23F919E5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5240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9942" name="Picture 6">
              <a:extLst>
                <a:ext uri="{FF2B5EF4-FFF2-40B4-BE49-F238E27FC236}">
                  <a16:creationId xmlns:a16="http://schemas.microsoft.com/office/drawing/2014/main" id="{9F7EFF63-DB8C-4DA0-8632-95795047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88"/>
              <a:ext cx="5240" cy="2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>
            <a:extLst>
              <a:ext uri="{FF2B5EF4-FFF2-40B4-BE49-F238E27FC236}">
                <a16:creationId xmlns:a16="http://schemas.microsoft.com/office/drawing/2014/main" id="{82E86874-1903-4CA5-B1E3-1F6C64DE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10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683011" name="Text Box 3">
            <a:extLst>
              <a:ext uri="{FF2B5EF4-FFF2-40B4-BE49-F238E27FC236}">
                <a16:creationId xmlns:a16="http://schemas.microsoft.com/office/drawing/2014/main" id="{2239B021-38BD-44B9-A0E9-0B4BF730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592" y="161192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Add Two Digits</a:t>
            </a:r>
          </a:p>
        </p:txBody>
      </p:sp>
      <p:pic>
        <p:nvPicPr>
          <p:cNvPr id="683013" name="Picture 5">
            <a:extLst>
              <a:ext uri="{FF2B5EF4-FFF2-40B4-BE49-F238E27FC236}">
                <a16:creationId xmlns:a16="http://schemas.microsoft.com/office/drawing/2014/main" id="{FD21A49A-D671-4CB9-BADA-0B596239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31825"/>
            <a:ext cx="8345487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5" name="Text Box 3">
            <a:extLst>
              <a:ext uri="{FF2B5EF4-FFF2-40B4-BE49-F238E27FC236}">
                <a16:creationId xmlns:a16="http://schemas.microsoft.com/office/drawing/2014/main" id="{0C84E86E-2149-4967-81D2-207283EA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117231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Add Two Digits</a:t>
            </a:r>
          </a:p>
        </p:txBody>
      </p:sp>
      <p:pic>
        <p:nvPicPr>
          <p:cNvPr id="684036" name="Picture 4">
            <a:extLst>
              <a:ext uri="{FF2B5EF4-FFF2-40B4-BE49-F238E27FC236}">
                <a16:creationId xmlns:a16="http://schemas.microsoft.com/office/drawing/2014/main" id="{8D450A0D-9E6E-494C-BE47-C3429CC3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30238"/>
            <a:ext cx="8291513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4037" name="Picture 5">
            <a:extLst>
              <a:ext uri="{FF2B5EF4-FFF2-40B4-BE49-F238E27FC236}">
                <a16:creationId xmlns:a16="http://schemas.microsoft.com/office/drawing/2014/main" id="{A9D4016F-D73D-49C9-A660-9153A3E1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31850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Text Box 3">
            <a:extLst>
              <a:ext uri="{FF2B5EF4-FFF2-40B4-BE49-F238E27FC236}">
                <a16:creationId xmlns:a16="http://schemas.microsoft.com/office/drawing/2014/main" id="{1635AD03-422F-4BAC-AF99-780E040D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434" y="152400"/>
            <a:ext cx="331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Six Digits with Comma</a:t>
            </a:r>
          </a:p>
        </p:txBody>
      </p:sp>
      <p:pic>
        <p:nvPicPr>
          <p:cNvPr id="610309" name="Picture 5">
            <a:extLst>
              <a:ext uri="{FF2B5EF4-FFF2-40B4-BE49-F238E27FC236}">
                <a16:creationId xmlns:a16="http://schemas.microsoft.com/office/drawing/2014/main" id="{81BB2F61-0759-4775-BF31-00BDFF6B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09600"/>
            <a:ext cx="83185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0310" name="Picture 6">
            <a:extLst>
              <a:ext uri="{FF2B5EF4-FFF2-40B4-BE49-F238E27FC236}">
                <a16:creationId xmlns:a16="http://schemas.microsoft.com/office/drawing/2014/main" id="{C31985FF-3E59-4EDC-87E0-FB413A8C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291513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3" name="Text Box 3">
            <a:extLst>
              <a:ext uri="{FF2B5EF4-FFF2-40B4-BE49-F238E27FC236}">
                <a16:creationId xmlns:a16="http://schemas.microsoft.com/office/drawing/2014/main" id="{86C783A7-EE55-42D2-B03B-F2BC0036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773" y="152400"/>
            <a:ext cx="331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Six Digits with Comma</a:t>
            </a:r>
          </a:p>
        </p:txBody>
      </p:sp>
      <p:pic>
        <p:nvPicPr>
          <p:cNvPr id="686084" name="Picture 4">
            <a:extLst>
              <a:ext uri="{FF2B5EF4-FFF2-40B4-BE49-F238E27FC236}">
                <a16:creationId xmlns:a16="http://schemas.microsoft.com/office/drawing/2014/main" id="{66BC52C3-2974-43FE-AD92-0C21BC55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77863"/>
            <a:ext cx="83185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7" name="Text Box 3">
            <a:extLst>
              <a:ext uri="{FF2B5EF4-FFF2-40B4-BE49-F238E27FC236}">
                <a16:creationId xmlns:a16="http://schemas.microsoft.com/office/drawing/2014/main" id="{8BB63F98-4564-44C3-9A72-29FBD2A4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242" y="152400"/>
            <a:ext cx="331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Six Digits with Comma</a:t>
            </a:r>
          </a:p>
        </p:txBody>
      </p:sp>
      <p:grpSp>
        <p:nvGrpSpPr>
          <p:cNvPr id="687110" name="Group 6">
            <a:extLst>
              <a:ext uri="{FF2B5EF4-FFF2-40B4-BE49-F238E27FC236}">
                <a16:creationId xmlns:a16="http://schemas.microsoft.com/office/drawing/2014/main" id="{AE5885DA-8E67-4851-A967-6AF7C90A6729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671513"/>
            <a:ext cx="8345487" cy="5459412"/>
            <a:chOff x="167" y="423"/>
            <a:chExt cx="5257" cy="3439"/>
          </a:xfrm>
        </p:grpSpPr>
        <p:pic>
          <p:nvPicPr>
            <p:cNvPr id="687108" name="Picture 4">
              <a:extLst>
                <a:ext uri="{FF2B5EF4-FFF2-40B4-BE49-F238E27FC236}">
                  <a16:creationId xmlns:a16="http://schemas.microsoft.com/office/drawing/2014/main" id="{4C2E11C7-2602-4F70-A23E-0748DCB67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" y="423"/>
              <a:ext cx="5257" cy="2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7109" name="Picture 5">
              <a:extLst>
                <a:ext uri="{FF2B5EF4-FFF2-40B4-BE49-F238E27FC236}">
                  <a16:creationId xmlns:a16="http://schemas.microsoft.com/office/drawing/2014/main" id="{82BC144C-135B-4BE5-9FE9-1F6930D6B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" y="2976"/>
              <a:ext cx="524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Line 2">
            <a:extLst>
              <a:ext uri="{FF2B5EF4-FFF2-40B4-BE49-F238E27FC236}">
                <a16:creationId xmlns:a16="http://schemas.microsoft.com/office/drawing/2014/main" id="{7289CF68-F4A9-4D88-915B-98D514B9B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2ADBEEBE-9415-435E-947F-773B9ED1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5816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Design for Strange College fees</a:t>
            </a:r>
          </a:p>
        </p:txBody>
      </p:sp>
      <p:grpSp>
        <p:nvGrpSpPr>
          <p:cNvPr id="611332" name="Group 4">
            <a:extLst>
              <a:ext uri="{FF2B5EF4-FFF2-40B4-BE49-F238E27FC236}">
                <a16:creationId xmlns:a16="http://schemas.microsoft.com/office/drawing/2014/main" id="{221E22FE-765A-4239-B113-D44D7A37E47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11333" name="Line 5">
              <a:extLst>
                <a:ext uri="{FF2B5EF4-FFF2-40B4-BE49-F238E27FC236}">
                  <a16:creationId xmlns:a16="http://schemas.microsoft.com/office/drawing/2014/main" id="{0B831DAC-95D9-4A55-A790-1819838C2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334" name="Line 6">
              <a:extLst>
                <a:ext uri="{FF2B5EF4-FFF2-40B4-BE49-F238E27FC236}">
                  <a16:creationId xmlns:a16="http://schemas.microsoft.com/office/drawing/2014/main" id="{F1C1520B-1749-4E1C-829A-DCEA0E9CC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335" name="Line 7">
              <a:extLst>
                <a:ext uri="{FF2B5EF4-FFF2-40B4-BE49-F238E27FC236}">
                  <a16:creationId xmlns:a16="http://schemas.microsoft.com/office/drawing/2014/main" id="{0F9CA6DF-C866-43F8-9DEF-5A8EFF579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1337" name="Picture 9">
            <a:extLst>
              <a:ext uri="{FF2B5EF4-FFF2-40B4-BE49-F238E27FC236}">
                <a16:creationId xmlns:a16="http://schemas.microsoft.com/office/drawing/2014/main" id="{96EBDFF4-9A7B-40AF-906E-9F1A0F0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9373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Text Box 3">
            <a:extLst>
              <a:ext uri="{FF2B5EF4-FFF2-40B4-BE49-F238E27FC236}">
                <a16:creationId xmlns:a16="http://schemas.microsoft.com/office/drawing/2014/main" id="{C02F446C-39A3-4308-9DF4-CA9AF2A67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73269"/>
            <a:ext cx="243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Strange College Fees</a:t>
            </a:r>
          </a:p>
        </p:txBody>
      </p:sp>
      <p:pic>
        <p:nvPicPr>
          <p:cNvPr id="664583" name="Picture 7">
            <a:extLst>
              <a:ext uri="{FF2B5EF4-FFF2-40B4-BE49-F238E27FC236}">
                <a16:creationId xmlns:a16="http://schemas.microsoft.com/office/drawing/2014/main" id="{75119144-D95D-4D9A-81D0-4C15F725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33400"/>
            <a:ext cx="8345487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Line 2">
            <a:extLst>
              <a:ext uri="{FF2B5EF4-FFF2-40B4-BE49-F238E27FC236}">
                <a16:creationId xmlns:a16="http://schemas.microsoft.com/office/drawing/2014/main" id="{3535CC87-C0A0-450B-BAAD-856EAB88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F6D09952-9DA4-46AB-BBFE-CD20FC3C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288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Function Return Statements</a:t>
            </a:r>
          </a:p>
        </p:txBody>
      </p:sp>
      <p:grpSp>
        <p:nvGrpSpPr>
          <p:cNvPr id="602116" name="Group 4">
            <a:extLst>
              <a:ext uri="{FF2B5EF4-FFF2-40B4-BE49-F238E27FC236}">
                <a16:creationId xmlns:a16="http://schemas.microsoft.com/office/drawing/2014/main" id="{7C4D6B1D-AF67-4B0F-9149-241DC68CE38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02117" name="Line 5">
              <a:extLst>
                <a:ext uri="{FF2B5EF4-FFF2-40B4-BE49-F238E27FC236}">
                  <a16:creationId xmlns:a16="http://schemas.microsoft.com/office/drawing/2014/main" id="{3792F79B-4F91-42BA-A081-9540B8311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18" name="Line 6">
              <a:extLst>
                <a:ext uri="{FF2B5EF4-FFF2-40B4-BE49-F238E27FC236}">
                  <a16:creationId xmlns:a16="http://schemas.microsoft.com/office/drawing/2014/main" id="{479F3D10-38FF-41B3-A276-C8725FD4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119" name="Line 7">
              <a:extLst>
                <a:ext uri="{FF2B5EF4-FFF2-40B4-BE49-F238E27FC236}">
                  <a16:creationId xmlns:a16="http://schemas.microsoft.com/office/drawing/2014/main" id="{16F35759-DFFD-44BE-97F8-95BC3CDE7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2121" name="Picture 9">
            <a:extLst>
              <a:ext uri="{FF2B5EF4-FFF2-40B4-BE49-F238E27FC236}">
                <a16:creationId xmlns:a16="http://schemas.microsoft.com/office/drawing/2014/main" id="{BA1CA7A7-36C2-4109-A3EC-CB0057D5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7113"/>
            <a:ext cx="8335963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Text Box 3">
            <a:extLst>
              <a:ext uri="{FF2B5EF4-FFF2-40B4-BE49-F238E27FC236}">
                <a16:creationId xmlns:a16="http://schemas.microsoft.com/office/drawing/2014/main" id="{CF3B334B-DE96-449E-8735-18072932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961" y="134815"/>
            <a:ext cx="243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Strange College Fees</a:t>
            </a:r>
          </a:p>
        </p:txBody>
      </p:sp>
      <p:pic>
        <p:nvPicPr>
          <p:cNvPr id="688132" name="Picture 4">
            <a:extLst>
              <a:ext uri="{FF2B5EF4-FFF2-40B4-BE49-F238E27FC236}">
                <a16:creationId xmlns:a16="http://schemas.microsoft.com/office/drawing/2014/main" id="{9FB4348B-235E-40CB-AD88-8F4C2A42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55638"/>
            <a:ext cx="8345487" cy="53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Text Box 3">
            <a:extLst>
              <a:ext uri="{FF2B5EF4-FFF2-40B4-BE49-F238E27FC236}">
                <a16:creationId xmlns:a16="http://schemas.microsoft.com/office/drawing/2014/main" id="{2C7C44AA-28D3-46CB-8BB4-776D806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508" y="152400"/>
            <a:ext cx="243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Strange College Fees</a:t>
            </a:r>
          </a:p>
        </p:txBody>
      </p:sp>
      <p:pic>
        <p:nvPicPr>
          <p:cNvPr id="689157" name="Picture 5">
            <a:extLst>
              <a:ext uri="{FF2B5EF4-FFF2-40B4-BE49-F238E27FC236}">
                <a16:creationId xmlns:a16="http://schemas.microsoft.com/office/drawing/2014/main" id="{7010B53C-13E2-4ACE-BB63-F0F823D5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730250"/>
            <a:ext cx="8345487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9158" name="Picture 6">
            <a:extLst>
              <a:ext uri="{FF2B5EF4-FFF2-40B4-BE49-F238E27FC236}">
                <a16:creationId xmlns:a16="http://schemas.microsoft.com/office/drawing/2014/main" id="{EDAB7CED-DE0C-42A4-9CDA-D38996DC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743200"/>
            <a:ext cx="8345487" cy="3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Text Box 3">
            <a:extLst>
              <a:ext uri="{FF2B5EF4-FFF2-40B4-BE49-F238E27FC236}">
                <a16:creationId xmlns:a16="http://schemas.microsoft.com/office/drawing/2014/main" id="{F5416C05-AC17-428F-B0DF-611D4599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6" y="152400"/>
            <a:ext cx="243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Strange College Fees</a:t>
            </a:r>
          </a:p>
        </p:txBody>
      </p:sp>
      <p:pic>
        <p:nvPicPr>
          <p:cNvPr id="690180" name="Picture 4">
            <a:extLst>
              <a:ext uri="{FF2B5EF4-FFF2-40B4-BE49-F238E27FC236}">
                <a16:creationId xmlns:a16="http://schemas.microsoft.com/office/drawing/2014/main" id="{1B24FAD3-46E0-4C1A-9712-30FD38A6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31850"/>
            <a:ext cx="83454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Text Box 3">
            <a:extLst>
              <a:ext uri="{FF2B5EF4-FFF2-40B4-BE49-F238E27FC236}">
                <a16:creationId xmlns:a16="http://schemas.microsoft.com/office/drawing/2014/main" id="{523953D1-7D10-48E6-B73C-EF96A7C5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6" y="152400"/>
            <a:ext cx="243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Strange College Fees</a:t>
            </a:r>
          </a:p>
        </p:txBody>
      </p:sp>
      <p:pic>
        <p:nvPicPr>
          <p:cNvPr id="691204" name="Picture 4">
            <a:extLst>
              <a:ext uri="{FF2B5EF4-FFF2-40B4-BE49-F238E27FC236}">
                <a16:creationId xmlns:a16="http://schemas.microsoft.com/office/drawing/2014/main" id="{03B5283B-8EF9-4E33-8111-DD1093DA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685800"/>
            <a:ext cx="8410575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Line 2">
            <a:extLst>
              <a:ext uri="{FF2B5EF4-FFF2-40B4-BE49-F238E27FC236}">
                <a16:creationId xmlns:a16="http://schemas.microsoft.com/office/drawing/2014/main" id="{27353B98-963B-4A53-A1E3-AFCED155D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9D4C5B93-FE18-4DD8-B7F2-41DF2F29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932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Function Local Variables</a:t>
            </a:r>
          </a:p>
        </p:txBody>
      </p:sp>
      <p:grpSp>
        <p:nvGrpSpPr>
          <p:cNvPr id="603140" name="Group 4">
            <a:extLst>
              <a:ext uri="{FF2B5EF4-FFF2-40B4-BE49-F238E27FC236}">
                <a16:creationId xmlns:a16="http://schemas.microsoft.com/office/drawing/2014/main" id="{8A98E2A5-D6D1-42ED-BAB5-153D0905225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03141" name="Line 5">
              <a:extLst>
                <a:ext uri="{FF2B5EF4-FFF2-40B4-BE49-F238E27FC236}">
                  <a16:creationId xmlns:a16="http://schemas.microsoft.com/office/drawing/2014/main" id="{77F31C54-87A7-46E0-86E0-EECC9ED3D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42" name="Line 6">
              <a:extLst>
                <a:ext uri="{FF2B5EF4-FFF2-40B4-BE49-F238E27FC236}">
                  <a16:creationId xmlns:a16="http://schemas.microsoft.com/office/drawing/2014/main" id="{D792D46B-67F3-437B-80A2-CBF0258D1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143" name="Line 7">
              <a:extLst>
                <a:ext uri="{FF2B5EF4-FFF2-40B4-BE49-F238E27FC236}">
                  <a16:creationId xmlns:a16="http://schemas.microsoft.com/office/drawing/2014/main" id="{B63B9215-FBD5-48FC-818A-060098D2C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3145" name="Picture 9">
            <a:extLst>
              <a:ext uri="{FF2B5EF4-FFF2-40B4-BE49-F238E27FC236}">
                <a16:creationId xmlns:a16="http://schemas.microsoft.com/office/drawing/2014/main" id="{364F3258-785B-484C-B849-475F11E8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19150"/>
            <a:ext cx="8593137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Line 2">
            <a:extLst>
              <a:ext uri="{FF2B5EF4-FFF2-40B4-BE49-F238E27FC236}">
                <a16:creationId xmlns:a16="http://schemas.microsoft.com/office/drawing/2014/main" id="{FBF52707-AFA7-4809-8AA0-8A2A12849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3938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63" name="Line 3">
            <a:extLst>
              <a:ext uri="{FF2B5EF4-FFF2-40B4-BE49-F238E27FC236}">
                <a16:creationId xmlns:a16="http://schemas.microsoft.com/office/drawing/2014/main" id="{22C3599E-80B9-413B-843F-D6E2F6320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571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64" name="Rectangle 4">
            <a:extLst>
              <a:ext uri="{FF2B5EF4-FFF2-40B4-BE49-F238E27FC236}">
                <a16:creationId xmlns:a16="http://schemas.microsoft.com/office/drawing/2014/main" id="{CDF25428-7102-4AF3-87E8-9902C135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494430"/>
            <a:ext cx="8077200" cy="415498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en-US" altLang="en-US" dirty="0">
                <a:latin typeface="Times New Roman"/>
                <a:cs typeface="Times New Roman"/>
              </a:rPr>
              <a:t>Formal Parameters, Actual Parameters (Arguments)</a:t>
            </a:r>
          </a:p>
          <a:p>
            <a:pPr algn="l"/>
            <a:r>
              <a:rPr lang="en-US" altLang="en-US" dirty="0">
                <a:latin typeface="Times New Roman"/>
                <a:cs typeface="Times New Roman"/>
              </a:rPr>
              <a:t>Formal parameters are variables that are declared in the header of the function definition.</a:t>
            </a:r>
            <a:br>
              <a:rPr lang="en-US" altLang="en-US" dirty="0"/>
            </a:br>
            <a:endParaRPr lang="en-US" altLang="en-US"/>
          </a:p>
          <a:p>
            <a:pPr algn="l"/>
            <a:r>
              <a:rPr lang="en-US" altLang="en-US" dirty="0">
                <a:latin typeface="Times New Roman"/>
                <a:cs typeface="Times New Roman"/>
              </a:rPr>
              <a:t>Actual parameters, also called Arguments, are the expressions in the calling statement.</a:t>
            </a:r>
            <a:br>
              <a:rPr lang="en-US" altLang="en-US" dirty="0"/>
            </a:br>
            <a:endParaRPr lang="en-US" altLang="en-US"/>
          </a:p>
          <a:p>
            <a:pPr algn="l"/>
            <a:r>
              <a:rPr lang="en-US" altLang="en-US" dirty="0">
                <a:latin typeface="Times New Roman"/>
                <a:cs typeface="Times New Roman"/>
              </a:rPr>
              <a:t>Formal and actual parameters must match exactly in type, order, and number.</a:t>
            </a:r>
            <a:br>
              <a:rPr lang="en-US" altLang="en-US" dirty="0"/>
            </a:br>
            <a:endParaRPr lang="en-US" altLang="en-US"/>
          </a:p>
          <a:p>
            <a:pPr algn="l"/>
            <a:r>
              <a:rPr lang="en-US" altLang="en-US" dirty="0">
                <a:latin typeface="Times New Roman"/>
                <a:cs typeface="Times New Roman"/>
              </a:rPr>
              <a:t>Their names, however, do not need to match.</a:t>
            </a:r>
          </a:p>
        </p:txBody>
      </p:sp>
      <p:sp>
        <p:nvSpPr>
          <p:cNvPr id="604165" name="Text Box 5">
            <a:extLst>
              <a:ext uri="{FF2B5EF4-FFF2-40B4-BE49-F238E27FC236}">
                <a16:creationId xmlns:a16="http://schemas.microsoft.com/office/drawing/2014/main" id="{F53D3B39-30AB-401D-953F-5DD4EDE1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762000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Line 2">
            <a:extLst>
              <a:ext uri="{FF2B5EF4-FFF2-40B4-BE49-F238E27FC236}">
                <a16:creationId xmlns:a16="http://schemas.microsoft.com/office/drawing/2014/main" id="{7FB80994-4B8D-471D-BB52-0129A9606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327A7279-46FC-4743-925F-53ED3695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803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Parts of a Function Call</a:t>
            </a:r>
          </a:p>
        </p:txBody>
      </p:sp>
      <p:grpSp>
        <p:nvGrpSpPr>
          <p:cNvPr id="605188" name="Group 4">
            <a:extLst>
              <a:ext uri="{FF2B5EF4-FFF2-40B4-BE49-F238E27FC236}">
                <a16:creationId xmlns:a16="http://schemas.microsoft.com/office/drawing/2014/main" id="{3A66C83F-D4D2-4585-919F-0B3A71008DE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05189" name="Line 5">
              <a:extLst>
                <a:ext uri="{FF2B5EF4-FFF2-40B4-BE49-F238E27FC236}">
                  <a16:creationId xmlns:a16="http://schemas.microsoft.com/office/drawing/2014/main" id="{7AE70B55-E434-4413-BB01-ED4A5D038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0" name="Line 6">
              <a:extLst>
                <a:ext uri="{FF2B5EF4-FFF2-40B4-BE49-F238E27FC236}">
                  <a16:creationId xmlns:a16="http://schemas.microsoft.com/office/drawing/2014/main" id="{7997B20A-777E-494F-9053-A7D59E6C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91" name="Line 7">
              <a:extLst>
                <a:ext uri="{FF2B5EF4-FFF2-40B4-BE49-F238E27FC236}">
                  <a16:creationId xmlns:a16="http://schemas.microsoft.com/office/drawing/2014/main" id="{EE0239D7-A7E7-4DF5-84B1-31C0AB39C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5193" name="Picture 9">
            <a:extLst>
              <a:ext uri="{FF2B5EF4-FFF2-40B4-BE49-F238E27FC236}">
                <a16:creationId xmlns:a16="http://schemas.microsoft.com/office/drawing/2014/main" id="{795E8D82-9D71-4DD4-8357-BBACB76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549275"/>
            <a:ext cx="7367587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Line 2">
            <a:extLst>
              <a:ext uri="{FF2B5EF4-FFF2-40B4-BE49-F238E27FC236}">
                <a16:creationId xmlns:a16="http://schemas.microsoft.com/office/drawing/2014/main" id="{593E304D-CEB4-49DB-A8CC-491BEFE01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A610BB38-3659-4A78-A163-3D11D1DE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1951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Examples of Function Calls</a:t>
            </a:r>
          </a:p>
        </p:txBody>
      </p:sp>
      <p:grpSp>
        <p:nvGrpSpPr>
          <p:cNvPr id="606212" name="Group 4">
            <a:extLst>
              <a:ext uri="{FF2B5EF4-FFF2-40B4-BE49-F238E27FC236}">
                <a16:creationId xmlns:a16="http://schemas.microsoft.com/office/drawing/2014/main" id="{EC48BD9A-5053-4139-AA00-D8EBA56C683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06213" name="Line 5">
              <a:extLst>
                <a:ext uri="{FF2B5EF4-FFF2-40B4-BE49-F238E27FC236}">
                  <a16:creationId xmlns:a16="http://schemas.microsoft.com/office/drawing/2014/main" id="{009A8B62-EB0B-4EDC-B8BC-BC9AF68DA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14" name="Line 6">
              <a:extLst>
                <a:ext uri="{FF2B5EF4-FFF2-40B4-BE49-F238E27FC236}">
                  <a16:creationId xmlns:a16="http://schemas.microsoft.com/office/drawing/2014/main" id="{49EE118C-E8E4-4837-B90C-04CA3FE8B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15" name="Line 7">
              <a:extLst>
                <a:ext uri="{FF2B5EF4-FFF2-40B4-BE49-F238E27FC236}">
                  <a16:creationId xmlns:a16="http://schemas.microsoft.com/office/drawing/2014/main" id="{6BB1785E-007E-4A5E-87E5-B0A94B80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6218" name="Picture 10">
            <a:extLst>
              <a:ext uri="{FF2B5EF4-FFF2-40B4-BE49-F238E27FC236}">
                <a16:creationId xmlns:a16="http://schemas.microsoft.com/office/drawing/2014/main" id="{FFE636B0-27C7-41DB-BAF4-036A8112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100263"/>
            <a:ext cx="8418512" cy="255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Text Box 3">
            <a:extLst>
              <a:ext uri="{FF2B5EF4-FFF2-40B4-BE49-F238E27FC236}">
                <a16:creationId xmlns:a16="http://schemas.microsoft.com/office/drawing/2014/main" id="{A7502388-AD80-4A67-A025-306F660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185" y="152400"/>
            <a:ext cx="323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Least Significant Digit</a:t>
            </a:r>
          </a:p>
        </p:txBody>
      </p:sp>
      <p:grpSp>
        <p:nvGrpSpPr>
          <p:cNvPr id="607239" name="Group 7">
            <a:extLst>
              <a:ext uri="{FF2B5EF4-FFF2-40B4-BE49-F238E27FC236}">
                <a16:creationId xmlns:a16="http://schemas.microsoft.com/office/drawing/2014/main" id="{4CC1A4B7-2A59-4185-B45C-66362AB11B2C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609600"/>
            <a:ext cx="8345487" cy="5638800"/>
            <a:chOff x="167" y="384"/>
            <a:chExt cx="5257" cy="3682"/>
          </a:xfrm>
        </p:grpSpPr>
        <p:pic>
          <p:nvPicPr>
            <p:cNvPr id="607238" name="Picture 6">
              <a:extLst>
                <a:ext uri="{FF2B5EF4-FFF2-40B4-BE49-F238E27FC236}">
                  <a16:creationId xmlns:a16="http://schemas.microsoft.com/office/drawing/2014/main" id="{BAECD8F4-F3E1-4490-82D3-E2CF30D04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" y="1728"/>
              <a:ext cx="5257" cy="2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7237" name="Picture 5">
              <a:extLst>
                <a:ext uri="{FF2B5EF4-FFF2-40B4-BE49-F238E27FC236}">
                  <a16:creationId xmlns:a16="http://schemas.microsoft.com/office/drawing/2014/main" id="{C5A427E4-3224-4A97-BCED-8FEF6884B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" y="384"/>
              <a:ext cx="5257" cy="1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>
            <a:extLst>
              <a:ext uri="{FF2B5EF4-FFF2-40B4-BE49-F238E27FC236}">
                <a16:creationId xmlns:a16="http://schemas.microsoft.com/office/drawing/2014/main" id="{46823B20-D118-4420-B2A9-4E8A49B4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146" y="169985"/>
            <a:ext cx="323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Least Significant Digit</a:t>
            </a:r>
          </a:p>
        </p:txBody>
      </p:sp>
      <p:pic>
        <p:nvPicPr>
          <p:cNvPr id="680968" name="Picture 8">
            <a:extLst>
              <a:ext uri="{FF2B5EF4-FFF2-40B4-BE49-F238E27FC236}">
                <a16:creationId xmlns:a16="http://schemas.microsoft.com/office/drawing/2014/main" id="{F4B5FFE0-400E-4411-A879-C0D9F49D3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85800"/>
            <a:ext cx="83185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Text Box 3">
            <a:extLst>
              <a:ext uri="{FF2B5EF4-FFF2-40B4-BE49-F238E27FC236}">
                <a16:creationId xmlns:a16="http://schemas.microsoft.com/office/drawing/2014/main" id="{B513B707-2C3E-4CC3-9317-09002469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092" y="2341685"/>
            <a:ext cx="323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Print Least Significant Digit</a:t>
            </a:r>
          </a:p>
        </p:txBody>
      </p:sp>
      <p:pic>
        <p:nvPicPr>
          <p:cNvPr id="681989" name="Picture 5">
            <a:extLst>
              <a:ext uri="{FF2B5EF4-FFF2-40B4-BE49-F238E27FC236}">
                <a16:creationId xmlns:a16="http://schemas.microsoft.com/office/drawing/2014/main" id="{46A7E665-9673-415F-8F5A-E76BCBD2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00075"/>
            <a:ext cx="8255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169</Words>
  <Application>Microsoft Office PowerPoint</Application>
  <PresentationFormat>On-screen Show (4:3)</PresentationFormat>
  <Paragraphs>42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 </cp:lastModifiedBy>
  <cp:revision>226</cp:revision>
  <dcterms:created xsi:type="dcterms:W3CDTF">2000-01-15T04:50:39Z</dcterms:created>
  <dcterms:modified xsi:type="dcterms:W3CDTF">2021-10-18T16:07:48Z</dcterms:modified>
</cp:coreProperties>
</file>