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7"/>
  </p:notesMasterIdLst>
  <p:sldIdLst>
    <p:sldId id="694" r:id="rId2"/>
    <p:sldId id="696" r:id="rId3"/>
    <p:sldId id="697" r:id="rId4"/>
    <p:sldId id="698" r:id="rId5"/>
    <p:sldId id="699" r:id="rId6"/>
    <p:sldId id="700" r:id="rId7"/>
    <p:sldId id="701" r:id="rId8"/>
    <p:sldId id="703" r:id="rId9"/>
    <p:sldId id="704" r:id="rId10"/>
    <p:sldId id="705" r:id="rId11"/>
    <p:sldId id="706" r:id="rId12"/>
    <p:sldId id="708" r:id="rId13"/>
    <p:sldId id="761" r:id="rId14"/>
    <p:sldId id="762" r:id="rId15"/>
    <p:sldId id="763" r:id="rId16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0066"/>
    <a:srgbClr val="949494"/>
    <a:srgbClr val="3399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880F-C1E6-4121-BDFC-475744A8302B}" v="58" dt="2021-09-28T03:08:14.382"/>
    <p1510:client id="{8D622362-DD94-4F92-93CE-87A60E2CA6A7}" v="58" dt="2021-09-21T03:47:0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0" autoAdjust="0"/>
  </p:normalViewPr>
  <p:slideViewPr>
    <p:cSldViewPr>
      <p:cViewPr>
        <p:scale>
          <a:sx n="75" d="100"/>
          <a:sy n="75" d="100"/>
        </p:scale>
        <p:origin x="1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00AC880F-C1E6-4121-BDFC-475744A8302B}"/>
    <pc:docChg chg="modSld addMainMaster delMainMaster">
      <pc:chgData name="Joseph Su" userId="547037e20b00b288" providerId="Windows Live" clId="Web-{00AC880F-C1E6-4121-BDFC-475744A8302B}" dt="2021-09-28T03:08:14.054" v="29" actId="20577"/>
      <pc:docMkLst>
        <pc:docMk/>
      </pc:docMkLst>
      <pc:sldChg chg="modSp mod modClrScheme chgLayout">
        <pc:chgData name="Joseph Su" userId="547037e20b00b288" providerId="Windows Live" clId="Web-{00AC880F-C1E6-4121-BDFC-475744A8302B}" dt="2021-09-28T03:08:00.152" v="27" actId="20577"/>
        <pc:sldMkLst>
          <pc:docMk/>
          <pc:sldMk cId="0" sldId="694"/>
        </pc:sldMkLst>
        <pc:spChg chg="mod">
          <ac:chgData name="Joseph Su" userId="547037e20b00b288" providerId="Windows Live" clId="Web-{00AC880F-C1E6-4121-BDFC-475744A8302B}" dt="2021-09-28T03:07:01.049" v="22"/>
          <ac:spMkLst>
            <pc:docMk/>
            <pc:sldMk cId="0" sldId="694"/>
            <ac:spMk id="3076" creationId="{2666F02C-8DAD-4CB2-863F-2B0AC4D145E8}"/>
          </ac:spMkLst>
        </pc:spChg>
        <pc:spChg chg="mod">
          <ac:chgData name="Joseph Su" userId="547037e20b00b288" providerId="Windows Live" clId="Web-{00AC880F-C1E6-4121-BDFC-475744A8302B}" dt="2021-09-28T03:07:03.721" v="24" actId="20577"/>
          <ac:spMkLst>
            <pc:docMk/>
            <pc:sldMk cId="0" sldId="694"/>
            <ac:spMk id="3077" creationId="{1169C0E9-E12A-47F0-8272-111A9657075D}"/>
          </ac:spMkLst>
        </pc:spChg>
        <pc:spChg chg="mod">
          <ac:chgData name="Joseph Su" userId="547037e20b00b288" providerId="Windows Live" clId="Web-{00AC880F-C1E6-4121-BDFC-475744A8302B}" dt="2021-09-28T03:08:00.152" v="27" actId="20577"/>
          <ac:spMkLst>
            <pc:docMk/>
            <pc:sldMk cId="0" sldId="694"/>
            <ac:spMk id="3080" creationId="{55931E94-4716-406E-8ED1-7FA39C454748}"/>
          </ac:spMkLst>
        </pc:spChg>
        <pc:spChg chg="mod">
          <ac:chgData name="Joseph Su" userId="547037e20b00b288" providerId="Windows Live" clId="Web-{00AC880F-C1E6-4121-BDFC-475744A8302B}" dt="2021-09-28T03:06:21.187" v="19" actId="20577"/>
          <ac:spMkLst>
            <pc:docMk/>
            <pc:sldMk cId="0" sldId="694"/>
            <ac:spMk id="613381" creationId="{B2BAEA7C-AFA8-44A0-98E7-23BA20EBFFD9}"/>
          </ac:spMkLst>
        </pc:spChg>
      </pc:sldChg>
      <pc:sldChg chg="modSp mod modClrScheme chgLayout">
        <pc:chgData name="Joseph Su" userId="547037e20b00b288" providerId="Windows Live" clId="Web-{00AC880F-C1E6-4121-BDFC-475744A8302B}" dt="2021-09-28T03:08:05.975" v="28" actId="20577"/>
        <pc:sldMkLst>
          <pc:docMk/>
          <pc:sldMk cId="0" sldId="696"/>
        </pc:sldMkLst>
        <pc:spChg chg="mod">
          <ac:chgData name="Joseph Su" userId="547037e20b00b288" providerId="Windows Live" clId="Web-{00AC880F-C1E6-4121-BDFC-475744A8302B}" dt="2021-09-28T03:07:13.300" v="25"/>
          <ac:spMkLst>
            <pc:docMk/>
            <pc:sldMk cId="0" sldId="696"/>
            <ac:spMk id="4102" creationId="{A259B6C4-F02C-45B3-821A-CD2967FC2B7B}"/>
          </ac:spMkLst>
        </pc:spChg>
        <pc:spChg chg="mod">
          <ac:chgData name="Joseph Su" userId="547037e20b00b288" providerId="Windows Live" clId="Web-{00AC880F-C1E6-4121-BDFC-475744A8302B}" dt="2021-09-28T03:08:05.975" v="28" actId="20577"/>
          <ac:spMkLst>
            <pc:docMk/>
            <pc:sldMk cId="0" sldId="696"/>
            <ac:spMk id="615429" creationId="{E1DEDD3B-CF61-4761-99AC-E1A46F52707C}"/>
          </ac:spMkLst>
        </pc:spChg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697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698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699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00"/>
        </pc:sldMkLst>
      </pc:sldChg>
      <pc:sldChg chg="modSp mod modClrScheme chgLayout">
        <pc:chgData name="Joseph Su" userId="547037e20b00b288" providerId="Windows Live" clId="Web-{00AC880F-C1E6-4121-BDFC-475744A8302B}" dt="2021-09-28T03:08:14.054" v="29" actId="20577"/>
        <pc:sldMkLst>
          <pc:docMk/>
          <pc:sldMk cId="0" sldId="701"/>
        </pc:sldMkLst>
        <pc:spChg chg="mod">
          <ac:chgData name="Joseph Su" userId="547037e20b00b288" providerId="Windows Live" clId="Web-{00AC880F-C1E6-4121-BDFC-475744A8302B}" dt="2021-09-28T03:07:29.520" v="26"/>
          <ac:spMkLst>
            <pc:docMk/>
            <pc:sldMk cId="0" sldId="701"/>
            <ac:spMk id="9222" creationId="{AF057A76-2DDF-475A-BD4C-E40146C26BE9}"/>
          </ac:spMkLst>
        </pc:spChg>
        <pc:spChg chg="mod">
          <ac:chgData name="Joseph Su" userId="547037e20b00b288" providerId="Windows Live" clId="Web-{00AC880F-C1E6-4121-BDFC-475744A8302B}" dt="2021-09-28T03:08:14.054" v="29" actId="20577"/>
          <ac:spMkLst>
            <pc:docMk/>
            <pc:sldMk cId="0" sldId="701"/>
            <ac:spMk id="620549" creationId="{AF3958C7-19C9-4FB9-904A-816B35B71EFF}"/>
          </ac:spMkLst>
        </pc:spChg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03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04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05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06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08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61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62"/>
        </pc:sldMkLst>
      </pc:sldChg>
      <pc:sldChg chg="mod modClrScheme chgLayout">
        <pc:chgData name="Joseph Su" userId="547037e20b00b288" providerId="Windows Live" clId="Web-{00AC880F-C1E6-4121-BDFC-475744A8302B}" dt="2021-09-28T03:06:49.595" v="21"/>
        <pc:sldMkLst>
          <pc:docMk/>
          <pc:sldMk cId="0" sldId="763"/>
        </pc:sldMkLst>
      </pc:sldChg>
      <pc:sldMasterChg chg="del delSldLayout">
        <pc:chgData name="Joseph Su" userId="547037e20b00b288" providerId="Windows Live" clId="Web-{00AC880F-C1E6-4121-BDFC-475744A8302B}" dt="2021-09-28T03:06:38.345" v="20"/>
        <pc:sldMasterMkLst>
          <pc:docMk/>
          <pc:sldMasterMk cId="0" sldId="2147483649"/>
        </pc:sldMasterMkLst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3239530048" sldId="2147483686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2154642658" sldId="2147483687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4155749465" sldId="2147483688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1068865371" sldId="2147483689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2642530881" sldId="2147483690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343777774" sldId="2147483691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1677386559" sldId="2147483692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10807709" sldId="2147483693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3190426394" sldId="2147483694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2641973570" sldId="2147483695"/>
          </pc:sldLayoutMkLst>
        </pc:sldLayoutChg>
        <pc:sldLayoutChg chg="del">
          <pc:chgData name="Joseph Su" userId="547037e20b00b288" providerId="Windows Live" clId="Web-{00AC880F-C1E6-4121-BDFC-475744A8302B}" dt="2021-09-28T03:06:38.345" v="20"/>
          <pc:sldLayoutMkLst>
            <pc:docMk/>
            <pc:sldMasterMk cId="0" sldId="2147483649"/>
            <pc:sldLayoutMk cId="687702759" sldId="2147483696"/>
          </pc:sldLayoutMkLst>
        </pc:sldLayoutChg>
      </pc:sldMasterChg>
      <pc:sldMasterChg chg="add del addSldLayout delSldLayout modSldLayout">
        <pc:chgData name="Joseph Su" userId="547037e20b00b288" providerId="Windows Live" clId="Web-{00AC880F-C1E6-4121-BDFC-475744A8302B}" dt="2021-09-28T03:06:49.595" v="21"/>
        <pc:sldMasterMkLst>
          <pc:docMk/>
          <pc:sldMasterMk cId="1284131839" sldId="2147483697"/>
        </pc:sldMasterMkLst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2493836886" sldId="2147483698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2401011543" sldId="2147483699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2817116343" sldId="2147483700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297371859" sldId="2147483701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3793014055" sldId="2147483702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2535789139" sldId="2147483703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1037313603" sldId="2147483704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213336732" sldId="2147483705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472642429" sldId="2147483706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3678916671" sldId="2147483707"/>
          </pc:sldLayoutMkLst>
        </pc:sldLayoutChg>
        <pc:sldLayoutChg chg="add del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84131839" sldId="2147483697"/>
            <pc:sldLayoutMk cId="806731297" sldId="2147483708"/>
          </pc:sldLayoutMkLst>
        </pc:sldLayoutChg>
      </pc:sldMasterChg>
      <pc:sldMasterChg chg="add addSldLayout modSldLayout">
        <pc:chgData name="Joseph Su" userId="547037e20b00b288" providerId="Windows Live" clId="Web-{00AC880F-C1E6-4121-BDFC-475744A8302B}" dt="2021-09-28T03:06:49.595" v="21"/>
        <pc:sldMasterMkLst>
          <pc:docMk/>
          <pc:sldMasterMk cId="1235165210" sldId="2147483709"/>
        </pc:sldMasterMkLst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4150569633" sldId="2147483710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952424571" sldId="2147483711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1540002193" sldId="2147483712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516007229" sldId="2147483713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542523861" sldId="2147483714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3163916520" sldId="2147483715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3865415774" sldId="2147483716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3890297839" sldId="2147483717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4009967001" sldId="2147483718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223695019" sldId="2147483719"/>
          </pc:sldLayoutMkLst>
        </pc:sldLayoutChg>
        <pc:sldLayoutChg chg="add mod replId">
          <pc:chgData name="Joseph Su" userId="547037e20b00b288" providerId="Windows Live" clId="Web-{00AC880F-C1E6-4121-BDFC-475744A8302B}" dt="2021-09-28T03:06:49.595" v="21"/>
          <pc:sldLayoutMkLst>
            <pc:docMk/>
            <pc:sldMasterMk cId="1235165210" sldId="2147483709"/>
            <pc:sldLayoutMk cId="1063661806" sldId="2147483720"/>
          </pc:sldLayoutMkLst>
        </pc:sldLayoutChg>
      </pc:sldMasterChg>
    </pc:docChg>
  </pc:docChgLst>
  <pc:docChgLst>
    <pc:chgData name="Joseph Su" userId="547037e20b00b288" providerId="Windows Live" clId="Web-{8D622362-DD94-4F92-93CE-87A60E2CA6A7}"/>
    <pc:docChg chg="modSld modMainMaster">
      <pc:chgData name="Joseph Su" userId="547037e20b00b288" providerId="Windows Live" clId="Web-{8D622362-DD94-4F92-93CE-87A60E2CA6A7}" dt="2021-09-21T03:47:06.901" v="35" actId="1076"/>
      <pc:docMkLst>
        <pc:docMk/>
      </pc:docMkLst>
      <pc:sldChg chg="addSp delSp modSp">
        <pc:chgData name="Joseph Su" userId="547037e20b00b288" providerId="Windows Live" clId="Web-{8D622362-DD94-4F92-93CE-87A60E2CA6A7}" dt="2021-09-21T03:46:00.054" v="20"/>
        <pc:sldMkLst>
          <pc:docMk/>
          <pc:sldMk cId="0" sldId="694"/>
        </pc:sldMkLst>
        <pc:spChg chg="add del mod">
          <ac:chgData name="Joseph Su" userId="547037e20b00b288" providerId="Windows Live" clId="Web-{8D622362-DD94-4F92-93CE-87A60E2CA6A7}" dt="2021-09-21T03:46:00.054" v="20"/>
          <ac:spMkLst>
            <pc:docMk/>
            <pc:sldMk cId="0" sldId="694"/>
            <ac:spMk id="2" creationId="{D3CBFDDD-8E29-4BA8-AEB1-A8C04F313802}"/>
          </ac:spMkLst>
        </pc:spChg>
        <pc:spChg chg="del">
          <ac:chgData name="Joseph Su" userId="547037e20b00b288" providerId="Windows Live" clId="Web-{8D622362-DD94-4F92-93CE-87A60E2CA6A7}" dt="2021-09-21T03:32:33.787" v="5"/>
          <ac:spMkLst>
            <pc:docMk/>
            <pc:sldMk cId="0" sldId="694"/>
            <ac:spMk id="8" creationId="{C55789F2-4001-4A4E-8051-4369A2A05BC0}"/>
          </ac:spMkLst>
        </pc:spChg>
        <pc:spChg chg="del">
          <ac:chgData name="Joseph Su" userId="547037e20b00b288" providerId="Windows Live" clId="Web-{8D622362-DD94-4F92-93CE-87A60E2CA6A7}" dt="2021-09-21T03:32:35.881" v="6"/>
          <ac:spMkLst>
            <pc:docMk/>
            <pc:sldMk cId="0" sldId="694"/>
            <ac:spMk id="9" creationId="{F2FE3077-0B02-42E9-A6BB-8813CB124039}"/>
          </ac:spMkLst>
        </pc:spChg>
        <pc:spChg chg="mod">
          <ac:chgData name="Joseph Su" userId="547037e20b00b288" providerId="Windows Live" clId="Web-{8D622362-DD94-4F92-93CE-87A60E2CA6A7}" dt="2021-09-21T03:32:04.301" v="1" actId="20577"/>
          <ac:spMkLst>
            <pc:docMk/>
            <pc:sldMk cId="0" sldId="694"/>
            <ac:spMk id="3077" creationId="{1169C0E9-E12A-47F0-8272-111A9657075D}"/>
          </ac:spMkLst>
        </pc:spChg>
        <pc:spChg chg="mod">
          <ac:chgData name="Joseph Su" userId="547037e20b00b288" providerId="Windows Live" clId="Web-{8D622362-DD94-4F92-93CE-87A60E2CA6A7}" dt="2021-09-21T03:32:20.739" v="4" actId="20577"/>
          <ac:spMkLst>
            <pc:docMk/>
            <pc:sldMk cId="0" sldId="694"/>
            <ac:spMk id="3080" creationId="{55931E94-4716-406E-8ED1-7FA39C454748}"/>
          </ac:spMkLst>
        </pc:spChg>
      </pc:sldChg>
      <pc:sldChg chg="delSp">
        <pc:chgData name="Joseph Su" userId="547037e20b00b288" providerId="Windows Live" clId="Web-{8D622362-DD94-4F92-93CE-87A60E2CA6A7}" dt="2021-09-21T03:46:00.054" v="20"/>
        <pc:sldMkLst>
          <pc:docMk/>
          <pc:sldMk cId="0" sldId="696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696"/>
            <ac:spMk id="6" creationId="{90A17B0C-2072-409C-8AD1-D1F7BCFCA506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696"/>
            <ac:spMk id="7" creationId="{4945ECA6-73F8-49E5-BAE9-49FDD4271195}"/>
          </ac:spMkLst>
        </pc:spChg>
      </pc:sldChg>
      <pc:sldChg chg="delSp modSp">
        <pc:chgData name="Joseph Su" userId="547037e20b00b288" providerId="Windows Live" clId="Web-{8D622362-DD94-4F92-93CE-87A60E2CA6A7}" dt="2021-09-21T03:46:00.054" v="20"/>
        <pc:sldMkLst>
          <pc:docMk/>
          <pc:sldMk cId="0" sldId="697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697"/>
            <ac:spMk id="9" creationId="{38FF8353-B4F0-4476-83B0-61835A091F33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697"/>
            <ac:spMk id="10" creationId="{5538D4CA-0C8D-49C7-AE5D-208772F404DF}"/>
          </ac:spMkLst>
        </pc:spChg>
        <pc:spChg chg="mod">
          <ac:chgData name="Joseph Su" userId="547037e20b00b288" providerId="Windows Live" clId="Web-{8D622362-DD94-4F92-93CE-87A60E2CA6A7}" dt="2021-09-21T03:32:47.725" v="9" actId="20577"/>
          <ac:spMkLst>
            <pc:docMk/>
            <pc:sldMk cId="0" sldId="697"/>
            <ac:spMk id="5125" creationId="{5000ADF2-E74F-4AE8-BFB5-1731415EE9F3}"/>
          </ac:spMkLst>
        </pc:spChg>
      </pc:sldChg>
      <pc:sldChg chg="delSp modSp">
        <pc:chgData name="Joseph Su" userId="547037e20b00b288" providerId="Windows Live" clId="Web-{8D622362-DD94-4F92-93CE-87A60E2CA6A7}" dt="2021-09-21T03:46:00.054" v="20"/>
        <pc:sldMkLst>
          <pc:docMk/>
          <pc:sldMk cId="0" sldId="698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698"/>
            <ac:spMk id="9" creationId="{5FB31F1B-565D-4C1D-9550-B30E64AF494F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698"/>
            <ac:spMk id="10" creationId="{1F62E376-3F1F-459E-BFB6-9AE5B3F63DA1}"/>
          </ac:spMkLst>
        </pc:spChg>
        <pc:spChg chg="mod">
          <ac:chgData name="Joseph Su" userId="547037e20b00b288" providerId="Windows Live" clId="Web-{8D622362-DD94-4F92-93CE-87A60E2CA6A7}" dt="2021-09-21T03:32:53.257" v="11" actId="20577"/>
          <ac:spMkLst>
            <pc:docMk/>
            <pc:sldMk cId="0" sldId="698"/>
            <ac:spMk id="6149" creationId="{446D0359-AF88-4DBF-B0DA-4AC220894297}"/>
          </ac:spMkLst>
        </pc:spChg>
      </pc:sldChg>
      <pc:sldChg chg="delSp modSp">
        <pc:chgData name="Joseph Su" userId="547037e20b00b288" providerId="Windows Live" clId="Web-{8D622362-DD94-4F92-93CE-87A60E2CA6A7}" dt="2021-09-21T03:46:00.054" v="20"/>
        <pc:sldMkLst>
          <pc:docMk/>
          <pc:sldMk cId="0" sldId="699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699"/>
            <ac:spMk id="9" creationId="{01D47122-D67E-4634-991B-E731B4B28C36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699"/>
            <ac:spMk id="10" creationId="{51ACC972-24C9-4CA5-9173-16B648D37C35}"/>
          </ac:spMkLst>
        </pc:spChg>
        <pc:spChg chg="mod">
          <ac:chgData name="Joseph Su" userId="547037e20b00b288" providerId="Windows Live" clId="Web-{8D622362-DD94-4F92-93CE-87A60E2CA6A7}" dt="2021-09-21T03:33:02.242" v="14" actId="20577"/>
          <ac:spMkLst>
            <pc:docMk/>
            <pc:sldMk cId="0" sldId="699"/>
            <ac:spMk id="7173" creationId="{30F4F8C7-CC4D-48BF-9E9C-ADB41EB6775C}"/>
          </ac:spMkLst>
        </pc:spChg>
      </pc:sldChg>
      <pc:sldChg chg="delSp modSp">
        <pc:chgData name="Joseph Su" userId="547037e20b00b288" providerId="Windows Live" clId="Web-{8D622362-DD94-4F92-93CE-87A60E2CA6A7}" dt="2021-09-21T03:46:00.054" v="20"/>
        <pc:sldMkLst>
          <pc:docMk/>
          <pc:sldMk cId="0" sldId="700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0"/>
            <ac:spMk id="9" creationId="{9951E6A7-9FF6-4ACF-AB36-043841791247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00"/>
            <ac:spMk id="10" creationId="{0EBCB30B-7AD5-4BB8-966E-1DBD188349FD}"/>
          </ac:spMkLst>
        </pc:spChg>
        <pc:spChg chg="mod">
          <ac:chgData name="Joseph Su" userId="547037e20b00b288" providerId="Windows Live" clId="Web-{8D622362-DD94-4F92-93CE-87A60E2CA6A7}" dt="2021-09-21T03:45:38.709" v="16" actId="20577"/>
          <ac:spMkLst>
            <pc:docMk/>
            <pc:sldMk cId="0" sldId="700"/>
            <ac:spMk id="8197" creationId="{03D6D7E3-ABAA-4691-AEE6-27CF4B0B97CA}"/>
          </ac:spMkLst>
        </pc:spChg>
      </pc:sldChg>
      <pc:sldChg chg="delSp">
        <pc:chgData name="Joseph Su" userId="547037e20b00b288" providerId="Windows Live" clId="Web-{8D622362-DD94-4F92-93CE-87A60E2CA6A7}" dt="2021-09-21T03:46:00.054" v="20"/>
        <pc:sldMkLst>
          <pc:docMk/>
          <pc:sldMk cId="0" sldId="701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1"/>
            <ac:spMk id="6" creationId="{36E1BBA4-80CE-47C9-B4FD-6608AE629948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01"/>
            <ac:spMk id="7" creationId="{F97DAC10-245E-4163-B78E-962E7C099F23}"/>
          </ac:spMkLst>
        </pc:spChg>
      </pc:sldChg>
      <pc:sldChg chg="delSp modSp">
        <pc:chgData name="Joseph Su" userId="547037e20b00b288" providerId="Windows Live" clId="Web-{8D622362-DD94-4F92-93CE-87A60E2CA6A7}" dt="2021-09-21T03:45:56.976" v="19"/>
        <pc:sldMkLst>
          <pc:docMk/>
          <pc:sldMk cId="0" sldId="703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3"/>
            <ac:spMk id="9" creationId="{D0EBF63A-715D-4375-A5DB-BE4AFE94DF78}"/>
          </ac:spMkLst>
        </pc:spChg>
        <pc:spChg chg="del">
          <ac:chgData name="Joseph Su" userId="547037e20b00b288" providerId="Windows Live" clId="Web-{8D622362-DD94-4F92-93CE-87A60E2CA6A7}" dt="2021-09-21T03:45:56.976" v="19"/>
          <ac:spMkLst>
            <pc:docMk/>
            <pc:sldMk cId="0" sldId="703"/>
            <ac:spMk id="10" creationId="{E842712D-764C-4040-9558-1441B05FF649}"/>
          </ac:spMkLst>
        </pc:spChg>
        <pc:spChg chg="mod">
          <ac:chgData name="Joseph Su" userId="547037e20b00b288" providerId="Windows Live" clId="Web-{8D622362-DD94-4F92-93CE-87A60E2CA6A7}" dt="2021-09-21T03:45:52.272" v="18" actId="20577"/>
          <ac:spMkLst>
            <pc:docMk/>
            <pc:sldMk cId="0" sldId="703"/>
            <ac:spMk id="10245" creationId="{508E4DBD-3CD9-4324-A7CB-0676FC56D43E}"/>
          </ac:spMkLst>
        </pc:spChg>
      </pc:sldChg>
      <pc:sldChg chg="delSp modSp">
        <pc:chgData name="Joseph Su" userId="547037e20b00b288" providerId="Windows Live" clId="Web-{8D622362-DD94-4F92-93CE-87A60E2CA6A7}" dt="2021-09-21T03:46:06.601" v="22" actId="20577"/>
        <pc:sldMkLst>
          <pc:docMk/>
          <pc:sldMk cId="0" sldId="704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4"/>
            <ac:spMk id="9" creationId="{2BBC8825-DFB1-4575-BAE7-D074671FCF98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04"/>
            <ac:spMk id="10" creationId="{FEC35048-1499-4944-9368-D8CF11756BE2}"/>
          </ac:spMkLst>
        </pc:spChg>
        <pc:spChg chg="mod">
          <ac:chgData name="Joseph Su" userId="547037e20b00b288" providerId="Windows Live" clId="Web-{8D622362-DD94-4F92-93CE-87A60E2CA6A7}" dt="2021-09-21T03:46:06.601" v="22" actId="20577"/>
          <ac:spMkLst>
            <pc:docMk/>
            <pc:sldMk cId="0" sldId="704"/>
            <ac:spMk id="11269" creationId="{EFC05516-0094-44DD-8FC0-D0D2FC6B486C}"/>
          </ac:spMkLst>
        </pc:spChg>
      </pc:sldChg>
      <pc:sldChg chg="delSp modSp">
        <pc:chgData name="Joseph Su" userId="547037e20b00b288" providerId="Windows Live" clId="Web-{8D622362-DD94-4F92-93CE-87A60E2CA6A7}" dt="2021-09-21T03:46:13.242" v="24" actId="20577"/>
        <pc:sldMkLst>
          <pc:docMk/>
          <pc:sldMk cId="0" sldId="705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5"/>
            <ac:spMk id="9" creationId="{9C635B30-C332-4378-AF84-52AF3E0B324C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05"/>
            <ac:spMk id="10" creationId="{A3ED59CC-45B6-444E-A126-9404972E0998}"/>
          </ac:spMkLst>
        </pc:spChg>
        <pc:spChg chg="mod">
          <ac:chgData name="Joseph Su" userId="547037e20b00b288" providerId="Windows Live" clId="Web-{8D622362-DD94-4F92-93CE-87A60E2CA6A7}" dt="2021-09-21T03:46:13.242" v="24" actId="20577"/>
          <ac:spMkLst>
            <pc:docMk/>
            <pc:sldMk cId="0" sldId="705"/>
            <ac:spMk id="12293" creationId="{4FEDBD85-79C0-4C61-B9FD-1FA3DD0B0E08}"/>
          </ac:spMkLst>
        </pc:spChg>
      </pc:sldChg>
      <pc:sldChg chg="delSp modSp">
        <pc:chgData name="Joseph Su" userId="547037e20b00b288" providerId="Windows Live" clId="Web-{8D622362-DD94-4F92-93CE-87A60E2CA6A7}" dt="2021-09-21T03:46:18.352" v="26" actId="20577"/>
        <pc:sldMkLst>
          <pc:docMk/>
          <pc:sldMk cId="0" sldId="706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6"/>
            <ac:spMk id="9" creationId="{0C811F2A-29E8-415F-BD6E-213AC1F81DA0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06"/>
            <ac:spMk id="10" creationId="{EB6CBBA6-0FB7-40F6-9BFA-E93A03177E7A}"/>
          </ac:spMkLst>
        </pc:spChg>
        <pc:spChg chg="mod">
          <ac:chgData name="Joseph Su" userId="547037e20b00b288" providerId="Windows Live" clId="Web-{8D622362-DD94-4F92-93CE-87A60E2CA6A7}" dt="2021-09-21T03:46:18.352" v="26" actId="20577"/>
          <ac:spMkLst>
            <pc:docMk/>
            <pc:sldMk cId="0" sldId="706"/>
            <ac:spMk id="13317" creationId="{16304292-219B-4258-A7BE-29BFEC8DF159}"/>
          </ac:spMkLst>
        </pc:spChg>
      </pc:sldChg>
      <pc:sldChg chg="delSp modSp">
        <pc:chgData name="Joseph Su" userId="547037e20b00b288" providerId="Windows Live" clId="Web-{8D622362-DD94-4F92-93CE-87A60E2CA6A7}" dt="2021-09-21T03:46:36.947" v="29" actId="1076"/>
        <pc:sldMkLst>
          <pc:docMk/>
          <pc:sldMk cId="0" sldId="708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08"/>
            <ac:spMk id="7" creationId="{E7C97AD8-72A8-4752-BAD8-206DD1CB63F5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08"/>
            <ac:spMk id="8" creationId="{8E6B1E49-83FD-4ECA-B4DF-831A8659CBD4}"/>
          </ac:spMkLst>
        </pc:spChg>
        <pc:spChg chg="del">
          <ac:chgData name="Joseph Su" userId="547037e20b00b288" providerId="Windows Live" clId="Web-{8D622362-DD94-4F92-93CE-87A60E2CA6A7}" dt="2021-09-21T03:46:24.196" v="27"/>
          <ac:spMkLst>
            <pc:docMk/>
            <pc:sldMk cId="0" sldId="708"/>
            <ac:spMk id="14340" creationId="{39DF53C9-BAE0-49AD-96FC-718FA5F2C3C9}"/>
          </ac:spMkLst>
        </pc:spChg>
        <pc:spChg chg="mod">
          <ac:chgData name="Joseph Su" userId="547037e20b00b288" providerId="Windows Live" clId="Web-{8D622362-DD94-4F92-93CE-87A60E2CA6A7}" dt="2021-09-21T03:46:36.947" v="29" actId="1076"/>
          <ac:spMkLst>
            <pc:docMk/>
            <pc:sldMk cId="0" sldId="708"/>
            <ac:spMk id="14341" creationId="{BF450151-73BE-400F-B4B4-C806388644B3}"/>
          </ac:spMkLst>
        </pc:spChg>
      </pc:sldChg>
      <pc:sldChg chg="delSp modSp">
        <pc:chgData name="Joseph Su" userId="547037e20b00b288" providerId="Windows Live" clId="Web-{8D622362-DD94-4F92-93CE-87A60E2CA6A7}" dt="2021-09-21T03:46:49.588" v="31" actId="1076"/>
        <pc:sldMkLst>
          <pc:docMk/>
          <pc:sldMk cId="0" sldId="761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61"/>
            <ac:spMk id="5" creationId="{A099E8EA-F691-4D6F-8718-B12A66335FDB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61"/>
            <ac:spMk id="6" creationId="{EE71382E-0F29-418D-B91D-F7D09C69306F}"/>
          </ac:spMkLst>
        </pc:spChg>
        <pc:spChg chg="del">
          <ac:chgData name="Joseph Su" userId="547037e20b00b288" providerId="Windows Live" clId="Web-{8D622362-DD94-4F92-93CE-87A60E2CA6A7}" dt="2021-09-21T03:46:43.916" v="30"/>
          <ac:spMkLst>
            <pc:docMk/>
            <pc:sldMk cId="0" sldId="761"/>
            <ac:spMk id="15364" creationId="{A8CC1EFA-10E4-4A14-AB60-0192FFDF2562}"/>
          </ac:spMkLst>
        </pc:spChg>
        <pc:spChg chg="mod">
          <ac:chgData name="Joseph Su" userId="547037e20b00b288" providerId="Windows Live" clId="Web-{8D622362-DD94-4F92-93CE-87A60E2CA6A7}" dt="2021-09-21T03:46:49.588" v="31" actId="1076"/>
          <ac:spMkLst>
            <pc:docMk/>
            <pc:sldMk cId="0" sldId="761"/>
            <ac:spMk id="15365" creationId="{778F2733-AEFE-465F-BE1C-0B000BA7A7CC}"/>
          </ac:spMkLst>
        </pc:spChg>
      </pc:sldChg>
      <pc:sldChg chg="delSp modSp">
        <pc:chgData name="Joseph Su" userId="547037e20b00b288" providerId="Windows Live" clId="Web-{8D622362-DD94-4F92-93CE-87A60E2CA6A7}" dt="2021-09-21T03:46:57.448" v="33" actId="1076"/>
        <pc:sldMkLst>
          <pc:docMk/>
          <pc:sldMk cId="0" sldId="762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62"/>
            <ac:spMk id="5" creationId="{D6F6EAD1-0ACC-432F-A343-BB2BEDFFEDE1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62"/>
            <ac:spMk id="6" creationId="{D2FD43F6-D9AA-43F0-BC17-E2D74ECFD8E6}"/>
          </ac:spMkLst>
        </pc:spChg>
        <pc:spChg chg="del">
          <ac:chgData name="Joseph Su" userId="547037e20b00b288" providerId="Windows Live" clId="Web-{8D622362-DD94-4F92-93CE-87A60E2CA6A7}" dt="2021-09-21T03:46:54.369" v="32"/>
          <ac:spMkLst>
            <pc:docMk/>
            <pc:sldMk cId="0" sldId="762"/>
            <ac:spMk id="16388" creationId="{9D705AE0-7B20-4D05-9700-BD54439E1003}"/>
          </ac:spMkLst>
        </pc:spChg>
        <pc:spChg chg="mod">
          <ac:chgData name="Joseph Su" userId="547037e20b00b288" providerId="Windows Live" clId="Web-{8D622362-DD94-4F92-93CE-87A60E2CA6A7}" dt="2021-09-21T03:46:57.448" v="33" actId="1076"/>
          <ac:spMkLst>
            <pc:docMk/>
            <pc:sldMk cId="0" sldId="762"/>
            <ac:spMk id="16389" creationId="{155F692F-6880-4EB7-8791-DF56CA388D03}"/>
          </ac:spMkLst>
        </pc:spChg>
      </pc:sldChg>
      <pc:sldChg chg="delSp modSp">
        <pc:chgData name="Joseph Su" userId="547037e20b00b288" providerId="Windows Live" clId="Web-{8D622362-DD94-4F92-93CE-87A60E2CA6A7}" dt="2021-09-21T03:47:06.901" v="35" actId="1076"/>
        <pc:sldMkLst>
          <pc:docMk/>
          <pc:sldMk cId="0" sldId="763"/>
        </pc:sldMkLst>
        <pc:spChg chg="del">
          <ac:chgData name="Joseph Su" userId="547037e20b00b288" providerId="Windows Live" clId="Web-{8D622362-DD94-4F92-93CE-87A60E2CA6A7}" dt="2021-09-21T03:32:37.646" v="7"/>
          <ac:spMkLst>
            <pc:docMk/>
            <pc:sldMk cId="0" sldId="763"/>
            <ac:spMk id="5" creationId="{787D7681-DD1C-4695-83EB-6469E924965E}"/>
          </ac:spMkLst>
        </pc:spChg>
        <pc:spChg chg="del">
          <ac:chgData name="Joseph Su" userId="547037e20b00b288" providerId="Windows Live" clId="Web-{8D622362-DD94-4F92-93CE-87A60E2CA6A7}" dt="2021-09-21T03:46:00.054" v="20"/>
          <ac:spMkLst>
            <pc:docMk/>
            <pc:sldMk cId="0" sldId="763"/>
            <ac:spMk id="6" creationId="{F47A869D-FAFE-41B7-A9D3-78D8ED87FE56}"/>
          </ac:spMkLst>
        </pc:spChg>
        <pc:spChg chg="del">
          <ac:chgData name="Joseph Su" userId="547037e20b00b288" providerId="Windows Live" clId="Web-{8D622362-DD94-4F92-93CE-87A60E2CA6A7}" dt="2021-09-21T03:47:02.104" v="34"/>
          <ac:spMkLst>
            <pc:docMk/>
            <pc:sldMk cId="0" sldId="763"/>
            <ac:spMk id="17412" creationId="{3573D76A-5C54-420C-AD0A-10DE901F5CB0}"/>
          </ac:spMkLst>
        </pc:spChg>
        <pc:spChg chg="mod">
          <ac:chgData name="Joseph Su" userId="547037e20b00b288" providerId="Windows Live" clId="Web-{8D622362-DD94-4F92-93CE-87A60E2CA6A7}" dt="2021-09-21T03:47:06.901" v="35" actId="1076"/>
          <ac:spMkLst>
            <pc:docMk/>
            <pc:sldMk cId="0" sldId="763"/>
            <ac:spMk id="17413" creationId="{943C02C4-815B-4956-A5C4-575194D9C99E}"/>
          </ac:spMkLst>
        </pc:spChg>
      </pc:sldChg>
      <pc:sldMasterChg chg="mod modSldLayout">
        <pc:chgData name="Joseph Su" userId="547037e20b00b288" providerId="Windows Live" clId="Web-{8D622362-DD94-4F92-93CE-87A60E2CA6A7}" dt="2021-09-21T03:46:00.054" v="20"/>
        <pc:sldMasterMkLst>
          <pc:docMk/>
          <pc:sldMasterMk cId="0" sldId="2147483649"/>
        </pc:sldMasterMkLst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3239530048" sldId="2147483686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2154642658" sldId="2147483687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4155749465" sldId="2147483688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1068865371" sldId="2147483689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2642530881" sldId="2147483690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343777774" sldId="2147483691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1677386559" sldId="2147483692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10807709" sldId="2147483693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3190426394" sldId="2147483694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2641973570" sldId="2147483695"/>
          </pc:sldLayoutMkLst>
        </pc:sldLayoutChg>
        <pc:sldLayoutChg chg="mod">
          <pc:chgData name="Joseph Su" userId="547037e20b00b288" providerId="Windows Live" clId="Web-{8D622362-DD94-4F92-93CE-87A60E2CA6A7}" dt="2021-09-21T03:46:00.054" v="20"/>
          <pc:sldLayoutMkLst>
            <pc:docMk/>
            <pc:sldMasterMk cId="0" sldId="2147483649"/>
            <pc:sldLayoutMk cId="687702759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54E4557A-50A1-4397-A203-DABB0815A3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938BF1F1-88C5-44A0-B484-50985FC061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C7E16C60-C001-4849-868A-4E436E5DA5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1EA3ACB7-3ED1-4469-AA3F-D03775FF0C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7F48601C-E59A-4BE7-95CA-4765B99E3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791A2FA9-DDEF-4467-BFCA-1AD857892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42DB85F2-63F4-44C0-8BA0-8D7DE1D6D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7127F356-C88D-4133-8D7C-7DD96ABFC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ED81074C-38DF-4BED-8589-90E6EE9F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B52B926-67C5-4411-8363-898BD37D0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A8A9DA-CA04-4182-B627-F443A6A016A3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1A0DD59-DC09-45E1-A73D-60CE38A7D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995EB4F-B0EF-45FC-8057-916A45D0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29218AD-EA7D-4417-8275-FF98AF224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D6784-2D43-45D8-96EC-0D65467C5468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58CCF63-59F5-48EC-8D5E-D390953952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61F7477-81A9-4CB3-ACBC-0F195FBB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FD6CEF6-D39B-4DFE-8F20-92E269C4A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37F62D-A076-47A9-A9FD-13EC0BE6EB71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823A593E-A92A-424C-867C-342AE26D5F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6ADB098-D470-4047-AD4D-5D2CC1E9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60AC521-98AB-402D-8B69-65D513775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1E76E0-F3CA-4603-97C0-9204C2F819BB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102C19B0-81E0-4C31-9584-397452B2CE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EEA7D129-6089-4EF7-A122-E9D46B2A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ACF8BBF-DFCE-4EEF-9D3F-90C7E71D6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FF953C-7231-4D57-9ABE-A39B784DDCBB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07826F89-FA55-42F5-B469-31837C765D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5D0680E-5D0E-48B2-A8A6-6EC6906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212398B-233D-48A2-A59B-1853AFC894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3AE82-F4D7-40B5-B98A-AEDF0D5E9D37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D744E75-ABF0-483F-8DA6-AB9CD8F6BD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1180B7B6-02F9-4D34-BEF6-953721BD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75F4094-35FA-40C4-A5B6-36D50B492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F65CD6-D83D-424B-9511-B2CDEC57073C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8667DEAD-46B5-4ED3-B374-0F0E080C18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0733A6E-6E61-4AF6-9B85-B1554B3C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35F214D-40B0-4D1C-9711-F06E0A971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6E61B-7781-4253-8163-AC52F98AD1BD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67C0886-FA57-4657-BE40-BAA07D3F89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1D4FD1D-9213-44BD-B329-779B4931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6BF85FB-9140-4541-9FDA-900E5C957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4AD2AD-CBCC-41A2-AF50-D3C8692DBC3B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C0F1D5E-C2C2-431A-8978-A816227219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1FBE4D6-4CC2-4342-AFB4-9B46B364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A286C45-497A-4BF1-A9B0-BFDA1914B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9CDE00-E449-4606-88A5-550629ECA0E6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0713CC16-53FF-4D67-858B-AC1F67CBFD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0DFE0F6-E2B9-4F8D-9A1B-26A102CB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F1B2B989-6E6D-490C-B92A-F7B473731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E03357-3ABB-4524-B70F-BFEF78A16454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9652C8B-9C53-4F06-86A9-FA203EAC8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BDB6880-64DA-426A-ABB2-6816B93D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EBB7FED-CC7B-4747-9139-B1CC30D01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02A20C-47C3-493C-A765-3DABA50EC9AE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6F74CC-C40F-41BF-9C53-4D6EABEEF5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EFD02E76-2760-486F-9082-BCCEC259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70DCAA9-6779-47D2-AFF9-923AC3B34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FFD112-54EF-4F3D-9FFF-12D59D4C1185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AA4C698-C9AE-4C9C-8658-FDB8082D78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439959F-1E53-4EFA-B171-107C3D51F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CAA3F695-0ECB-4309-92B9-A3EDC19C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CCD4DC-C658-4077-9BBD-51D2A6BAA4AE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D20FC31-DCA3-4F04-BCA9-37D84DBF21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3CA8BEF8-F4BB-442F-BF6E-582B8715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80A4293-3218-406D-92A5-040147CA2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32CE8-ED7A-4656-BF91-50DED3077DA9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6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000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2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6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65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2666F02C-8DAD-4CB2-863F-2B0AC4D1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1169C0E9-E12A-47F0-8272-111A9657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3642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Function Communication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45DBD60E-462C-4FA5-B902-CED91D82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613381" name="Rectangle 5">
            <a:extLst>
              <a:ext uri="{FF2B5EF4-FFF2-40B4-BE49-F238E27FC236}">
                <a16:creationId xmlns:a16="http://schemas.microsoft.com/office/drawing/2014/main" id="{B2BAEA7C-AFA8-44A0-98E7-23BA20EBF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21858"/>
            <a:ext cx="845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>
            <a:spAutoFit/>
          </a:bodyPr>
          <a:lstStyle/>
          <a:p>
            <a:pPr algn="just" eaLnBrk="1" hangingPunct="1">
              <a:defRPr/>
            </a:pPr>
            <a:r>
              <a:rPr lang="en-US" dirty="0">
                <a:latin typeface="Times New Roman"/>
                <a:cs typeface="Times New Roman"/>
              </a:rPr>
              <a:t>Functions communicate to each other to exchange data. The data flow between the calling and called functions can be divided into three strategies: a downward flow, an upward flow, and a bi-directional flow. </a:t>
            </a:r>
            <a:endParaRPr lang="en-US"/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55931E94-4716-406E-8ED1-7FA39C45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92675"/>
            <a:ext cx="571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66"/>
                </a:solidFill>
                <a:latin typeface="Times New Roman"/>
                <a:cs typeface="Times New Roman"/>
              </a:rPr>
              <a:t>Basic Concept</a:t>
            </a:r>
            <a:endParaRPr lang="fr-FR" altLang="en-US" dirty="0">
              <a:solidFill>
                <a:srgbClr val="FFFF66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chemeClr val="folHlink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66"/>
                </a:solidFill>
                <a:latin typeface="Times New Roman"/>
                <a:cs typeface="Times New Roman"/>
              </a:rPr>
              <a:t>C Implementation</a:t>
            </a:r>
            <a:endParaRPr lang="en-US" altLang="en-US" dirty="0">
              <a:solidFill>
                <a:srgbClr val="FFFF66"/>
              </a:solidFill>
              <a:latin typeface="Times New Roman"/>
              <a:cs typeface="Times New Roman"/>
            </a:endParaRPr>
          </a:p>
        </p:txBody>
      </p:sp>
      <p:sp>
        <p:nvSpPr>
          <p:cNvPr id="613383" name="Text Box 7">
            <a:extLst>
              <a:ext uri="{FF2B5EF4-FFF2-40B4-BE49-F238E27FC236}">
                <a16:creationId xmlns:a16="http://schemas.microsoft.com/office/drawing/2014/main" id="{B0191191-53E8-4797-BCA7-7962AC43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41642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2">
            <a:extLst>
              <a:ext uri="{FF2B5EF4-FFF2-40B4-BE49-F238E27FC236}">
                <a16:creationId xmlns:a16="http://schemas.microsoft.com/office/drawing/2014/main" id="{3473C811-4726-4FC3-B6E5-4B2F1FE01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4FEDBD85-79C0-4C61-B9FD-1FA3DD0B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3006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Exchange Function</a:t>
            </a:r>
          </a:p>
        </p:txBody>
      </p:sp>
      <p:grpSp>
        <p:nvGrpSpPr>
          <p:cNvPr id="12294" name="Group 4">
            <a:extLst>
              <a:ext uri="{FF2B5EF4-FFF2-40B4-BE49-F238E27FC236}">
                <a16:creationId xmlns:a16="http://schemas.microsoft.com/office/drawing/2014/main" id="{BE8E33C5-91C6-4526-98DC-DB43E080243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2296" name="Line 5">
              <a:extLst>
                <a:ext uri="{FF2B5EF4-FFF2-40B4-BE49-F238E27FC236}">
                  <a16:creationId xmlns:a16="http://schemas.microsoft.com/office/drawing/2014/main" id="{4C994EAB-2E18-4B6B-A160-4D0BEEFB3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6">
              <a:extLst>
                <a:ext uri="{FF2B5EF4-FFF2-40B4-BE49-F238E27FC236}">
                  <a16:creationId xmlns:a16="http://schemas.microsoft.com/office/drawing/2014/main" id="{F13F15F2-453C-4802-8546-100414001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7">
              <a:extLst>
                <a:ext uri="{FF2B5EF4-FFF2-40B4-BE49-F238E27FC236}">
                  <a16:creationId xmlns:a16="http://schemas.microsoft.com/office/drawing/2014/main" id="{C2BA6DD8-F55A-4FBF-8BA3-3156ADF55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295" name="Picture 8">
            <a:extLst>
              <a:ext uri="{FF2B5EF4-FFF2-40B4-BE49-F238E27FC236}">
                <a16:creationId xmlns:a16="http://schemas.microsoft.com/office/drawing/2014/main" id="{D58119D0-0493-45E4-9F4A-C9830C95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5548313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2">
            <a:extLst>
              <a:ext uri="{FF2B5EF4-FFF2-40B4-BE49-F238E27FC236}">
                <a16:creationId xmlns:a16="http://schemas.microsoft.com/office/drawing/2014/main" id="{A69C70B7-5400-4956-B522-1E77FF35F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6304292-219B-4258-A7BE-29BFEC8D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020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Calculate Quotient and Remainder</a:t>
            </a:r>
          </a:p>
        </p:txBody>
      </p:sp>
      <p:grpSp>
        <p:nvGrpSpPr>
          <p:cNvPr id="13318" name="Group 4">
            <a:extLst>
              <a:ext uri="{FF2B5EF4-FFF2-40B4-BE49-F238E27FC236}">
                <a16:creationId xmlns:a16="http://schemas.microsoft.com/office/drawing/2014/main" id="{A176F7E9-23FA-466A-9483-918F43C2120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3320" name="Line 5">
              <a:extLst>
                <a:ext uri="{FF2B5EF4-FFF2-40B4-BE49-F238E27FC236}">
                  <a16:creationId xmlns:a16="http://schemas.microsoft.com/office/drawing/2014/main" id="{11313885-192F-49D1-BA66-9742AF7CF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6">
              <a:extLst>
                <a:ext uri="{FF2B5EF4-FFF2-40B4-BE49-F238E27FC236}">
                  <a16:creationId xmlns:a16="http://schemas.microsoft.com/office/drawing/2014/main" id="{E6141B38-46E2-49AF-9BBF-A5B5BDEEA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7">
              <a:extLst>
                <a:ext uri="{FF2B5EF4-FFF2-40B4-BE49-F238E27FC236}">
                  <a16:creationId xmlns:a16="http://schemas.microsoft.com/office/drawing/2014/main" id="{169F134D-65F3-46B1-8CB9-F07868FB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19" name="Picture 9">
            <a:extLst>
              <a:ext uri="{FF2B5EF4-FFF2-40B4-BE49-F238E27FC236}">
                <a16:creationId xmlns:a16="http://schemas.microsoft.com/office/drawing/2014/main" id="{3FC4B4D6-741F-4A87-8AE3-1D609208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31800"/>
            <a:ext cx="719455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3">
            <a:extLst>
              <a:ext uri="{FF2B5EF4-FFF2-40B4-BE49-F238E27FC236}">
                <a16:creationId xmlns:a16="http://schemas.microsoft.com/office/drawing/2014/main" id="{BF450151-73BE-400F-B4B4-C80638864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032" y="152400"/>
            <a:ext cx="289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Quotient and Remainder</a:t>
            </a:r>
          </a:p>
        </p:txBody>
      </p:sp>
      <p:grpSp>
        <p:nvGrpSpPr>
          <p:cNvPr id="14342" name="Group 11">
            <a:extLst>
              <a:ext uri="{FF2B5EF4-FFF2-40B4-BE49-F238E27FC236}">
                <a16:creationId xmlns:a16="http://schemas.microsoft.com/office/drawing/2014/main" id="{808731D5-37C2-44C8-9836-2D1D141000B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47700"/>
            <a:ext cx="8305800" cy="5592763"/>
            <a:chOff x="288" y="408"/>
            <a:chExt cx="5232" cy="3523"/>
          </a:xfrm>
        </p:grpSpPr>
        <p:pic>
          <p:nvPicPr>
            <p:cNvPr id="14343" name="Picture 5">
              <a:extLst>
                <a:ext uri="{FF2B5EF4-FFF2-40B4-BE49-F238E27FC236}">
                  <a16:creationId xmlns:a16="http://schemas.microsoft.com/office/drawing/2014/main" id="{FD73CF68-F2C6-4153-92B4-D8F3677F2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408"/>
              <a:ext cx="5215" cy="2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4" name="Picture 7">
              <a:extLst>
                <a:ext uri="{FF2B5EF4-FFF2-40B4-BE49-F238E27FC236}">
                  <a16:creationId xmlns:a16="http://schemas.microsoft.com/office/drawing/2014/main" id="{F655ADAA-59E1-4070-A362-D2D6FF989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592"/>
              <a:ext cx="5232" cy="1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3">
            <a:extLst>
              <a:ext uri="{FF2B5EF4-FFF2-40B4-BE49-F238E27FC236}">
                <a16:creationId xmlns:a16="http://schemas.microsoft.com/office/drawing/2014/main" id="{778F2733-AEFE-465F-BE1C-0B000BA7A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421" y="152400"/>
            <a:ext cx="289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Quotient and Remainder</a:t>
            </a: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EE9C81C5-8DA2-455A-8A36-B01AE1BF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09600"/>
            <a:ext cx="831850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3">
            <a:extLst>
              <a:ext uri="{FF2B5EF4-FFF2-40B4-BE49-F238E27FC236}">
                <a16:creationId xmlns:a16="http://schemas.microsoft.com/office/drawing/2014/main" id="{155F692F-6880-4EB7-8791-DF56CA38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421" y="134815"/>
            <a:ext cx="289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Quotient and Remainder</a:t>
            </a: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39720C44-305A-4746-8FCB-9ED1C226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9763"/>
            <a:ext cx="83185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>
            <a:extLst>
              <a:ext uri="{FF2B5EF4-FFF2-40B4-BE49-F238E27FC236}">
                <a16:creationId xmlns:a16="http://schemas.microsoft.com/office/drawing/2014/main" id="{943C02C4-815B-4956-A5C4-575194D9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801" y="209794"/>
            <a:ext cx="289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Quotient and Remainder</a:t>
            </a:r>
          </a:p>
        </p:txBody>
      </p:sp>
      <p:pic>
        <p:nvPicPr>
          <p:cNvPr id="17414" name="Picture 4">
            <a:extLst>
              <a:ext uri="{FF2B5EF4-FFF2-40B4-BE49-F238E27FC236}">
                <a16:creationId xmlns:a16="http://schemas.microsoft.com/office/drawing/2014/main" id="{2202BA2F-FD03-4BC2-A1F2-7CC1BA424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3425"/>
            <a:ext cx="83724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E4A89562-0AD4-421B-ABE1-99FD877F5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3">
            <a:extLst>
              <a:ext uri="{FF2B5EF4-FFF2-40B4-BE49-F238E27FC236}">
                <a16:creationId xmlns:a16="http://schemas.microsoft.com/office/drawing/2014/main" id="{CD509F1D-B3E6-4E56-9C63-EAA761577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4038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A259B6C4-F02C-45B3-821A-CD2967FC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759075"/>
            <a:ext cx="8077200" cy="12001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The C language uses only call by value and return to achieve different types of communications between </a:t>
            </a:r>
          </a:p>
          <a:p>
            <a:pPr algn="ctr"/>
            <a:r>
              <a:rPr lang="en-US" altLang="en-US"/>
              <a:t>a calling and a called function.</a:t>
            </a:r>
          </a:p>
        </p:txBody>
      </p:sp>
      <p:sp>
        <p:nvSpPr>
          <p:cNvPr id="615429" name="Text Box 5">
            <a:extLst>
              <a:ext uri="{FF2B5EF4-FFF2-40B4-BE49-F238E27FC236}">
                <a16:creationId xmlns:a16="http://schemas.microsoft.com/office/drawing/2014/main" id="{E1DEDD3B-CF61-4761-99AC-E1A46F52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Note</a:t>
            </a:r>
          </a:p>
        </p:txBody>
      </p:sp>
      <p:sp>
        <p:nvSpPr>
          <p:cNvPr id="4104" name="TextBox 2">
            <a:extLst>
              <a:ext uri="{FF2B5EF4-FFF2-40B4-BE49-F238E27FC236}">
                <a16:creationId xmlns:a16="http://schemas.microsoft.com/office/drawing/2014/main" id="{F94FD058-4D78-46D6-BAC1-BA1F8F67F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4267200"/>
            <a:ext cx="6216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Call by value: value of parameter is passed, </a:t>
            </a:r>
          </a:p>
          <a:p>
            <a:r>
              <a:rPr lang="en-US" altLang="en-US"/>
              <a:t>so changes made to parameter in function are</a:t>
            </a:r>
          </a:p>
          <a:p>
            <a:r>
              <a:rPr lang="en-US" altLang="en-US"/>
              <a:t>not reflected in the calling function.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2">
            <a:extLst>
              <a:ext uri="{FF2B5EF4-FFF2-40B4-BE49-F238E27FC236}">
                <a16:creationId xmlns:a16="http://schemas.microsoft.com/office/drawing/2014/main" id="{DBF781B6-A5C6-4C69-BB34-06EEEB00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000ADF2-E74F-4AE8-BFB5-1731415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754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Downward Communication in C</a:t>
            </a:r>
          </a:p>
        </p:txBody>
      </p:sp>
      <p:grpSp>
        <p:nvGrpSpPr>
          <p:cNvPr id="5126" name="Group 4">
            <a:extLst>
              <a:ext uri="{FF2B5EF4-FFF2-40B4-BE49-F238E27FC236}">
                <a16:creationId xmlns:a16="http://schemas.microsoft.com/office/drawing/2014/main" id="{9BD7329C-700F-4579-BDDB-E266987FE7B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5128" name="Line 5">
              <a:extLst>
                <a:ext uri="{FF2B5EF4-FFF2-40B4-BE49-F238E27FC236}">
                  <a16:creationId xmlns:a16="http://schemas.microsoft.com/office/drawing/2014/main" id="{C7149749-34C8-4841-8A6E-A4D1637A5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6">
              <a:extLst>
                <a:ext uri="{FF2B5EF4-FFF2-40B4-BE49-F238E27FC236}">
                  <a16:creationId xmlns:a16="http://schemas.microsoft.com/office/drawing/2014/main" id="{FD3C3BAA-903A-4296-A441-800E4CBAC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6145CDA2-A5C7-4926-A736-13BF1E385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7" name="Picture 9">
            <a:extLst>
              <a:ext uri="{FF2B5EF4-FFF2-40B4-BE49-F238E27FC236}">
                <a16:creationId xmlns:a16="http://schemas.microsoft.com/office/drawing/2014/main" id="{BAC810C9-DA6A-4A3D-A26F-1C4D352E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8153400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2">
            <a:extLst>
              <a:ext uri="{FF2B5EF4-FFF2-40B4-BE49-F238E27FC236}">
                <a16:creationId xmlns:a16="http://schemas.microsoft.com/office/drawing/2014/main" id="{A2EEBEB8-028F-4C3C-A5FD-3C6368A5D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46D0359-AF88-4DBF-B0DA-4AC22089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227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Downward Communication</a:t>
            </a:r>
          </a:p>
        </p:txBody>
      </p:sp>
      <p:grpSp>
        <p:nvGrpSpPr>
          <p:cNvPr id="6150" name="Group 4">
            <a:extLst>
              <a:ext uri="{FF2B5EF4-FFF2-40B4-BE49-F238E27FC236}">
                <a16:creationId xmlns:a16="http://schemas.microsoft.com/office/drawing/2014/main" id="{9A071CED-67B4-4F97-A8F9-D37ABEB54A5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152" name="Line 5">
              <a:extLst>
                <a:ext uri="{FF2B5EF4-FFF2-40B4-BE49-F238E27FC236}">
                  <a16:creationId xmlns:a16="http://schemas.microsoft.com/office/drawing/2014/main" id="{90FB9246-1485-40DB-9E87-857D4202D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6">
              <a:extLst>
                <a:ext uri="{FF2B5EF4-FFF2-40B4-BE49-F238E27FC236}">
                  <a16:creationId xmlns:a16="http://schemas.microsoft.com/office/drawing/2014/main" id="{386647EB-1EC5-4BB7-93AB-273008B2C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7">
              <a:extLst>
                <a:ext uri="{FF2B5EF4-FFF2-40B4-BE49-F238E27FC236}">
                  <a16:creationId xmlns:a16="http://schemas.microsoft.com/office/drawing/2014/main" id="{2803EB70-D28C-4E7A-86BB-4224A86FB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51" name="Picture 9">
            <a:extLst>
              <a:ext uri="{FF2B5EF4-FFF2-40B4-BE49-F238E27FC236}">
                <a16:creationId xmlns:a16="http://schemas.microsoft.com/office/drawing/2014/main" id="{DC29D8AD-60CA-470A-A55C-74CAD481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7065963" cy="471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2">
            <a:extLst>
              <a:ext uri="{FF2B5EF4-FFF2-40B4-BE49-F238E27FC236}">
                <a16:creationId xmlns:a16="http://schemas.microsoft.com/office/drawing/2014/main" id="{438DE191-88DE-417B-97E5-2B77780E1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0F4F8C7-CC4D-48BF-9E9C-ADB41EB6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504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Upward Communication in C</a:t>
            </a:r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id="{3E7638AD-F356-401B-8BD2-6C1529AD517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6325C4D9-63EA-4827-9B20-127BF4955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83FD64ED-E60D-4BE0-B241-C3D10BADA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EB7A343A-E423-43C0-9688-9DBDFAD07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5" name="Picture 9">
            <a:extLst>
              <a:ext uri="{FF2B5EF4-FFF2-40B4-BE49-F238E27FC236}">
                <a16:creationId xmlns:a16="http://schemas.microsoft.com/office/drawing/2014/main" id="{6B00B849-CD3D-47D7-AB7D-388E034C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057400"/>
            <a:ext cx="8574087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2">
            <a:extLst>
              <a:ext uri="{FF2B5EF4-FFF2-40B4-BE49-F238E27FC236}">
                <a16:creationId xmlns:a16="http://schemas.microsoft.com/office/drawing/2014/main" id="{E99DC277-1833-4F42-B402-9AE5BFF01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03D6D7E3-ABAA-4691-AEE6-27CF4B0B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9129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Upward Communication</a:t>
            </a:r>
          </a:p>
        </p:txBody>
      </p:sp>
      <p:grpSp>
        <p:nvGrpSpPr>
          <p:cNvPr id="8198" name="Group 4">
            <a:extLst>
              <a:ext uri="{FF2B5EF4-FFF2-40B4-BE49-F238E27FC236}">
                <a16:creationId xmlns:a16="http://schemas.microsoft.com/office/drawing/2014/main" id="{1E5F59EA-E2D4-4E46-B991-86AC8FF905C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8200" name="Line 5">
              <a:extLst>
                <a:ext uri="{FF2B5EF4-FFF2-40B4-BE49-F238E27FC236}">
                  <a16:creationId xmlns:a16="http://schemas.microsoft.com/office/drawing/2014/main" id="{766B39C3-DF8E-4336-BD1D-54B0A6636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6">
              <a:extLst>
                <a:ext uri="{FF2B5EF4-FFF2-40B4-BE49-F238E27FC236}">
                  <a16:creationId xmlns:a16="http://schemas.microsoft.com/office/drawing/2014/main" id="{7FD7052A-5FBD-4726-A160-D6A9695AC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7">
              <a:extLst>
                <a:ext uri="{FF2B5EF4-FFF2-40B4-BE49-F238E27FC236}">
                  <a16:creationId xmlns:a16="http://schemas.microsoft.com/office/drawing/2014/main" id="{BDEB91B1-73E4-4CCB-8C45-25DE38469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199" name="Picture 9">
            <a:extLst>
              <a:ext uri="{FF2B5EF4-FFF2-40B4-BE49-F238E27FC236}">
                <a16:creationId xmlns:a16="http://schemas.microsoft.com/office/drawing/2014/main" id="{89910AF7-6712-4775-9E6A-04EA838E1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49275"/>
            <a:ext cx="7148512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2">
            <a:extLst>
              <a:ext uri="{FF2B5EF4-FFF2-40B4-BE49-F238E27FC236}">
                <a16:creationId xmlns:a16="http://schemas.microsoft.com/office/drawing/2014/main" id="{9CDFBCA1-2D50-401D-96C3-65CA0B34A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752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3">
            <a:extLst>
              <a:ext uri="{FF2B5EF4-FFF2-40B4-BE49-F238E27FC236}">
                <a16:creationId xmlns:a16="http://schemas.microsoft.com/office/drawing/2014/main" id="{D848E1AC-F8DE-4378-B226-E981B0A0E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AF057A76-2DDF-475A-BD4C-E40146C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844675"/>
            <a:ext cx="8077200" cy="304641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To send data from the called function to the calling function:</a:t>
            </a:r>
            <a:br>
              <a:rPr lang="en-US" altLang="en-US"/>
            </a:br>
            <a:endParaRPr lang="en-US" altLang="en-US"/>
          </a:p>
          <a:p>
            <a:pPr algn="just"/>
            <a:r>
              <a:rPr lang="en-US" altLang="en-US"/>
              <a:t>1. We need to use the &amp; symbol in front of the data variable</a:t>
            </a:r>
            <a:br>
              <a:rPr lang="en-US" altLang="en-US"/>
            </a:br>
            <a:r>
              <a:rPr lang="en-US" altLang="en-US"/>
              <a:t>     when we call the function.</a:t>
            </a:r>
          </a:p>
          <a:p>
            <a:pPr algn="just"/>
            <a:r>
              <a:rPr lang="en-US" altLang="en-US"/>
              <a:t>2. We need to use the * symbol after the data type when we</a:t>
            </a:r>
            <a:br>
              <a:rPr lang="en-US" altLang="en-US"/>
            </a:br>
            <a:r>
              <a:rPr lang="en-US" altLang="en-US"/>
              <a:t>     declare the address variable</a:t>
            </a:r>
          </a:p>
          <a:p>
            <a:pPr algn="just"/>
            <a:r>
              <a:rPr lang="en-US" altLang="en-US"/>
              <a:t>3. We need to use the * in front of the variable when we</a:t>
            </a:r>
            <a:br>
              <a:rPr lang="en-US" altLang="en-US"/>
            </a:br>
            <a:r>
              <a:rPr lang="en-US" altLang="en-US"/>
              <a:t>     store data indirectly</a:t>
            </a:r>
          </a:p>
        </p:txBody>
      </p:sp>
      <p:sp>
        <p:nvSpPr>
          <p:cNvPr id="620549" name="Text Box 5">
            <a:extLst>
              <a:ext uri="{FF2B5EF4-FFF2-40B4-BE49-F238E27FC236}">
                <a16:creationId xmlns:a16="http://schemas.microsoft.com/office/drawing/2014/main" id="{AF3958C7-19C9-4FB9-904A-816B35B71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120775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3600" i="1" dirty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Note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2">
            <a:extLst>
              <a:ext uri="{FF2B5EF4-FFF2-40B4-BE49-F238E27FC236}">
                <a16:creationId xmlns:a16="http://schemas.microsoft.com/office/drawing/2014/main" id="{B57057B3-E3BB-4093-AC39-95E0E03DF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508E4DBD-3CD9-4324-A7CB-0676FC56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0432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Bi-directional Communication in C</a:t>
            </a:r>
          </a:p>
        </p:txBody>
      </p:sp>
      <p:grpSp>
        <p:nvGrpSpPr>
          <p:cNvPr id="10246" name="Group 4">
            <a:extLst>
              <a:ext uri="{FF2B5EF4-FFF2-40B4-BE49-F238E27FC236}">
                <a16:creationId xmlns:a16="http://schemas.microsoft.com/office/drawing/2014/main" id="{E26842A3-91E3-40B0-B398-79CF5C64F05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0248" name="Line 5">
              <a:extLst>
                <a:ext uri="{FF2B5EF4-FFF2-40B4-BE49-F238E27FC236}">
                  <a16:creationId xmlns:a16="http://schemas.microsoft.com/office/drawing/2014/main" id="{6CC4385D-825D-49F5-A3B4-C1CBF70E2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20C29780-78DD-4EDC-8B4E-C57C1DE1B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7">
              <a:extLst>
                <a:ext uri="{FF2B5EF4-FFF2-40B4-BE49-F238E27FC236}">
                  <a16:creationId xmlns:a16="http://schemas.microsoft.com/office/drawing/2014/main" id="{3EF2839B-D464-4303-928A-122857CC1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47" name="Picture 8">
            <a:extLst>
              <a:ext uri="{FF2B5EF4-FFF2-40B4-BE49-F238E27FC236}">
                <a16:creationId xmlns:a16="http://schemas.microsoft.com/office/drawing/2014/main" id="{6C923306-A80F-4ABF-8648-2E925BAF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938338"/>
            <a:ext cx="8574087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2">
            <a:extLst>
              <a:ext uri="{FF2B5EF4-FFF2-40B4-BE49-F238E27FC236}">
                <a16:creationId xmlns:a16="http://schemas.microsoft.com/office/drawing/2014/main" id="{D03319A3-2BF6-4733-B3FC-D884685D4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EFC05516-0094-44DD-8FC0-D0D2FC6B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5158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Bi-directional Communication</a:t>
            </a:r>
          </a:p>
        </p:txBody>
      </p:sp>
      <p:grpSp>
        <p:nvGrpSpPr>
          <p:cNvPr id="11270" name="Group 4">
            <a:extLst>
              <a:ext uri="{FF2B5EF4-FFF2-40B4-BE49-F238E27FC236}">
                <a16:creationId xmlns:a16="http://schemas.microsoft.com/office/drawing/2014/main" id="{8865ADE9-CD34-4720-BF82-8FE33BAA8B0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1273" name="Line 5">
              <a:extLst>
                <a:ext uri="{FF2B5EF4-FFF2-40B4-BE49-F238E27FC236}">
                  <a16:creationId xmlns:a16="http://schemas.microsoft.com/office/drawing/2014/main" id="{B199B8C1-EB78-4F1C-9D3B-2BB73E760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6">
              <a:extLst>
                <a:ext uri="{FF2B5EF4-FFF2-40B4-BE49-F238E27FC236}">
                  <a16:creationId xmlns:a16="http://schemas.microsoft.com/office/drawing/2014/main" id="{6E41C23D-EFD1-45B8-A3BF-5F2582A6D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7">
              <a:extLst>
                <a:ext uri="{FF2B5EF4-FFF2-40B4-BE49-F238E27FC236}">
                  <a16:creationId xmlns:a16="http://schemas.microsoft.com/office/drawing/2014/main" id="{5FA1BE03-F3D0-472F-8DEC-C5CF8B455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271" name="Picture 8">
            <a:extLst>
              <a:ext uri="{FF2B5EF4-FFF2-40B4-BE49-F238E27FC236}">
                <a16:creationId xmlns:a16="http://schemas.microsoft.com/office/drawing/2014/main" id="{807A5519-2B54-4FB2-BD65-9A60A0AC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85800"/>
            <a:ext cx="6754813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2" name="TextBox 1">
            <a:extLst>
              <a:ext uri="{FF2B5EF4-FFF2-40B4-BE49-F238E27FC236}">
                <a16:creationId xmlns:a16="http://schemas.microsoft.com/office/drawing/2014/main" id="{D3BF7E23-120A-40EC-9C09-B556913B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939925"/>
            <a:ext cx="190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350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Klostermeyer, William</cp:lastModifiedBy>
  <cp:revision>189</cp:revision>
  <dcterms:created xsi:type="dcterms:W3CDTF">2000-01-15T04:50:39Z</dcterms:created>
  <dcterms:modified xsi:type="dcterms:W3CDTF">2021-09-28T03:08:20Z</dcterms:modified>
</cp:coreProperties>
</file>