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0"/>
  </p:notesMasterIdLst>
  <p:sldIdLst>
    <p:sldId id="709" r:id="rId2"/>
    <p:sldId id="710" r:id="rId3"/>
    <p:sldId id="771" r:id="rId4"/>
    <p:sldId id="772" r:id="rId5"/>
    <p:sldId id="711" r:id="rId6"/>
    <p:sldId id="712" r:id="rId7"/>
    <p:sldId id="713" r:id="rId8"/>
    <p:sldId id="714" r:id="rId9"/>
    <p:sldId id="715" r:id="rId10"/>
    <p:sldId id="716" r:id="rId11"/>
    <p:sldId id="764" r:id="rId12"/>
    <p:sldId id="717" r:id="rId13"/>
    <p:sldId id="765" r:id="rId14"/>
    <p:sldId id="718" r:id="rId15"/>
    <p:sldId id="719" r:id="rId16"/>
    <p:sldId id="766" r:id="rId17"/>
    <p:sldId id="720" r:id="rId18"/>
    <p:sldId id="770" r:id="rId19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0066"/>
    <a:srgbClr val="949494"/>
    <a:srgbClr val="339966"/>
    <a:srgbClr val="D7EB15"/>
    <a:srgbClr val="33CC33"/>
    <a:srgbClr val="99FF33"/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92066-7153-4C76-B482-E1E9B375CA8A}" v="18" dt="2021-09-28T03:11:16.929"/>
    <p1510:client id="{E328E090-5AE4-4A78-AE50-57D8A20FAA6D}" v="52" dt="2021-09-21T03:54:13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0" autoAdjust="0"/>
  </p:normalViewPr>
  <p:slideViewPr>
    <p:cSldViewPr>
      <p:cViewPr>
        <p:scale>
          <a:sx n="75" d="100"/>
          <a:sy n="75" d="100"/>
        </p:scale>
        <p:origin x="-1068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E328E090-5AE4-4A78-AE50-57D8A20FAA6D}"/>
    <pc:docChg chg="modSld modMainMaster">
      <pc:chgData name="Joseph Su" userId="547037e20b00b288" providerId="Windows Live" clId="Web-{E328E090-5AE4-4A78-AE50-57D8A20FAA6D}" dt="2021-09-21T03:54:13.466" v="34"/>
      <pc:docMkLst>
        <pc:docMk/>
      </pc:docMkLst>
      <pc:sldChg chg="delSp modSp">
        <pc:chgData name="Joseph Su" userId="547037e20b00b288" providerId="Windows Live" clId="Web-{E328E090-5AE4-4A78-AE50-57D8A20FAA6D}" dt="2021-09-21T03:51:54.353" v="6"/>
        <pc:sldMkLst>
          <pc:docMk/>
          <pc:sldMk cId="0" sldId="709"/>
        </pc:sldMkLst>
        <pc:spChg chg="del">
          <ac:chgData name="Joseph Su" userId="547037e20b00b288" providerId="Windows Live" clId="Web-{E328E090-5AE4-4A78-AE50-57D8A20FAA6D}" dt="2021-09-21T03:51:53.197" v="5"/>
          <ac:spMkLst>
            <pc:docMk/>
            <pc:sldMk cId="0" sldId="709"/>
            <ac:spMk id="8" creationId="{F67C6FC6-A272-46D9-89CE-CFDC7C6867CA}"/>
          </ac:spMkLst>
        </pc:spChg>
        <pc:spChg chg="del">
          <ac:chgData name="Joseph Su" userId="547037e20b00b288" providerId="Windows Live" clId="Web-{E328E090-5AE4-4A78-AE50-57D8A20FAA6D}" dt="2021-09-21T03:51:54.353" v="6"/>
          <ac:spMkLst>
            <pc:docMk/>
            <pc:sldMk cId="0" sldId="709"/>
            <ac:spMk id="9" creationId="{61651D38-E1A6-4701-9465-4059DC41944F}"/>
          </ac:spMkLst>
        </pc:spChg>
        <pc:spChg chg="mod">
          <ac:chgData name="Joseph Su" userId="547037e20b00b288" providerId="Windows Live" clId="Web-{E328E090-5AE4-4A78-AE50-57D8A20FAA6D}" dt="2021-09-21T03:51:22.665" v="1" actId="20577"/>
          <ac:spMkLst>
            <pc:docMk/>
            <pc:sldMk cId="0" sldId="709"/>
            <ac:spMk id="3077" creationId="{B0524564-1FB3-401D-9F76-9FA298643414}"/>
          </ac:spMkLst>
        </pc:spChg>
        <pc:spChg chg="mod">
          <ac:chgData name="Joseph Su" userId="547037e20b00b288" providerId="Windows Live" clId="Web-{E328E090-5AE4-4A78-AE50-57D8A20FAA6D}" dt="2021-09-21T03:51:41.806" v="4" actId="20577"/>
          <ac:spMkLst>
            <pc:docMk/>
            <pc:sldMk cId="0" sldId="709"/>
            <ac:spMk id="3080" creationId="{72C557AB-E197-4910-9669-59AF3DDEE93B}"/>
          </ac:spMkLst>
        </pc:spChg>
      </pc:sldChg>
      <pc:sldChg chg="delSp modSp">
        <pc:chgData name="Joseph Su" userId="547037e20b00b288" providerId="Windows Live" clId="Web-{E328E090-5AE4-4A78-AE50-57D8A20FAA6D}" dt="2021-09-21T03:52:16.135" v="10" actId="20577"/>
        <pc:sldMkLst>
          <pc:docMk/>
          <pc:sldMk cId="0" sldId="710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0"/>
            <ac:spMk id="9" creationId="{2B139950-634B-4DC2-8D75-F2476A97D3E3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0"/>
            <ac:spMk id="10" creationId="{02E2CE84-8BAB-4D2E-A897-E71FA22A3D10}"/>
          </ac:spMkLst>
        </pc:spChg>
        <pc:spChg chg="mod">
          <ac:chgData name="Joseph Su" userId="547037e20b00b288" providerId="Windows Live" clId="Web-{E328E090-5AE4-4A78-AE50-57D8A20FAA6D}" dt="2021-09-21T03:52:16.135" v="10" actId="20577"/>
          <ac:spMkLst>
            <pc:docMk/>
            <pc:sldMk cId="0" sldId="710"/>
            <ac:spMk id="4101" creationId="{B1630F68-3033-45EB-A94B-0C09C9F6E9E7}"/>
          </ac:spMkLst>
        </pc:spChg>
      </pc:sldChg>
      <pc:sldChg chg="delSp modSp">
        <pc:chgData name="Joseph Su" userId="547037e20b00b288" providerId="Windows Live" clId="Web-{E328E090-5AE4-4A78-AE50-57D8A20FAA6D}" dt="2021-09-21T03:52:57.402" v="16" actId="20577"/>
        <pc:sldMkLst>
          <pc:docMk/>
          <pc:sldMk cId="0" sldId="711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1"/>
            <ac:spMk id="9" creationId="{1B39CEF7-8D06-4330-9509-9E9F13B56DCD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1"/>
            <ac:spMk id="10" creationId="{DDCA6FD5-51A2-42D1-BC75-6B2DE4DBA78D}"/>
          </ac:spMkLst>
        </pc:spChg>
        <pc:spChg chg="mod">
          <ac:chgData name="Joseph Su" userId="547037e20b00b288" providerId="Windows Live" clId="Web-{E328E090-5AE4-4A78-AE50-57D8A20FAA6D}" dt="2021-09-21T03:52:57.402" v="16" actId="20577"/>
          <ac:spMkLst>
            <pc:docMk/>
            <pc:sldMk cId="0" sldId="711"/>
            <ac:spMk id="7173" creationId="{F28404AE-8745-4E36-ADE3-00A88DED1889}"/>
          </ac:spMkLst>
        </pc:spChg>
      </pc:sldChg>
      <pc:sldChg chg="delSp modSp">
        <pc:chgData name="Joseph Su" userId="547037e20b00b288" providerId="Windows Live" clId="Web-{E328E090-5AE4-4A78-AE50-57D8A20FAA6D}" dt="2021-09-21T03:53:01.324" v="18" actId="20577"/>
        <pc:sldMkLst>
          <pc:docMk/>
          <pc:sldMk cId="0" sldId="712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2"/>
            <ac:spMk id="9" creationId="{45809BA1-7004-4961-8E4A-EAA3F77D1F9C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2"/>
            <ac:spMk id="10" creationId="{64B6E77F-080B-4B17-8D1E-44D4EAE16FDB}"/>
          </ac:spMkLst>
        </pc:spChg>
        <pc:spChg chg="mod">
          <ac:chgData name="Joseph Su" userId="547037e20b00b288" providerId="Windows Live" clId="Web-{E328E090-5AE4-4A78-AE50-57D8A20FAA6D}" dt="2021-09-21T03:53:01.324" v="18" actId="20577"/>
          <ac:spMkLst>
            <pc:docMk/>
            <pc:sldMk cId="0" sldId="712"/>
            <ac:spMk id="8197" creationId="{778A1C1E-6E16-43EA-9969-A5B109B0BB4E}"/>
          </ac:spMkLst>
        </pc:spChg>
      </pc:sldChg>
      <pc:sldChg chg="delSp modSp">
        <pc:chgData name="Joseph Su" userId="547037e20b00b288" providerId="Windows Live" clId="Web-{E328E090-5AE4-4A78-AE50-57D8A20FAA6D}" dt="2021-09-21T03:53:05.886" v="20" actId="20577"/>
        <pc:sldMkLst>
          <pc:docMk/>
          <pc:sldMk cId="0" sldId="713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3"/>
            <ac:spMk id="9" creationId="{4DE8AAF5-422B-4E64-B59A-A6F5EE172C50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3"/>
            <ac:spMk id="10" creationId="{5A20D2FD-FB5E-47A5-B04A-0DAA7FE6BAF0}"/>
          </ac:spMkLst>
        </pc:spChg>
        <pc:spChg chg="mod">
          <ac:chgData name="Joseph Su" userId="547037e20b00b288" providerId="Windows Live" clId="Web-{E328E090-5AE4-4A78-AE50-57D8A20FAA6D}" dt="2021-09-21T03:53:05.886" v="20" actId="20577"/>
          <ac:spMkLst>
            <pc:docMk/>
            <pc:sldMk cId="0" sldId="713"/>
            <ac:spMk id="9221" creationId="{348763E2-DDF1-46FD-AB21-ABA03FCDAE40}"/>
          </ac:spMkLst>
        </pc:spChg>
      </pc:sldChg>
      <pc:sldChg chg="delSp modSp">
        <pc:chgData name="Joseph Su" userId="547037e20b00b288" providerId="Windows Live" clId="Web-{E328E090-5AE4-4A78-AE50-57D8A20FAA6D}" dt="2021-09-21T03:53:09.730" v="22" actId="20577"/>
        <pc:sldMkLst>
          <pc:docMk/>
          <pc:sldMk cId="0" sldId="714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4"/>
            <ac:spMk id="9" creationId="{036A4B72-48A4-4A2A-B3DA-F74966499A18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4"/>
            <ac:spMk id="10" creationId="{73D32000-4235-4F64-9A8B-7EE113ADCE09}"/>
          </ac:spMkLst>
        </pc:spChg>
        <pc:spChg chg="mod">
          <ac:chgData name="Joseph Su" userId="547037e20b00b288" providerId="Windows Live" clId="Web-{E328E090-5AE4-4A78-AE50-57D8A20FAA6D}" dt="2021-09-21T03:53:09.730" v="22" actId="20577"/>
          <ac:spMkLst>
            <pc:docMk/>
            <pc:sldMk cId="0" sldId="714"/>
            <ac:spMk id="10245" creationId="{89120D64-4F30-47DC-8E2F-2795C16C7E19}"/>
          </ac:spMkLst>
        </pc:spChg>
      </pc:sldChg>
      <pc:sldChg chg="delSp">
        <pc:chgData name="Joseph Su" userId="547037e20b00b288" providerId="Windows Live" clId="Web-{E328E090-5AE4-4A78-AE50-57D8A20FAA6D}" dt="2021-09-21T03:51:57.353" v="7"/>
        <pc:sldMkLst>
          <pc:docMk/>
          <pc:sldMk cId="0" sldId="715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5"/>
            <ac:spMk id="6" creationId="{F58B19C0-E580-4BE9-8D86-96067094C67F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5"/>
            <ac:spMk id="7" creationId="{97B9D7AC-4E68-4FF4-8AB2-C4298D783C38}"/>
          </ac:spMkLst>
        </pc:spChg>
      </pc:sldChg>
      <pc:sldChg chg="delSp">
        <pc:chgData name="Joseph Su" userId="547037e20b00b288" providerId="Windows Live" clId="Web-{E328E090-5AE4-4A78-AE50-57D8A20FAA6D}" dt="2021-09-21T03:53:15.543" v="23"/>
        <pc:sldMkLst>
          <pc:docMk/>
          <pc:sldMk cId="0" sldId="716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6"/>
            <ac:spMk id="6" creationId="{9614D3FA-9BE6-47EE-A352-94D52FA53D64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6"/>
            <ac:spMk id="7" creationId="{556D602F-627A-4EE3-A1DC-DB13DD5A5077}"/>
          </ac:spMkLst>
        </pc:spChg>
        <pc:spChg chg="del">
          <ac:chgData name="Joseph Su" userId="547037e20b00b288" providerId="Windows Live" clId="Web-{E328E090-5AE4-4A78-AE50-57D8A20FAA6D}" dt="2021-09-21T03:53:15.543" v="23"/>
          <ac:spMkLst>
            <pc:docMk/>
            <pc:sldMk cId="0" sldId="716"/>
            <ac:spMk id="12292" creationId="{B33E5675-920B-4CB9-8256-9EFC28B47B45}"/>
          </ac:spMkLst>
        </pc:spChg>
      </pc:sldChg>
      <pc:sldChg chg="delSp">
        <pc:chgData name="Joseph Su" userId="547037e20b00b288" providerId="Windows Live" clId="Web-{E328E090-5AE4-4A78-AE50-57D8A20FAA6D}" dt="2021-09-21T03:53:25.559" v="25"/>
        <pc:sldMkLst>
          <pc:docMk/>
          <pc:sldMk cId="0" sldId="717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7"/>
            <ac:spMk id="6" creationId="{37FC111E-2B40-47BD-96A3-FFDC1D973589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7"/>
            <ac:spMk id="7" creationId="{29D4EDD7-2C32-4C5B-AF37-49F87CDE074D}"/>
          </ac:spMkLst>
        </pc:spChg>
        <pc:spChg chg="del">
          <ac:chgData name="Joseph Su" userId="547037e20b00b288" providerId="Windows Live" clId="Web-{E328E090-5AE4-4A78-AE50-57D8A20FAA6D}" dt="2021-09-21T03:53:25.559" v="25"/>
          <ac:spMkLst>
            <pc:docMk/>
            <pc:sldMk cId="0" sldId="717"/>
            <ac:spMk id="14340" creationId="{9888E9FE-E274-4646-BDA2-7AFB164F0998}"/>
          </ac:spMkLst>
        </pc:spChg>
      </pc:sldChg>
      <pc:sldChg chg="delSp modSp">
        <pc:chgData name="Joseph Su" userId="547037e20b00b288" providerId="Windows Live" clId="Web-{E328E090-5AE4-4A78-AE50-57D8A20FAA6D}" dt="2021-09-21T03:53:37.137" v="28" actId="20577"/>
        <pc:sldMkLst>
          <pc:docMk/>
          <pc:sldMk cId="0" sldId="718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8"/>
            <ac:spMk id="9" creationId="{FDD99A57-5CCD-45A7-A461-85F680C24438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8"/>
            <ac:spMk id="10" creationId="{2892970D-ACD8-4509-9627-40909E8D999F}"/>
          </ac:spMkLst>
        </pc:spChg>
        <pc:spChg chg="mod">
          <ac:chgData name="Joseph Su" userId="547037e20b00b288" providerId="Windows Live" clId="Web-{E328E090-5AE4-4A78-AE50-57D8A20FAA6D}" dt="2021-09-21T03:53:37.137" v="28" actId="20577"/>
          <ac:spMkLst>
            <pc:docMk/>
            <pc:sldMk cId="0" sldId="718"/>
            <ac:spMk id="16389" creationId="{269D6CA4-A32A-4334-AFBF-324FABC0102A}"/>
          </ac:spMkLst>
        </pc:spChg>
      </pc:sldChg>
      <pc:sldChg chg="delSp modSp">
        <pc:chgData name="Joseph Su" userId="547037e20b00b288" providerId="Windows Live" clId="Web-{E328E090-5AE4-4A78-AE50-57D8A20FAA6D}" dt="2021-09-21T03:53:47.356" v="30" actId="1076"/>
        <pc:sldMkLst>
          <pc:docMk/>
          <pc:sldMk cId="0" sldId="719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9"/>
            <ac:spMk id="8" creationId="{82C5D4E1-E255-4704-B013-283EEA0B9AF4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19"/>
            <ac:spMk id="9" creationId="{948185DD-D798-4EFF-9C4B-ABD3F27CAE87}"/>
          </ac:spMkLst>
        </pc:spChg>
        <pc:spChg chg="del">
          <ac:chgData name="Joseph Su" userId="547037e20b00b288" providerId="Windows Live" clId="Web-{E328E090-5AE4-4A78-AE50-57D8A20FAA6D}" dt="2021-09-21T03:53:42.137" v="29"/>
          <ac:spMkLst>
            <pc:docMk/>
            <pc:sldMk cId="0" sldId="719"/>
            <ac:spMk id="17412" creationId="{0CD8C7BA-0DA9-459B-9B70-A3AFB2F264A1}"/>
          </ac:spMkLst>
        </pc:spChg>
        <pc:spChg chg="mod">
          <ac:chgData name="Joseph Su" userId="547037e20b00b288" providerId="Windows Live" clId="Web-{E328E090-5AE4-4A78-AE50-57D8A20FAA6D}" dt="2021-09-21T03:53:47.356" v="30" actId="1076"/>
          <ac:spMkLst>
            <pc:docMk/>
            <pc:sldMk cId="0" sldId="719"/>
            <ac:spMk id="17413" creationId="{5DE5413A-07B0-40B7-AB90-0E3F4FE0186C}"/>
          </ac:spMkLst>
        </pc:spChg>
      </pc:sldChg>
      <pc:sldChg chg="delSp">
        <pc:chgData name="Joseph Su" userId="547037e20b00b288" providerId="Windows Live" clId="Web-{E328E090-5AE4-4A78-AE50-57D8A20FAA6D}" dt="2021-09-21T03:54:07.685" v="33"/>
        <pc:sldMkLst>
          <pc:docMk/>
          <pc:sldMk cId="0" sldId="720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20"/>
            <ac:spMk id="5" creationId="{2CCFEB1C-C2B1-49EC-9DC9-465D39679864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20"/>
            <ac:spMk id="6" creationId="{5826DF3C-C4DA-44F2-9C34-18A02F367C0F}"/>
          </ac:spMkLst>
        </pc:spChg>
        <pc:spChg chg="del">
          <ac:chgData name="Joseph Su" userId="547037e20b00b288" providerId="Windows Live" clId="Web-{E328E090-5AE4-4A78-AE50-57D8A20FAA6D}" dt="2021-09-21T03:54:07.685" v="33"/>
          <ac:spMkLst>
            <pc:docMk/>
            <pc:sldMk cId="0" sldId="720"/>
            <ac:spMk id="19460" creationId="{160F76E9-8973-4602-9BBF-213DACD3A13E}"/>
          </ac:spMkLst>
        </pc:spChg>
      </pc:sldChg>
      <pc:sldChg chg="delSp">
        <pc:chgData name="Joseph Su" userId="547037e20b00b288" providerId="Windows Live" clId="Web-{E328E090-5AE4-4A78-AE50-57D8A20FAA6D}" dt="2021-09-21T03:53:20.121" v="24"/>
        <pc:sldMkLst>
          <pc:docMk/>
          <pc:sldMk cId="0" sldId="764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64"/>
            <ac:spMk id="5" creationId="{38C10556-62FA-4EDF-971B-31BF02887FBA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64"/>
            <ac:spMk id="6" creationId="{B8B1D57F-33BF-4039-B29D-7E4D05A4DAE9}"/>
          </ac:spMkLst>
        </pc:spChg>
        <pc:spChg chg="del">
          <ac:chgData name="Joseph Su" userId="547037e20b00b288" providerId="Windows Live" clId="Web-{E328E090-5AE4-4A78-AE50-57D8A20FAA6D}" dt="2021-09-21T03:53:20.121" v="24"/>
          <ac:spMkLst>
            <pc:docMk/>
            <pc:sldMk cId="0" sldId="764"/>
            <ac:spMk id="13316" creationId="{87489DDE-EB9A-4892-9E35-F70ACB436425}"/>
          </ac:spMkLst>
        </pc:spChg>
      </pc:sldChg>
      <pc:sldChg chg="delSp">
        <pc:chgData name="Joseph Su" userId="547037e20b00b288" providerId="Windows Live" clId="Web-{E328E090-5AE4-4A78-AE50-57D8A20FAA6D}" dt="2021-09-21T03:53:31.090" v="26"/>
        <pc:sldMkLst>
          <pc:docMk/>
          <pc:sldMk cId="0" sldId="765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65"/>
            <ac:spMk id="5" creationId="{B564FE57-9C0B-4179-AA90-6A5218EBB8F3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65"/>
            <ac:spMk id="6" creationId="{955350D5-AD73-405A-81DD-779C74C9084A}"/>
          </ac:spMkLst>
        </pc:spChg>
        <pc:spChg chg="del">
          <ac:chgData name="Joseph Su" userId="547037e20b00b288" providerId="Windows Live" clId="Web-{E328E090-5AE4-4A78-AE50-57D8A20FAA6D}" dt="2021-09-21T03:53:31.090" v="26"/>
          <ac:spMkLst>
            <pc:docMk/>
            <pc:sldMk cId="0" sldId="765"/>
            <ac:spMk id="15364" creationId="{4303D7F5-00BD-4DCA-BAAD-EC2B465A3047}"/>
          </ac:spMkLst>
        </pc:spChg>
      </pc:sldChg>
      <pc:sldChg chg="delSp modSp">
        <pc:chgData name="Joseph Su" userId="547037e20b00b288" providerId="Windows Live" clId="Web-{E328E090-5AE4-4A78-AE50-57D8A20FAA6D}" dt="2021-09-21T03:54:03.935" v="32" actId="1076"/>
        <pc:sldMkLst>
          <pc:docMk/>
          <pc:sldMk cId="0" sldId="766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66"/>
            <ac:spMk id="5" creationId="{A69BDB9E-B6EB-44B0-85D2-8A06DF726806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66"/>
            <ac:spMk id="6" creationId="{FA8955E6-0EB5-42FD-B1A4-3F4F5D1B8B97}"/>
          </ac:spMkLst>
        </pc:spChg>
        <pc:spChg chg="del">
          <ac:chgData name="Joseph Su" userId="547037e20b00b288" providerId="Windows Live" clId="Web-{E328E090-5AE4-4A78-AE50-57D8A20FAA6D}" dt="2021-09-21T03:53:57.294" v="31"/>
          <ac:spMkLst>
            <pc:docMk/>
            <pc:sldMk cId="0" sldId="766"/>
            <ac:spMk id="18436" creationId="{AC84EFCD-D37E-4094-B7B5-96F8D7AA57CB}"/>
          </ac:spMkLst>
        </pc:spChg>
        <pc:spChg chg="mod">
          <ac:chgData name="Joseph Su" userId="547037e20b00b288" providerId="Windows Live" clId="Web-{E328E090-5AE4-4A78-AE50-57D8A20FAA6D}" dt="2021-09-21T03:54:03.935" v="32" actId="1076"/>
          <ac:spMkLst>
            <pc:docMk/>
            <pc:sldMk cId="0" sldId="766"/>
            <ac:spMk id="18437" creationId="{AF365942-1063-4AD3-9255-1C9FAA516361}"/>
          </ac:spMkLst>
        </pc:spChg>
      </pc:sldChg>
      <pc:sldChg chg="delSp">
        <pc:chgData name="Joseph Su" userId="547037e20b00b288" providerId="Windows Live" clId="Web-{E328E090-5AE4-4A78-AE50-57D8A20FAA6D}" dt="2021-09-21T03:54:13.466" v="34"/>
        <pc:sldMkLst>
          <pc:docMk/>
          <pc:sldMk cId="0" sldId="770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70"/>
            <ac:spMk id="5" creationId="{A3948727-245A-4DC4-811E-17369F201117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70"/>
            <ac:spMk id="6" creationId="{E85C70C6-3A8F-44BD-B3C2-3D4FA179EF1B}"/>
          </ac:spMkLst>
        </pc:spChg>
        <pc:spChg chg="del">
          <ac:chgData name="Joseph Su" userId="547037e20b00b288" providerId="Windows Live" clId="Web-{E328E090-5AE4-4A78-AE50-57D8A20FAA6D}" dt="2021-09-21T03:54:13.466" v="34"/>
          <ac:spMkLst>
            <pc:docMk/>
            <pc:sldMk cId="0" sldId="770"/>
            <ac:spMk id="20484" creationId="{29FE78F6-64EA-4E5D-841D-12157F264ADE}"/>
          </ac:spMkLst>
        </pc:spChg>
      </pc:sldChg>
      <pc:sldChg chg="delSp modSp">
        <pc:chgData name="Joseph Su" userId="547037e20b00b288" providerId="Windows Live" clId="Web-{E328E090-5AE4-4A78-AE50-57D8A20FAA6D}" dt="2021-09-21T03:52:35.901" v="12" actId="20577"/>
        <pc:sldMkLst>
          <pc:docMk/>
          <pc:sldMk cId="0" sldId="771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71"/>
            <ac:spMk id="3" creationId="{986B5948-EEE2-4DEB-A839-7899DF11F969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71"/>
            <ac:spMk id="4" creationId="{36E604C9-D933-43B9-B582-9A0E260B58A5}"/>
          </ac:spMkLst>
        </pc:spChg>
        <pc:spChg chg="mod">
          <ac:chgData name="Joseph Su" userId="547037e20b00b288" providerId="Windows Live" clId="Web-{E328E090-5AE4-4A78-AE50-57D8A20FAA6D}" dt="2021-09-21T03:52:35.901" v="12" actId="20577"/>
          <ac:spMkLst>
            <pc:docMk/>
            <pc:sldMk cId="0" sldId="771"/>
            <ac:spMk id="5122" creationId="{143CE961-BF3E-4D35-8E4C-B53AF472800F}"/>
          </ac:spMkLst>
        </pc:spChg>
      </pc:sldChg>
      <pc:sldChg chg="delSp modSp">
        <pc:chgData name="Joseph Su" userId="547037e20b00b288" providerId="Windows Live" clId="Web-{E328E090-5AE4-4A78-AE50-57D8A20FAA6D}" dt="2021-09-21T03:52:51.995" v="14" actId="20577"/>
        <pc:sldMkLst>
          <pc:docMk/>
          <pc:sldMk cId="0" sldId="772"/>
        </pc:sldMkLst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72"/>
            <ac:spMk id="3" creationId="{C0F387CD-968C-4B95-929F-FBB4524EFBAB}"/>
          </ac:spMkLst>
        </pc:spChg>
        <pc:spChg chg="del">
          <ac:chgData name="Joseph Su" userId="547037e20b00b288" providerId="Windows Live" clId="Web-{E328E090-5AE4-4A78-AE50-57D8A20FAA6D}" dt="2021-09-21T03:51:57.353" v="7"/>
          <ac:spMkLst>
            <pc:docMk/>
            <pc:sldMk cId="0" sldId="772"/>
            <ac:spMk id="4" creationId="{231D1EE2-C993-4AC5-A598-10CC166ABC74}"/>
          </ac:spMkLst>
        </pc:spChg>
        <pc:spChg chg="mod">
          <ac:chgData name="Joseph Su" userId="547037e20b00b288" providerId="Windows Live" clId="Web-{E328E090-5AE4-4A78-AE50-57D8A20FAA6D}" dt="2021-09-21T03:52:51.995" v="14" actId="20577"/>
          <ac:spMkLst>
            <pc:docMk/>
            <pc:sldMk cId="0" sldId="772"/>
            <ac:spMk id="6146" creationId="{6F82F3B9-D0F8-4C54-86A4-A55ACF648C87}"/>
          </ac:spMkLst>
        </pc:spChg>
      </pc:sldChg>
      <pc:sldMasterChg chg="mod modSldLayout">
        <pc:chgData name="Joseph Su" userId="547037e20b00b288" providerId="Windows Live" clId="Web-{E328E090-5AE4-4A78-AE50-57D8A20FAA6D}" dt="2021-09-21T03:51:58.431" v="8"/>
        <pc:sldMasterMkLst>
          <pc:docMk/>
          <pc:sldMasterMk cId="0" sldId="2147483649"/>
        </pc:sldMasterMkLst>
        <pc:sldLayoutChg chg="mod">
          <pc:chgData name="Joseph Su" userId="547037e20b00b288" providerId="Windows Live" clId="Web-{E328E090-5AE4-4A78-AE50-57D8A20FAA6D}" dt="2021-09-21T03:51:58.431" v="8"/>
          <pc:sldLayoutMkLst>
            <pc:docMk/>
            <pc:sldMasterMk cId="0" sldId="2147483649"/>
            <pc:sldLayoutMk cId="2860261244" sldId="2147483674"/>
          </pc:sldLayoutMkLst>
        </pc:sldLayoutChg>
        <pc:sldLayoutChg chg="mod">
          <pc:chgData name="Joseph Su" userId="547037e20b00b288" providerId="Windows Live" clId="Web-{E328E090-5AE4-4A78-AE50-57D8A20FAA6D}" dt="2021-09-21T03:51:58.431" v="8"/>
          <pc:sldLayoutMkLst>
            <pc:docMk/>
            <pc:sldMasterMk cId="0" sldId="2147483649"/>
            <pc:sldLayoutMk cId="3281643177" sldId="2147483675"/>
          </pc:sldLayoutMkLst>
        </pc:sldLayoutChg>
        <pc:sldLayoutChg chg="mod">
          <pc:chgData name="Joseph Su" userId="547037e20b00b288" providerId="Windows Live" clId="Web-{E328E090-5AE4-4A78-AE50-57D8A20FAA6D}" dt="2021-09-21T03:51:58.431" v="8"/>
          <pc:sldLayoutMkLst>
            <pc:docMk/>
            <pc:sldMasterMk cId="0" sldId="2147483649"/>
            <pc:sldLayoutMk cId="3768269509" sldId="2147483676"/>
          </pc:sldLayoutMkLst>
        </pc:sldLayoutChg>
        <pc:sldLayoutChg chg="mod">
          <pc:chgData name="Joseph Su" userId="547037e20b00b288" providerId="Windows Live" clId="Web-{E328E090-5AE4-4A78-AE50-57D8A20FAA6D}" dt="2021-09-21T03:51:58.431" v="8"/>
          <pc:sldLayoutMkLst>
            <pc:docMk/>
            <pc:sldMasterMk cId="0" sldId="2147483649"/>
            <pc:sldLayoutMk cId="2871827180" sldId="2147483677"/>
          </pc:sldLayoutMkLst>
        </pc:sldLayoutChg>
        <pc:sldLayoutChg chg="mod">
          <pc:chgData name="Joseph Su" userId="547037e20b00b288" providerId="Windows Live" clId="Web-{E328E090-5AE4-4A78-AE50-57D8A20FAA6D}" dt="2021-09-21T03:51:58.431" v="8"/>
          <pc:sldLayoutMkLst>
            <pc:docMk/>
            <pc:sldMasterMk cId="0" sldId="2147483649"/>
            <pc:sldLayoutMk cId="1454186458" sldId="2147483678"/>
          </pc:sldLayoutMkLst>
        </pc:sldLayoutChg>
        <pc:sldLayoutChg chg="mod">
          <pc:chgData name="Joseph Su" userId="547037e20b00b288" providerId="Windows Live" clId="Web-{E328E090-5AE4-4A78-AE50-57D8A20FAA6D}" dt="2021-09-21T03:51:58.431" v="8"/>
          <pc:sldLayoutMkLst>
            <pc:docMk/>
            <pc:sldMasterMk cId="0" sldId="2147483649"/>
            <pc:sldLayoutMk cId="3108276954" sldId="2147483679"/>
          </pc:sldLayoutMkLst>
        </pc:sldLayoutChg>
        <pc:sldLayoutChg chg="mod">
          <pc:chgData name="Joseph Su" userId="547037e20b00b288" providerId="Windows Live" clId="Web-{E328E090-5AE4-4A78-AE50-57D8A20FAA6D}" dt="2021-09-21T03:51:58.431" v="8"/>
          <pc:sldLayoutMkLst>
            <pc:docMk/>
            <pc:sldMasterMk cId="0" sldId="2147483649"/>
            <pc:sldLayoutMk cId="3557866822" sldId="2147483680"/>
          </pc:sldLayoutMkLst>
        </pc:sldLayoutChg>
        <pc:sldLayoutChg chg="mod">
          <pc:chgData name="Joseph Su" userId="547037e20b00b288" providerId="Windows Live" clId="Web-{E328E090-5AE4-4A78-AE50-57D8A20FAA6D}" dt="2021-09-21T03:51:58.431" v="8"/>
          <pc:sldLayoutMkLst>
            <pc:docMk/>
            <pc:sldMasterMk cId="0" sldId="2147483649"/>
            <pc:sldLayoutMk cId="1750897267" sldId="2147483681"/>
          </pc:sldLayoutMkLst>
        </pc:sldLayoutChg>
        <pc:sldLayoutChg chg="mod">
          <pc:chgData name="Joseph Su" userId="547037e20b00b288" providerId="Windows Live" clId="Web-{E328E090-5AE4-4A78-AE50-57D8A20FAA6D}" dt="2021-09-21T03:51:58.431" v="8"/>
          <pc:sldLayoutMkLst>
            <pc:docMk/>
            <pc:sldMasterMk cId="0" sldId="2147483649"/>
            <pc:sldLayoutMk cId="3388265377" sldId="2147483682"/>
          </pc:sldLayoutMkLst>
        </pc:sldLayoutChg>
        <pc:sldLayoutChg chg="mod">
          <pc:chgData name="Joseph Su" userId="547037e20b00b288" providerId="Windows Live" clId="Web-{E328E090-5AE4-4A78-AE50-57D8A20FAA6D}" dt="2021-09-21T03:51:58.431" v="8"/>
          <pc:sldLayoutMkLst>
            <pc:docMk/>
            <pc:sldMasterMk cId="0" sldId="2147483649"/>
            <pc:sldLayoutMk cId="2864349967" sldId="2147483683"/>
          </pc:sldLayoutMkLst>
        </pc:sldLayoutChg>
        <pc:sldLayoutChg chg="mod">
          <pc:chgData name="Joseph Su" userId="547037e20b00b288" providerId="Windows Live" clId="Web-{E328E090-5AE4-4A78-AE50-57D8A20FAA6D}" dt="2021-09-21T03:51:58.431" v="8"/>
          <pc:sldLayoutMkLst>
            <pc:docMk/>
            <pc:sldMasterMk cId="0" sldId="2147483649"/>
            <pc:sldLayoutMk cId="3321253054" sldId="2147483684"/>
          </pc:sldLayoutMkLst>
        </pc:sldLayoutChg>
      </pc:sldMasterChg>
    </pc:docChg>
  </pc:docChgLst>
  <pc:docChgLst>
    <pc:chgData name="Joseph Su" userId="547037e20b00b288" providerId="Windows Live" clId="Web-{0B292066-7153-4C76-B482-E1E9B375CA8A}"/>
    <pc:docChg chg="modSld addMainMaster delMainMaster">
      <pc:chgData name="Joseph Su" userId="547037e20b00b288" providerId="Windows Live" clId="Web-{0B292066-7153-4C76-B482-E1E9B375CA8A}" dt="2021-09-28T03:11:16.304" v="10" actId="20577"/>
      <pc:docMkLst>
        <pc:docMk/>
      </pc:docMkLst>
      <pc:sldChg chg="modSp mod modClrScheme chgLayout">
        <pc:chgData name="Joseph Su" userId="547037e20b00b288" providerId="Windows Live" clId="Web-{0B292066-7153-4C76-B482-E1E9B375CA8A}" dt="2021-09-28T03:11:16.304" v="10" actId="20577"/>
        <pc:sldMkLst>
          <pc:docMk/>
          <pc:sldMk cId="0" sldId="709"/>
        </pc:sldMkLst>
        <pc:spChg chg="mod">
          <ac:chgData name="Joseph Su" userId="547037e20b00b288" providerId="Windows Live" clId="Web-{0B292066-7153-4C76-B482-E1E9B375CA8A}" dt="2021-09-28T03:10:27.099" v="3"/>
          <ac:spMkLst>
            <pc:docMk/>
            <pc:sldMk cId="0" sldId="709"/>
            <ac:spMk id="3076" creationId="{69BA7E5E-B955-4418-A17C-5374BC07748C}"/>
          </ac:spMkLst>
        </pc:spChg>
        <pc:spChg chg="mod">
          <ac:chgData name="Joseph Su" userId="547037e20b00b288" providerId="Windows Live" clId="Web-{0B292066-7153-4C76-B482-E1E9B375CA8A}" dt="2021-09-28T03:11:16.304" v="10" actId="20577"/>
          <ac:spMkLst>
            <pc:docMk/>
            <pc:sldMk cId="0" sldId="709"/>
            <ac:spMk id="3077" creationId="{B0524564-1FB3-401D-9F76-9FA298643414}"/>
          </ac:spMkLst>
        </pc:spChg>
        <pc:spChg chg="mod">
          <ac:chgData name="Joseph Su" userId="547037e20b00b288" providerId="Windows Live" clId="Web-{0B292066-7153-4C76-B482-E1E9B375CA8A}" dt="2021-09-28T03:10:37.162" v="4" actId="20577"/>
          <ac:spMkLst>
            <pc:docMk/>
            <pc:sldMk cId="0" sldId="709"/>
            <ac:spMk id="3080" creationId="{72C557AB-E197-4910-9669-59AF3DDEE93B}"/>
          </ac:spMkLst>
        </pc:spChg>
        <pc:spChg chg="mod">
          <ac:chgData name="Joseph Su" userId="547037e20b00b288" providerId="Windows Live" clId="Web-{0B292066-7153-4C76-B482-E1E9B375CA8A}" dt="2021-09-28T03:09:52.614" v="0"/>
          <ac:spMkLst>
            <pc:docMk/>
            <pc:sldMk cId="0" sldId="709"/>
            <ac:spMk id="630789" creationId="{9517DB8F-091C-4AED-8005-CEEE4E699589}"/>
          </ac:spMkLst>
        </pc:spChg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10"/>
        </pc:sldMkLst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11"/>
        </pc:sldMkLst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12"/>
        </pc:sldMkLst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13"/>
        </pc:sldMkLst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14"/>
        </pc:sldMkLst>
      </pc:sldChg>
      <pc:sldChg chg="modSp mod modClrScheme chgLayout">
        <pc:chgData name="Joseph Su" userId="547037e20b00b288" providerId="Windows Live" clId="Web-{0B292066-7153-4C76-B482-E1E9B375CA8A}" dt="2021-09-28T03:10:51.850" v="6" actId="20577"/>
        <pc:sldMkLst>
          <pc:docMk/>
          <pc:sldMk cId="0" sldId="715"/>
        </pc:sldMkLst>
        <pc:spChg chg="mod">
          <ac:chgData name="Joseph Su" userId="547037e20b00b288" providerId="Windows Live" clId="Web-{0B292066-7153-4C76-B482-E1E9B375CA8A}" dt="2021-09-28T03:10:51.850" v="6" actId="20577"/>
          <ac:spMkLst>
            <pc:docMk/>
            <pc:sldMk cId="0" sldId="715"/>
            <ac:spMk id="11270" creationId="{83973D97-2154-4204-95E9-96242F1EB45E}"/>
          </ac:spMkLst>
        </pc:spChg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16"/>
        </pc:sldMkLst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17"/>
        </pc:sldMkLst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18"/>
        </pc:sldMkLst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19"/>
        </pc:sldMkLst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20"/>
        </pc:sldMkLst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64"/>
        </pc:sldMkLst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65"/>
        </pc:sldMkLst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66"/>
        </pc:sldMkLst>
      </pc:sldChg>
      <pc:sldChg chg="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70"/>
        </pc:sldMkLst>
      </pc:sldChg>
      <pc:sldChg chg="modSp 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71"/>
        </pc:sldMkLst>
        <pc:spChg chg="mod ord">
          <ac:chgData name="Joseph Su" userId="547037e20b00b288" providerId="Windows Live" clId="Web-{0B292066-7153-4C76-B482-E1E9B375CA8A}" dt="2021-09-28T03:10:17.489" v="2"/>
          <ac:spMkLst>
            <pc:docMk/>
            <pc:sldMk cId="0" sldId="771"/>
            <ac:spMk id="5122" creationId="{143CE961-BF3E-4D35-8E4C-B53AF472800F}"/>
          </ac:spMkLst>
        </pc:spChg>
      </pc:sldChg>
      <pc:sldChg chg="modSp mod modClrScheme chgLayout">
        <pc:chgData name="Joseph Su" userId="547037e20b00b288" providerId="Windows Live" clId="Web-{0B292066-7153-4C76-B482-E1E9B375CA8A}" dt="2021-09-28T03:10:17.489" v="2"/>
        <pc:sldMkLst>
          <pc:docMk/>
          <pc:sldMk cId="0" sldId="772"/>
        </pc:sldMkLst>
        <pc:spChg chg="mod ord">
          <ac:chgData name="Joseph Su" userId="547037e20b00b288" providerId="Windows Live" clId="Web-{0B292066-7153-4C76-B482-E1E9B375CA8A}" dt="2021-09-28T03:10:17.489" v="2"/>
          <ac:spMkLst>
            <pc:docMk/>
            <pc:sldMk cId="0" sldId="772"/>
            <ac:spMk id="6146" creationId="{6F82F3B9-D0F8-4C54-86A4-A55ACF648C87}"/>
          </ac:spMkLst>
        </pc:spChg>
      </pc:sldChg>
      <pc:sldMasterChg chg="del delSldLayout">
        <pc:chgData name="Joseph Su" userId="547037e20b00b288" providerId="Windows Live" clId="Web-{0B292066-7153-4C76-B482-E1E9B375CA8A}" dt="2021-09-28T03:10:07.802" v="1"/>
        <pc:sldMasterMkLst>
          <pc:docMk/>
          <pc:sldMasterMk cId="0" sldId="2147483649"/>
        </pc:sldMasterMkLst>
        <pc:sldLayoutChg chg="del">
          <pc:chgData name="Joseph Su" userId="547037e20b00b288" providerId="Windows Live" clId="Web-{0B292066-7153-4C76-B482-E1E9B375CA8A}" dt="2021-09-28T03:10:07.802" v="1"/>
          <pc:sldLayoutMkLst>
            <pc:docMk/>
            <pc:sldMasterMk cId="0" sldId="2147483649"/>
            <pc:sldLayoutMk cId="2860261244" sldId="2147483674"/>
          </pc:sldLayoutMkLst>
        </pc:sldLayoutChg>
        <pc:sldLayoutChg chg="del">
          <pc:chgData name="Joseph Su" userId="547037e20b00b288" providerId="Windows Live" clId="Web-{0B292066-7153-4C76-B482-E1E9B375CA8A}" dt="2021-09-28T03:10:07.802" v="1"/>
          <pc:sldLayoutMkLst>
            <pc:docMk/>
            <pc:sldMasterMk cId="0" sldId="2147483649"/>
            <pc:sldLayoutMk cId="3281643177" sldId="2147483675"/>
          </pc:sldLayoutMkLst>
        </pc:sldLayoutChg>
        <pc:sldLayoutChg chg="del">
          <pc:chgData name="Joseph Su" userId="547037e20b00b288" providerId="Windows Live" clId="Web-{0B292066-7153-4C76-B482-E1E9B375CA8A}" dt="2021-09-28T03:10:07.802" v="1"/>
          <pc:sldLayoutMkLst>
            <pc:docMk/>
            <pc:sldMasterMk cId="0" sldId="2147483649"/>
            <pc:sldLayoutMk cId="3768269509" sldId="2147483676"/>
          </pc:sldLayoutMkLst>
        </pc:sldLayoutChg>
        <pc:sldLayoutChg chg="del">
          <pc:chgData name="Joseph Su" userId="547037e20b00b288" providerId="Windows Live" clId="Web-{0B292066-7153-4C76-B482-E1E9B375CA8A}" dt="2021-09-28T03:10:07.802" v="1"/>
          <pc:sldLayoutMkLst>
            <pc:docMk/>
            <pc:sldMasterMk cId="0" sldId="2147483649"/>
            <pc:sldLayoutMk cId="2871827180" sldId="2147483677"/>
          </pc:sldLayoutMkLst>
        </pc:sldLayoutChg>
        <pc:sldLayoutChg chg="del">
          <pc:chgData name="Joseph Su" userId="547037e20b00b288" providerId="Windows Live" clId="Web-{0B292066-7153-4C76-B482-E1E9B375CA8A}" dt="2021-09-28T03:10:07.802" v="1"/>
          <pc:sldLayoutMkLst>
            <pc:docMk/>
            <pc:sldMasterMk cId="0" sldId="2147483649"/>
            <pc:sldLayoutMk cId="1454186458" sldId="2147483678"/>
          </pc:sldLayoutMkLst>
        </pc:sldLayoutChg>
        <pc:sldLayoutChg chg="del">
          <pc:chgData name="Joseph Su" userId="547037e20b00b288" providerId="Windows Live" clId="Web-{0B292066-7153-4C76-B482-E1E9B375CA8A}" dt="2021-09-28T03:10:07.802" v="1"/>
          <pc:sldLayoutMkLst>
            <pc:docMk/>
            <pc:sldMasterMk cId="0" sldId="2147483649"/>
            <pc:sldLayoutMk cId="3108276954" sldId="2147483679"/>
          </pc:sldLayoutMkLst>
        </pc:sldLayoutChg>
        <pc:sldLayoutChg chg="del">
          <pc:chgData name="Joseph Su" userId="547037e20b00b288" providerId="Windows Live" clId="Web-{0B292066-7153-4C76-B482-E1E9B375CA8A}" dt="2021-09-28T03:10:07.802" v="1"/>
          <pc:sldLayoutMkLst>
            <pc:docMk/>
            <pc:sldMasterMk cId="0" sldId="2147483649"/>
            <pc:sldLayoutMk cId="3557866822" sldId="2147483680"/>
          </pc:sldLayoutMkLst>
        </pc:sldLayoutChg>
        <pc:sldLayoutChg chg="del">
          <pc:chgData name="Joseph Su" userId="547037e20b00b288" providerId="Windows Live" clId="Web-{0B292066-7153-4C76-B482-E1E9B375CA8A}" dt="2021-09-28T03:10:07.802" v="1"/>
          <pc:sldLayoutMkLst>
            <pc:docMk/>
            <pc:sldMasterMk cId="0" sldId="2147483649"/>
            <pc:sldLayoutMk cId="1750897267" sldId="2147483681"/>
          </pc:sldLayoutMkLst>
        </pc:sldLayoutChg>
        <pc:sldLayoutChg chg="del">
          <pc:chgData name="Joseph Su" userId="547037e20b00b288" providerId="Windows Live" clId="Web-{0B292066-7153-4C76-B482-E1E9B375CA8A}" dt="2021-09-28T03:10:07.802" v="1"/>
          <pc:sldLayoutMkLst>
            <pc:docMk/>
            <pc:sldMasterMk cId="0" sldId="2147483649"/>
            <pc:sldLayoutMk cId="3388265377" sldId="2147483682"/>
          </pc:sldLayoutMkLst>
        </pc:sldLayoutChg>
        <pc:sldLayoutChg chg="del">
          <pc:chgData name="Joseph Su" userId="547037e20b00b288" providerId="Windows Live" clId="Web-{0B292066-7153-4C76-B482-E1E9B375CA8A}" dt="2021-09-28T03:10:07.802" v="1"/>
          <pc:sldLayoutMkLst>
            <pc:docMk/>
            <pc:sldMasterMk cId="0" sldId="2147483649"/>
            <pc:sldLayoutMk cId="2864349967" sldId="2147483683"/>
          </pc:sldLayoutMkLst>
        </pc:sldLayoutChg>
        <pc:sldLayoutChg chg="del">
          <pc:chgData name="Joseph Su" userId="547037e20b00b288" providerId="Windows Live" clId="Web-{0B292066-7153-4C76-B482-E1E9B375CA8A}" dt="2021-09-28T03:10:07.802" v="1"/>
          <pc:sldLayoutMkLst>
            <pc:docMk/>
            <pc:sldMasterMk cId="0" sldId="2147483649"/>
            <pc:sldLayoutMk cId="3321253054" sldId="2147483684"/>
          </pc:sldLayoutMkLst>
        </pc:sldLayoutChg>
      </pc:sldMasterChg>
      <pc:sldMasterChg chg="add del addSldLayout delSldLayout modSldLayout">
        <pc:chgData name="Joseph Su" userId="547037e20b00b288" providerId="Windows Live" clId="Web-{0B292066-7153-4C76-B482-E1E9B375CA8A}" dt="2021-09-28T03:10:17.489" v="2"/>
        <pc:sldMasterMkLst>
          <pc:docMk/>
          <pc:sldMasterMk cId="3167610844" sldId="2147483685"/>
        </pc:sldMasterMkLst>
        <pc:sldLayoutChg chg="add del mod replId">
          <pc:chgData name="Joseph Su" userId="547037e20b00b288" providerId="Windows Live" clId="Web-{0B292066-7153-4C76-B482-E1E9B375CA8A}" dt="2021-09-28T03:10:17.489" v="2"/>
          <pc:sldLayoutMkLst>
            <pc:docMk/>
            <pc:sldMasterMk cId="3167610844" sldId="2147483685"/>
            <pc:sldLayoutMk cId="3556412331" sldId="2147483686"/>
          </pc:sldLayoutMkLst>
        </pc:sldLayoutChg>
        <pc:sldLayoutChg chg="add del mod replId">
          <pc:chgData name="Joseph Su" userId="547037e20b00b288" providerId="Windows Live" clId="Web-{0B292066-7153-4C76-B482-E1E9B375CA8A}" dt="2021-09-28T03:10:17.489" v="2"/>
          <pc:sldLayoutMkLst>
            <pc:docMk/>
            <pc:sldMasterMk cId="3167610844" sldId="2147483685"/>
            <pc:sldLayoutMk cId="1756943398" sldId="2147483687"/>
          </pc:sldLayoutMkLst>
        </pc:sldLayoutChg>
        <pc:sldLayoutChg chg="add del mod replId">
          <pc:chgData name="Joseph Su" userId="547037e20b00b288" providerId="Windows Live" clId="Web-{0B292066-7153-4C76-B482-E1E9B375CA8A}" dt="2021-09-28T03:10:17.489" v="2"/>
          <pc:sldLayoutMkLst>
            <pc:docMk/>
            <pc:sldMasterMk cId="3167610844" sldId="2147483685"/>
            <pc:sldLayoutMk cId="697507454" sldId="2147483688"/>
          </pc:sldLayoutMkLst>
        </pc:sldLayoutChg>
        <pc:sldLayoutChg chg="add del mod replId">
          <pc:chgData name="Joseph Su" userId="547037e20b00b288" providerId="Windows Live" clId="Web-{0B292066-7153-4C76-B482-E1E9B375CA8A}" dt="2021-09-28T03:10:17.489" v="2"/>
          <pc:sldLayoutMkLst>
            <pc:docMk/>
            <pc:sldMasterMk cId="3167610844" sldId="2147483685"/>
            <pc:sldLayoutMk cId="2344160045" sldId="2147483689"/>
          </pc:sldLayoutMkLst>
        </pc:sldLayoutChg>
        <pc:sldLayoutChg chg="add del mod replId">
          <pc:chgData name="Joseph Su" userId="547037e20b00b288" providerId="Windows Live" clId="Web-{0B292066-7153-4C76-B482-E1E9B375CA8A}" dt="2021-09-28T03:10:17.489" v="2"/>
          <pc:sldLayoutMkLst>
            <pc:docMk/>
            <pc:sldMasterMk cId="3167610844" sldId="2147483685"/>
            <pc:sldLayoutMk cId="2688827773" sldId="2147483690"/>
          </pc:sldLayoutMkLst>
        </pc:sldLayoutChg>
        <pc:sldLayoutChg chg="add del mod replId">
          <pc:chgData name="Joseph Su" userId="547037e20b00b288" providerId="Windows Live" clId="Web-{0B292066-7153-4C76-B482-E1E9B375CA8A}" dt="2021-09-28T03:10:17.489" v="2"/>
          <pc:sldLayoutMkLst>
            <pc:docMk/>
            <pc:sldMasterMk cId="3167610844" sldId="2147483685"/>
            <pc:sldLayoutMk cId="3082967116" sldId="2147483691"/>
          </pc:sldLayoutMkLst>
        </pc:sldLayoutChg>
        <pc:sldLayoutChg chg="add del mod replId">
          <pc:chgData name="Joseph Su" userId="547037e20b00b288" providerId="Windows Live" clId="Web-{0B292066-7153-4C76-B482-E1E9B375CA8A}" dt="2021-09-28T03:10:17.489" v="2"/>
          <pc:sldLayoutMkLst>
            <pc:docMk/>
            <pc:sldMasterMk cId="3167610844" sldId="2147483685"/>
            <pc:sldLayoutMk cId="2216551729" sldId="2147483692"/>
          </pc:sldLayoutMkLst>
        </pc:sldLayoutChg>
        <pc:sldLayoutChg chg="add del mod replId">
          <pc:chgData name="Joseph Su" userId="547037e20b00b288" providerId="Windows Live" clId="Web-{0B292066-7153-4C76-B482-E1E9B375CA8A}" dt="2021-09-28T03:10:17.489" v="2"/>
          <pc:sldLayoutMkLst>
            <pc:docMk/>
            <pc:sldMasterMk cId="3167610844" sldId="2147483685"/>
            <pc:sldLayoutMk cId="1497405503" sldId="2147483693"/>
          </pc:sldLayoutMkLst>
        </pc:sldLayoutChg>
        <pc:sldLayoutChg chg="add del mod replId">
          <pc:chgData name="Joseph Su" userId="547037e20b00b288" providerId="Windows Live" clId="Web-{0B292066-7153-4C76-B482-E1E9B375CA8A}" dt="2021-09-28T03:10:17.489" v="2"/>
          <pc:sldLayoutMkLst>
            <pc:docMk/>
            <pc:sldMasterMk cId="3167610844" sldId="2147483685"/>
            <pc:sldLayoutMk cId="618566805" sldId="2147483694"/>
          </pc:sldLayoutMkLst>
        </pc:sldLayoutChg>
        <pc:sldLayoutChg chg="add del mod replId">
          <pc:chgData name="Joseph Su" userId="547037e20b00b288" providerId="Windows Live" clId="Web-{0B292066-7153-4C76-B482-E1E9B375CA8A}" dt="2021-09-28T03:10:17.489" v="2"/>
          <pc:sldLayoutMkLst>
            <pc:docMk/>
            <pc:sldMasterMk cId="3167610844" sldId="2147483685"/>
            <pc:sldLayoutMk cId="3683726289" sldId="2147483695"/>
          </pc:sldLayoutMkLst>
        </pc:sldLayoutChg>
        <pc:sldLayoutChg chg="add del mod replId">
          <pc:chgData name="Joseph Su" userId="547037e20b00b288" providerId="Windows Live" clId="Web-{0B292066-7153-4C76-B482-E1E9B375CA8A}" dt="2021-09-28T03:10:17.489" v="2"/>
          <pc:sldLayoutMkLst>
            <pc:docMk/>
            <pc:sldMasterMk cId="3167610844" sldId="2147483685"/>
            <pc:sldLayoutMk cId="3342290192" sldId="2147483696"/>
          </pc:sldLayoutMkLst>
        </pc:sldLayoutChg>
      </pc:sldMasterChg>
      <pc:sldMasterChg chg="add addSldLayout modSldLayout">
        <pc:chgData name="Joseph Su" userId="547037e20b00b288" providerId="Windows Live" clId="Web-{0B292066-7153-4C76-B482-E1E9B375CA8A}" dt="2021-09-28T03:10:17.489" v="2"/>
        <pc:sldMasterMkLst>
          <pc:docMk/>
          <pc:sldMasterMk cId="2944341194" sldId="2147483697"/>
        </pc:sldMasterMkLst>
        <pc:sldLayoutChg chg="add mod replId">
          <pc:chgData name="Joseph Su" userId="547037e20b00b288" providerId="Windows Live" clId="Web-{0B292066-7153-4C76-B482-E1E9B375CA8A}" dt="2021-09-28T03:10:17.489" v="2"/>
          <pc:sldLayoutMkLst>
            <pc:docMk/>
            <pc:sldMasterMk cId="2944341194" sldId="2147483697"/>
            <pc:sldLayoutMk cId="2808118932" sldId="2147483698"/>
          </pc:sldLayoutMkLst>
        </pc:sldLayoutChg>
        <pc:sldLayoutChg chg="add mod replId">
          <pc:chgData name="Joseph Su" userId="547037e20b00b288" providerId="Windows Live" clId="Web-{0B292066-7153-4C76-B482-E1E9B375CA8A}" dt="2021-09-28T03:10:17.489" v="2"/>
          <pc:sldLayoutMkLst>
            <pc:docMk/>
            <pc:sldMasterMk cId="2944341194" sldId="2147483697"/>
            <pc:sldLayoutMk cId="1948703305" sldId="2147483699"/>
          </pc:sldLayoutMkLst>
        </pc:sldLayoutChg>
        <pc:sldLayoutChg chg="add mod replId">
          <pc:chgData name="Joseph Su" userId="547037e20b00b288" providerId="Windows Live" clId="Web-{0B292066-7153-4C76-B482-E1E9B375CA8A}" dt="2021-09-28T03:10:17.489" v="2"/>
          <pc:sldLayoutMkLst>
            <pc:docMk/>
            <pc:sldMasterMk cId="2944341194" sldId="2147483697"/>
            <pc:sldLayoutMk cId="3481805350" sldId="2147483700"/>
          </pc:sldLayoutMkLst>
        </pc:sldLayoutChg>
        <pc:sldLayoutChg chg="add mod replId">
          <pc:chgData name="Joseph Su" userId="547037e20b00b288" providerId="Windows Live" clId="Web-{0B292066-7153-4C76-B482-E1E9B375CA8A}" dt="2021-09-28T03:10:17.489" v="2"/>
          <pc:sldLayoutMkLst>
            <pc:docMk/>
            <pc:sldMasterMk cId="2944341194" sldId="2147483697"/>
            <pc:sldLayoutMk cId="3892159888" sldId="2147483701"/>
          </pc:sldLayoutMkLst>
        </pc:sldLayoutChg>
        <pc:sldLayoutChg chg="add mod replId">
          <pc:chgData name="Joseph Su" userId="547037e20b00b288" providerId="Windows Live" clId="Web-{0B292066-7153-4C76-B482-E1E9B375CA8A}" dt="2021-09-28T03:10:17.489" v="2"/>
          <pc:sldLayoutMkLst>
            <pc:docMk/>
            <pc:sldMasterMk cId="2944341194" sldId="2147483697"/>
            <pc:sldLayoutMk cId="1247435814" sldId="2147483702"/>
          </pc:sldLayoutMkLst>
        </pc:sldLayoutChg>
        <pc:sldLayoutChg chg="add mod replId">
          <pc:chgData name="Joseph Su" userId="547037e20b00b288" providerId="Windows Live" clId="Web-{0B292066-7153-4C76-B482-E1E9B375CA8A}" dt="2021-09-28T03:10:17.489" v="2"/>
          <pc:sldLayoutMkLst>
            <pc:docMk/>
            <pc:sldMasterMk cId="2944341194" sldId="2147483697"/>
            <pc:sldLayoutMk cId="2616387271" sldId="2147483703"/>
          </pc:sldLayoutMkLst>
        </pc:sldLayoutChg>
        <pc:sldLayoutChg chg="add mod replId">
          <pc:chgData name="Joseph Su" userId="547037e20b00b288" providerId="Windows Live" clId="Web-{0B292066-7153-4C76-B482-E1E9B375CA8A}" dt="2021-09-28T03:10:17.489" v="2"/>
          <pc:sldLayoutMkLst>
            <pc:docMk/>
            <pc:sldMasterMk cId="2944341194" sldId="2147483697"/>
            <pc:sldLayoutMk cId="1107633218" sldId="2147483704"/>
          </pc:sldLayoutMkLst>
        </pc:sldLayoutChg>
        <pc:sldLayoutChg chg="add mod replId">
          <pc:chgData name="Joseph Su" userId="547037e20b00b288" providerId="Windows Live" clId="Web-{0B292066-7153-4C76-B482-E1E9B375CA8A}" dt="2021-09-28T03:10:17.489" v="2"/>
          <pc:sldLayoutMkLst>
            <pc:docMk/>
            <pc:sldMasterMk cId="2944341194" sldId="2147483697"/>
            <pc:sldLayoutMk cId="782756614" sldId="2147483705"/>
          </pc:sldLayoutMkLst>
        </pc:sldLayoutChg>
        <pc:sldLayoutChg chg="add mod replId">
          <pc:chgData name="Joseph Su" userId="547037e20b00b288" providerId="Windows Live" clId="Web-{0B292066-7153-4C76-B482-E1E9B375CA8A}" dt="2021-09-28T03:10:17.489" v="2"/>
          <pc:sldLayoutMkLst>
            <pc:docMk/>
            <pc:sldMasterMk cId="2944341194" sldId="2147483697"/>
            <pc:sldLayoutMk cId="2803912959" sldId="2147483706"/>
          </pc:sldLayoutMkLst>
        </pc:sldLayoutChg>
        <pc:sldLayoutChg chg="add mod replId">
          <pc:chgData name="Joseph Su" userId="547037e20b00b288" providerId="Windows Live" clId="Web-{0B292066-7153-4C76-B482-E1E9B375CA8A}" dt="2021-09-28T03:10:17.489" v="2"/>
          <pc:sldLayoutMkLst>
            <pc:docMk/>
            <pc:sldMasterMk cId="2944341194" sldId="2147483697"/>
            <pc:sldLayoutMk cId="3852439783" sldId="2147483707"/>
          </pc:sldLayoutMkLst>
        </pc:sldLayoutChg>
        <pc:sldLayoutChg chg="add mod replId">
          <pc:chgData name="Joseph Su" userId="547037e20b00b288" providerId="Windows Live" clId="Web-{0B292066-7153-4C76-B482-E1E9B375CA8A}" dt="2021-09-28T03:10:17.489" v="2"/>
          <pc:sldLayoutMkLst>
            <pc:docMk/>
            <pc:sldMasterMk cId="2944341194" sldId="2147483697"/>
            <pc:sldLayoutMk cId="3300262405" sldId="214748370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8025F789-70C4-4DD1-98C0-955EA2CDDA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950D6C51-EB8C-4933-BFDE-72BC4954CE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9B35675A-B427-4FBF-AAEE-21A70E4C07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6469" name="Rectangle 5">
            <a:extLst>
              <a:ext uri="{FF2B5EF4-FFF2-40B4-BE49-F238E27FC236}">
                <a16:creationId xmlns:a16="http://schemas.microsoft.com/office/drawing/2014/main" id="{F9B19095-A333-492F-91B8-F0BEF98486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6470" name="Rectangle 6">
            <a:extLst>
              <a:ext uri="{FF2B5EF4-FFF2-40B4-BE49-F238E27FC236}">
                <a16:creationId xmlns:a16="http://schemas.microsoft.com/office/drawing/2014/main" id="{E58D6983-B05F-461F-86F0-E615DE6052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71" name="Rectangle 7">
            <a:extLst>
              <a:ext uri="{FF2B5EF4-FFF2-40B4-BE49-F238E27FC236}">
                <a16:creationId xmlns:a16="http://schemas.microsoft.com/office/drawing/2014/main" id="{7238D4F0-D907-4013-9FF9-C2B76317D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fld id="{040C5556-0089-4735-8DB4-DF34FDB8BD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AAE3F4FF-FFD0-42BD-B88C-02102CC85D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E2CD0D55-8BD8-43EA-8C70-673A8EC8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FD8CCFF-4192-49EC-8A9C-6A6182F63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B9A18B-6E5C-418C-964D-5E46AFE85CA9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C5685F9C-6ABC-4B18-8A92-29C5E2605A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6FF6B931-9687-488B-A40D-C1CB8B09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C77A58C1-6577-4657-87E5-08B757582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FBCC85-1225-4421-A607-39715AF9F92E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2F20DFEE-426F-4E29-83E7-B2F36DD922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0584140A-A4AE-456D-8681-42FCAFC6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74FE4387-6CCA-48DB-8774-334F9471B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640D48-8B92-4CA8-B509-A2D75F6922F7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B24F1B46-3132-4087-9934-74FF89F7CD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D43009B1-5ADA-4E41-B4DD-E3AAFAE86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E33DCDF-D693-4F29-8757-8DE9D2E01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FCDE34-7E4E-4F3D-8E34-6993217021BF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EA30E280-A0C1-41BC-8F50-37A2880978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6FD52B9C-F1E3-446F-B9AF-84FE8028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C7306D1C-0FDE-4555-BEC5-E68DE2A9E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B6942E-5A32-4114-88C2-2EECEE602E22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0DE0FFAE-6780-436B-99CE-6DC3233E23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E083A101-4EC7-4DBC-90B2-4BD35D63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3AC84CE7-56E8-40BF-8449-A4C93367B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DBB071-B6B4-412B-B63B-FEF68844E40B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FFA9093D-459A-4D2C-9EA8-378E72335F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B62B356B-469F-420B-A992-1D594A6A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74EA8A76-D393-4546-948C-0DDF5CE48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96F8D2-DA05-403F-B404-421C1EADB1FE}" type="slidenum">
              <a:rPr lang="en-US" altLang="en-US" sz="1200" b="0"/>
              <a:pPr/>
              <a:t>15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D270A583-EE9D-445E-991B-2861C1DF00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1D8074E5-BEB1-41FF-AB87-6B369B56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505B7777-E651-4177-90AE-187E9B2F4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4EAD01-BED8-4834-A4CF-DDFA17E29CD4}" type="slidenum">
              <a:rPr lang="en-US" altLang="en-US" sz="1200" b="0"/>
              <a:pPr/>
              <a:t>16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ACFB4B8B-64AE-48E7-8C42-44E22C4BC3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E6D5B3D5-3ACA-4243-A68D-7C419F936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66DE6959-2D4B-49DE-B0FA-7731F10F3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2EECBB-562C-4E5E-B1A2-434A16761644}" type="slidenum">
              <a:rPr lang="en-US" altLang="en-US" sz="1200" b="0"/>
              <a:pPr/>
              <a:t>17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37BDA44B-5F42-48E2-A6E2-096EFE788F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C93179B2-66C5-445E-BDD3-FCBDD6FE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EFE30E4A-1978-41A1-988D-87BF7F1BA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C06CEE-C822-40B0-9622-222F48236114}" type="slidenum">
              <a:rPr lang="en-US" altLang="en-US" sz="1200" b="0"/>
              <a:pPr/>
              <a:t>18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93F681DB-3A61-4053-9F23-D394A76914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DAE9FA-BAD2-4D66-86A2-3057AB7D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EADEAC66-DCBB-4BF4-BB19-45FA2ECCC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F0A4CD-C1B3-4B8D-BB39-93C3A9A4E501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2B376A05-DA2A-4ACD-8273-D6DD2A73B0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63814F7E-D0E3-4CE4-A520-458E67CD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635C0B4-7B08-4B47-814A-CD221F971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8C9ADB-829F-473F-90D1-0215A1FFAF6D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E13C9E54-AB0E-4FCD-9D4A-8CDB8BE23F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F04F7B2F-3A45-4FD1-8464-8E4DA497F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6682923-E6EE-41A2-8BE9-9FADF6829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F1C379-AE2A-4895-849D-BA3A46FC4E2C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F90D6D8-9AED-4044-82B0-4B4D25EB4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80E05F6-CA52-42FC-8422-F39AAE114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D858E09-E1BE-4A8A-BAD0-8EB31E629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829D58-22E5-4BA7-B34D-4495BDD6E6E1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661D0A87-D9B8-42AC-BB97-E0541D6BAB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CA725AE6-417F-4058-B4CF-9B35CFB3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454123D5-CD51-4022-8862-9C5323255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B3BF61-1527-46F2-9BC3-41F1727E95EF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52CDE05D-D55D-42BF-8720-10E488F33C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61B63EDC-0473-40F4-BF41-33C95451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082A0D31-11C5-4BF6-9063-C31541522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8A3BA9-51D6-4A24-9BCC-DAF5658E6095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DA63E275-CD77-43E0-B00F-8E73A2B959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649B9DB2-C72C-41D0-A432-9B3CD2AD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B7A12F1D-FA01-4AA9-8538-B826706C0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2F7AF8-B711-478E-A56F-07FE1578F574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F987E0F0-0F50-44DC-83DF-2AEE5609F5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FCFBBA5-E171-489F-ACEA-E29F8B7F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7BF52691-66BC-42C7-B9CC-207A28049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731E9B-559C-465B-9461-0530BFD419AA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E8C1-7313-4B1A-A522-D273E7A21E89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1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254-60E8-4EAE-AE90-B80A87FF7E0C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3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28C6-DC12-455E-81B7-5E12630F1892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387-E181-492F-9D7B-AD6E21345D03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0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B294-6DA6-451B-8488-5CBB249A1473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180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86E2-80E8-4960-92F6-C6FE8B10DBD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5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0D5-C074-44A2-9802-1F9E7BA543BC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3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7FF-92EE-4687-A0B6-D4426CCF892B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83F2-6412-4AD5-B9E1-33F4992FAAD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3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0EC1-93A9-4658-B50B-1E179632FC9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1A2-E6D8-4B28-8E28-2D655C552EBB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893EB801-F7DF-4DB7-AD7A-DFFF56000347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41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69BA7E5E-B955-4418-A17C-5374BC07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7" name="Text Box 3">
            <a:extLst>
              <a:ext uri="{FF2B5EF4-FFF2-40B4-BE49-F238E27FC236}">
                <a16:creationId xmlns:a16="http://schemas.microsoft.com/office/drawing/2014/main" id="{B0524564-1FB3-401D-9F76-9FA298643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61077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000" dirty="0">
                <a:latin typeface="Arial"/>
                <a:cs typeface="Arial"/>
              </a:rPr>
              <a:t>Standard Functions in C</a:t>
            </a:r>
          </a:p>
        </p:txBody>
      </p:sp>
      <p:sp>
        <p:nvSpPr>
          <p:cNvPr id="3078" name="Text Box 4">
            <a:extLst>
              <a:ext uri="{FF2B5EF4-FFF2-40B4-BE49-F238E27FC236}">
                <a16:creationId xmlns:a16="http://schemas.microsoft.com/office/drawing/2014/main" id="{84CB07F3-836F-4F51-9E7E-3CEE1687A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800"/>
          </a:p>
        </p:txBody>
      </p:sp>
      <p:sp>
        <p:nvSpPr>
          <p:cNvPr id="630789" name="Rectangle 5">
            <a:extLst>
              <a:ext uri="{FF2B5EF4-FFF2-40B4-BE49-F238E27FC236}">
                <a16:creationId xmlns:a16="http://schemas.microsoft.com/office/drawing/2014/main" id="{9517DB8F-091C-4AED-8005-CEEE4E699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39282"/>
            <a:ext cx="822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/>
              <a:t>C provides a rich collection of standard functions whose definitions have been written and are ready to be used in our programs. To use these functions, we must include their function declarations.</a:t>
            </a:r>
          </a:p>
        </p:txBody>
      </p:sp>
      <p:sp>
        <p:nvSpPr>
          <p:cNvPr id="3080" name="Rectangle 6">
            <a:extLst>
              <a:ext uri="{FF2B5EF4-FFF2-40B4-BE49-F238E27FC236}">
                <a16:creationId xmlns:a16="http://schemas.microsoft.com/office/drawing/2014/main" id="{72C557AB-E197-4910-9669-59AF3DDE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38650"/>
            <a:ext cx="571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l">
              <a:buClr>
                <a:schemeClr val="tx1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66"/>
                </a:solidFill>
                <a:latin typeface="Times New Roman"/>
                <a:cs typeface="Times New Roman"/>
              </a:rPr>
              <a:t>Math Functions</a:t>
            </a:r>
            <a:endParaRPr lang="fr-FR" altLang="en-US" dirty="0">
              <a:solidFill>
                <a:srgbClr val="FFFF66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chemeClr val="folHlink"/>
              </a:buClr>
              <a:buSzPct val="117000"/>
              <a:buFont typeface="Arial" panose="05000000000000000000" pitchFamily="2" charset="2"/>
              <a:buChar char="•"/>
            </a:pPr>
            <a:r>
              <a:rPr lang="fr-FR" altLang="en-US" dirty="0">
                <a:solidFill>
                  <a:srgbClr val="FFFF66"/>
                </a:solidFill>
                <a:latin typeface="Times New Roman"/>
                <a:cs typeface="Times New Roman"/>
              </a:rPr>
              <a:t>Random Numbers</a:t>
            </a:r>
            <a:endParaRPr lang="en-US" altLang="en-US" dirty="0">
              <a:solidFill>
                <a:srgbClr val="FFFF66"/>
              </a:solidFill>
              <a:latin typeface="Times New Roman"/>
              <a:cs typeface="Times New Roman"/>
            </a:endParaRPr>
          </a:p>
        </p:txBody>
      </p:sp>
      <p:sp>
        <p:nvSpPr>
          <p:cNvPr id="630791" name="Text Box 7">
            <a:extLst>
              <a:ext uri="{FF2B5EF4-FFF2-40B4-BE49-F238E27FC236}">
                <a16:creationId xmlns:a16="http://schemas.microsoft.com/office/drawing/2014/main" id="{40B4A3E3-B194-4851-979D-9D48DE9AF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962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3">
            <a:extLst>
              <a:ext uri="{FF2B5EF4-FFF2-40B4-BE49-F238E27FC236}">
                <a16:creationId xmlns:a16="http://schemas.microsoft.com/office/drawing/2014/main" id="{05640208-CBC7-454B-9BEA-B2C650318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152400"/>
            <a:ext cx="4338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Creating Temporal Random Numbers</a:t>
            </a:r>
          </a:p>
        </p:txBody>
      </p:sp>
      <p:pic>
        <p:nvPicPr>
          <p:cNvPr id="12294" name="Picture 5">
            <a:extLst>
              <a:ext uri="{FF2B5EF4-FFF2-40B4-BE49-F238E27FC236}">
                <a16:creationId xmlns:a16="http://schemas.microsoft.com/office/drawing/2014/main" id="{AA0D6C65-1DE9-4FE1-AE36-89B7DBDA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717550"/>
            <a:ext cx="8372475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>
            <a:extLst>
              <a:ext uri="{FF2B5EF4-FFF2-40B4-BE49-F238E27FC236}">
                <a16:creationId xmlns:a16="http://schemas.microsoft.com/office/drawing/2014/main" id="{51B72DDE-961B-437B-B84E-0729A013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667000"/>
            <a:ext cx="8291513" cy="331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3">
            <a:extLst>
              <a:ext uri="{FF2B5EF4-FFF2-40B4-BE49-F238E27FC236}">
                <a16:creationId xmlns:a16="http://schemas.microsoft.com/office/drawing/2014/main" id="{60F13973-11E9-4DFF-8E33-2E3CD6DD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152400"/>
            <a:ext cx="4338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Creating Temporal Random Numbers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A8BD30BF-78BD-4E1A-A7E6-D143E0D8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372475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3">
            <a:extLst>
              <a:ext uri="{FF2B5EF4-FFF2-40B4-BE49-F238E27FC236}">
                <a16:creationId xmlns:a16="http://schemas.microsoft.com/office/drawing/2014/main" id="{EC5EC0A2-0FAA-447C-A364-53067D00A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152400"/>
            <a:ext cx="390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Creating Pseudorandom Numbers</a:t>
            </a:r>
          </a:p>
        </p:txBody>
      </p:sp>
      <p:pic>
        <p:nvPicPr>
          <p:cNvPr id="14342" name="Picture 5">
            <a:extLst>
              <a:ext uri="{FF2B5EF4-FFF2-40B4-BE49-F238E27FC236}">
                <a16:creationId xmlns:a16="http://schemas.microsoft.com/office/drawing/2014/main" id="{6F96C8D2-D9B7-4C74-A85E-71A997583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226425" cy="28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6">
            <a:extLst>
              <a:ext uri="{FF2B5EF4-FFF2-40B4-BE49-F238E27FC236}">
                <a16:creationId xmlns:a16="http://schemas.microsoft.com/office/drawing/2014/main" id="{049A54EF-0E26-4101-8CB7-ACFE267B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09963"/>
            <a:ext cx="8226425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3">
            <a:extLst>
              <a:ext uri="{FF2B5EF4-FFF2-40B4-BE49-F238E27FC236}">
                <a16:creationId xmlns:a16="http://schemas.microsoft.com/office/drawing/2014/main" id="{B8D524E5-6C8E-4C6F-B262-4338138AD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152400"/>
            <a:ext cx="390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Creating Pseudorandom Numbers</a:t>
            </a: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60A43414-9BBD-4A86-A2AF-D50CC36DB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762000"/>
            <a:ext cx="8291512" cy="380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Line 2">
            <a:extLst>
              <a:ext uri="{FF2B5EF4-FFF2-40B4-BE49-F238E27FC236}">
                <a16:creationId xmlns:a16="http://schemas.microsoft.com/office/drawing/2014/main" id="{FE954FC5-230D-41E8-A8AB-B9743C3AB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69D6CA4-A32A-4334-AFBF-324FABC01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7934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Random Number Scaling for 3–7</a:t>
            </a:r>
          </a:p>
        </p:txBody>
      </p:sp>
      <p:grpSp>
        <p:nvGrpSpPr>
          <p:cNvPr id="16390" name="Group 4">
            <a:extLst>
              <a:ext uri="{FF2B5EF4-FFF2-40B4-BE49-F238E27FC236}">
                <a16:creationId xmlns:a16="http://schemas.microsoft.com/office/drawing/2014/main" id="{3F12161E-240D-4F5C-B146-A2F433B974E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6392" name="Line 5">
              <a:extLst>
                <a:ext uri="{FF2B5EF4-FFF2-40B4-BE49-F238E27FC236}">
                  <a16:creationId xmlns:a16="http://schemas.microsoft.com/office/drawing/2014/main" id="{02D0EC44-944F-486D-A958-B51C077F4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6">
              <a:extLst>
                <a:ext uri="{FF2B5EF4-FFF2-40B4-BE49-F238E27FC236}">
                  <a16:creationId xmlns:a16="http://schemas.microsoft.com/office/drawing/2014/main" id="{D8713733-15E4-420D-8701-6415668A4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7">
              <a:extLst>
                <a:ext uri="{FF2B5EF4-FFF2-40B4-BE49-F238E27FC236}">
                  <a16:creationId xmlns:a16="http://schemas.microsoft.com/office/drawing/2014/main" id="{A5B6CE3C-2FDE-484A-8BFF-245B8FB50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91" name="Picture 8">
            <a:extLst>
              <a:ext uri="{FF2B5EF4-FFF2-40B4-BE49-F238E27FC236}">
                <a16:creationId xmlns:a16="http://schemas.microsoft.com/office/drawing/2014/main" id="{7D638BC4-D98E-4A0E-A93C-941139DA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371600"/>
            <a:ext cx="79438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">
            <a:extLst>
              <a:ext uri="{FF2B5EF4-FFF2-40B4-BE49-F238E27FC236}">
                <a16:creationId xmlns:a16="http://schemas.microsoft.com/office/drawing/2014/main" id="{5DE5413A-07B0-40B7-AB90-0E3F4FE01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23" y="162862"/>
            <a:ext cx="581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Generating Random Numbers in the Range 10 to 20</a:t>
            </a:r>
          </a:p>
        </p:txBody>
      </p:sp>
      <p:grpSp>
        <p:nvGrpSpPr>
          <p:cNvPr id="17414" name="Group 9">
            <a:extLst>
              <a:ext uri="{FF2B5EF4-FFF2-40B4-BE49-F238E27FC236}">
                <a16:creationId xmlns:a16="http://schemas.microsoft.com/office/drawing/2014/main" id="{4791B0BF-D94F-4C1D-B3D9-0F0B490B09F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9600"/>
            <a:ext cx="8458200" cy="5638800"/>
            <a:chOff x="96" y="384"/>
            <a:chExt cx="5328" cy="3552"/>
          </a:xfrm>
        </p:grpSpPr>
        <p:pic>
          <p:nvPicPr>
            <p:cNvPr id="17415" name="Picture 5">
              <a:extLst>
                <a:ext uri="{FF2B5EF4-FFF2-40B4-BE49-F238E27FC236}">
                  <a16:creationId xmlns:a16="http://schemas.microsoft.com/office/drawing/2014/main" id="{FCF36885-BB78-42C7-848A-458A4698D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84"/>
              <a:ext cx="5200" cy="1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6" name="Picture 7">
              <a:extLst>
                <a:ext uri="{FF2B5EF4-FFF2-40B4-BE49-F238E27FC236}">
                  <a16:creationId xmlns:a16="http://schemas.microsoft.com/office/drawing/2014/main" id="{B9D3D3FF-7669-4CCD-9FE7-D38CF5326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" y="2160"/>
              <a:ext cx="5182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17" name="Rectangle 8">
              <a:extLst>
                <a:ext uri="{FF2B5EF4-FFF2-40B4-BE49-F238E27FC236}">
                  <a16:creationId xmlns:a16="http://schemas.microsoft.com/office/drawing/2014/main" id="{B359F3B8-DD37-4411-B718-12D8947C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696"/>
              <a:ext cx="532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3">
            <a:extLst>
              <a:ext uri="{FF2B5EF4-FFF2-40B4-BE49-F238E27FC236}">
                <a16:creationId xmlns:a16="http://schemas.microsoft.com/office/drawing/2014/main" id="{AF365942-1063-4AD3-9255-1C9FAA516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513" y="3641558"/>
            <a:ext cx="581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Generating Random Numbers in the Range 10 to 20</a:t>
            </a:r>
          </a:p>
        </p:txBody>
      </p:sp>
      <p:pic>
        <p:nvPicPr>
          <p:cNvPr id="18438" name="Picture 4">
            <a:extLst>
              <a:ext uri="{FF2B5EF4-FFF2-40B4-BE49-F238E27FC236}">
                <a16:creationId xmlns:a16="http://schemas.microsoft.com/office/drawing/2014/main" id="{DDB7A864-27B8-41D0-BE4E-15AF5E88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773113"/>
            <a:ext cx="8410575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3">
            <a:extLst>
              <a:ext uri="{FF2B5EF4-FFF2-40B4-BE49-F238E27FC236}">
                <a16:creationId xmlns:a16="http://schemas.microsoft.com/office/drawing/2014/main" id="{7FCBE8AC-6119-4AA4-AA42-840EE0231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152400"/>
            <a:ext cx="4027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Generating Random Real Numbers</a:t>
            </a:r>
          </a:p>
        </p:txBody>
      </p:sp>
      <p:pic>
        <p:nvPicPr>
          <p:cNvPr id="19462" name="Picture 5">
            <a:extLst>
              <a:ext uri="{FF2B5EF4-FFF2-40B4-BE49-F238E27FC236}">
                <a16:creationId xmlns:a16="http://schemas.microsoft.com/office/drawing/2014/main" id="{CBBF5DAF-B86A-461E-A5B7-C5BFC872F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758825"/>
            <a:ext cx="8318500" cy="495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3">
            <a:extLst>
              <a:ext uri="{FF2B5EF4-FFF2-40B4-BE49-F238E27FC236}">
                <a16:creationId xmlns:a16="http://schemas.microsoft.com/office/drawing/2014/main" id="{41AB6993-6310-4675-BE41-846D86A3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152400"/>
            <a:ext cx="4027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Generating Random Real Numbers</a:t>
            </a:r>
          </a:p>
        </p:txBody>
      </p:sp>
      <p:pic>
        <p:nvPicPr>
          <p:cNvPr id="20486" name="Picture 4">
            <a:extLst>
              <a:ext uri="{FF2B5EF4-FFF2-40B4-BE49-F238E27FC236}">
                <a16:creationId xmlns:a16="http://schemas.microsoft.com/office/drawing/2014/main" id="{BFD69A97-569B-445E-9B3E-BDF492FC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762000"/>
            <a:ext cx="8345487" cy="37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2">
            <a:extLst>
              <a:ext uri="{FF2B5EF4-FFF2-40B4-BE49-F238E27FC236}">
                <a16:creationId xmlns:a16="http://schemas.microsoft.com/office/drawing/2014/main" id="{BAEB04ED-A20F-4D68-B571-795D190D0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B1630F68-3033-45EB-A94B-0C09C9F6E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9020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Library Functions and the Linker</a:t>
            </a:r>
          </a:p>
        </p:txBody>
      </p:sp>
      <p:grpSp>
        <p:nvGrpSpPr>
          <p:cNvPr id="4102" name="Group 4">
            <a:extLst>
              <a:ext uri="{FF2B5EF4-FFF2-40B4-BE49-F238E27FC236}">
                <a16:creationId xmlns:a16="http://schemas.microsoft.com/office/drawing/2014/main" id="{61883AE0-B0D2-49A6-A6B4-1D322FC1E32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104" name="Line 5">
              <a:extLst>
                <a:ext uri="{FF2B5EF4-FFF2-40B4-BE49-F238E27FC236}">
                  <a16:creationId xmlns:a16="http://schemas.microsoft.com/office/drawing/2014/main" id="{5C49CC10-B1C9-44DD-AA3B-156DD51A8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6">
              <a:extLst>
                <a:ext uri="{FF2B5EF4-FFF2-40B4-BE49-F238E27FC236}">
                  <a16:creationId xmlns:a16="http://schemas.microsoft.com/office/drawing/2014/main" id="{FF38A279-62EF-48E9-B943-C6AF68386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7">
              <a:extLst>
                <a:ext uri="{FF2B5EF4-FFF2-40B4-BE49-F238E27FC236}">
                  <a16:creationId xmlns:a16="http://schemas.microsoft.com/office/drawing/2014/main" id="{915435D4-61DC-4B9E-A54A-DAF0D0AEB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03" name="Picture 8">
            <a:extLst>
              <a:ext uri="{FF2B5EF4-FFF2-40B4-BE49-F238E27FC236}">
                <a16:creationId xmlns:a16="http://schemas.microsoft.com/office/drawing/2014/main" id="{389F7C60-4255-4C5B-9210-7755D9FF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7038975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43CE961-BF3E-4D35-8E4C-B53AF47280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Some functions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#include&lt;stdlib.h&gt;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abs()   int = abs(int)</a:t>
            </a:r>
            <a:br>
              <a:rPr lang="en-US" altLang="en-US" dirty="0"/>
            </a:br>
            <a:r>
              <a:rPr lang="en-US" altLang="en-US" dirty="0"/>
              <a:t>rand()</a:t>
            </a:r>
            <a:br>
              <a:rPr lang="en-US" altLang="en-US" dirty="0"/>
            </a:br>
            <a:r>
              <a:rPr lang="en-US" altLang="en-US" dirty="0"/>
              <a:t>srand()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Others: malloc, qsort,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F82F3B9-D0F8-4C54-86A4-A55ACF648C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Math functions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#include &lt;math.h&gt;</a:t>
            </a:r>
            <a:br>
              <a:rPr lang="en-US" altLang="en-US" dirty="0"/>
            </a:br>
            <a:r>
              <a:rPr lang="en-US" altLang="en-US" dirty="0"/>
              <a:t>trig: cos(), etc.</a:t>
            </a:r>
            <a:br>
              <a:rPr lang="en-US" altLang="en-US" dirty="0"/>
            </a:br>
            <a:r>
              <a:rPr lang="en-US" altLang="en-US" dirty="0"/>
              <a:t>pow(base, exp); </a:t>
            </a:r>
            <a:br>
              <a:rPr lang="en-US" altLang="en-US" dirty="0"/>
            </a:br>
            <a:r>
              <a:rPr lang="en-US" altLang="en-US" dirty="0"/>
              <a:t>log, exp, etc.</a:t>
            </a:r>
            <a:br>
              <a:rPr lang="en-US" altLang="en-US" dirty="0"/>
            </a:br>
            <a:r>
              <a:rPr lang="en-US" altLang="en-US" dirty="0"/>
              <a:t>sqrt()</a:t>
            </a:r>
            <a:br>
              <a:rPr lang="en-US" altLang="en-US" dirty="0"/>
            </a:br>
            <a:r>
              <a:rPr lang="en-US" altLang="en-US" dirty="0"/>
              <a:t>ceil(), floor(), trunc(), round(),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Line 2">
            <a:extLst>
              <a:ext uri="{FF2B5EF4-FFF2-40B4-BE49-F238E27FC236}">
                <a16:creationId xmlns:a16="http://schemas.microsoft.com/office/drawing/2014/main" id="{64C35D9D-0B2E-4FAD-B314-18093F061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F28404AE-8745-4E36-ADE3-00A88DED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0136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Ceiling Function</a:t>
            </a:r>
          </a:p>
        </p:txBody>
      </p:sp>
      <p:grpSp>
        <p:nvGrpSpPr>
          <p:cNvPr id="7174" name="Group 4">
            <a:extLst>
              <a:ext uri="{FF2B5EF4-FFF2-40B4-BE49-F238E27FC236}">
                <a16:creationId xmlns:a16="http://schemas.microsoft.com/office/drawing/2014/main" id="{18BBB771-E5E1-4E94-BCDD-1318CFC376E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7176" name="Line 5">
              <a:extLst>
                <a:ext uri="{FF2B5EF4-FFF2-40B4-BE49-F238E27FC236}">
                  <a16:creationId xmlns:a16="http://schemas.microsoft.com/office/drawing/2014/main" id="{DBFFC694-C4B2-428D-8F9C-17FAC20A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6">
              <a:extLst>
                <a:ext uri="{FF2B5EF4-FFF2-40B4-BE49-F238E27FC236}">
                  <a16:creationId xmlns:a16="http://schemas.microsoft.com/office/drawing/2014/main" id="{2CAA5C57-8757-4F0A-996A-256B672FD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7">
              <a:extLst>
                <a:ext uri="{FF2B5EF4-FFF2-40B4-BE49-F238E27FC236}">
                  <a16:creationId xmlns:a16="http://schemas.microsoft.com/office/drawing/2014/main" id="{7F0B8691-605C-4354-9BA6-A1A07BE8C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175" name="Picture 8">
            <a:extLst>
              <a:ext uri="{FF2B5EF4-FFF2-40B4-BE49-F238E27FC236}">
                <a16:creationId xmlns:a16="http://schemas.microsoft.com/office/drawing/2014/main" id="{0E0DEEF2-EC37-4B3C-92AE-A2347B46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57425"/>
            <a:ext cx="79248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2">
            <a:extLst>
              <a:ext uri="{FF2B5EF4-FFF2-40B4-BE49-F238E27FC236}">
                <a16:creationId xmlns:a16="http://schemas.microsoft.com/office/drawing/2014/main" id="{5F64A210-11B5-4951-AB47-FDABBACBB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78A1C1E-6E16-43EA-9969-A5B109B0B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1824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Floor Function</a:t>
            </a:r>
          </a:p>
        </p:txBody>
      </p:sp>
      <p:grpSp>
        <p:nvGrpSpPr>
          <p:cNvPr id="8198" name="Group 4">
            <a:extLst>
              <a:ext uri="{FF2B5EF4-FFF2-40B4-BE49-F238E27FC236}">
                <a16:creationId xmlns:a16="http://schemas.microsoft.com/office/drawing/2014/main" id="{B36FA9B2-DAE5-46D2-9A31-EED668A8B81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8200" name="Line 5">
              <a:extLst>
                <a:ext uri="{FF2B5EF4-FFF2-40B4-BE49-F238E27FC236}">
                  <a16:creationId xmlns:a16="http://schemas.microsoft.com/office/drawing/2014/main" id="{5AB0920E-54A7-499C-A87E-F215CB09C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6">
              <a:extLst>
                <a:ext uri="{FF2B5EF4-FFF2-40B4-BE49-F238E27FC236}">
                  <a16:creationId xmlns:a16="http://schemas.microsoft.com/office/drawing/2014/main" id="{7D02051C-F2A1-47F8-ACC6-C85CF60D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7">
              <a:extLst>
                <a:ext uri="{FF2B5EF4-FFF2-40B4-BE49-F238E27FC236}">
                  <a16:creationId xmlns:a16="http://schemas.microsoft.com/office/drawing/2014/main" id="{D3F1FF56-756D-4759-A687-4434CA92C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199" name="Picture 8">
            <a:extLst>
              <a:ext uri="{FF2B5EF4-FFF2-40B4-BE49-F238E27FC236}">
                <a16:creationId xmlns:a16="http://schemas.microsoft.com/office/drawing/2014/main" id="{224BD981-B03E-46CA-9273-B19498A3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2030413"/>
            <a:ext cx="8043862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2">
            <a:extLst>
              <a:ext uri="{FF2B5EF4-FFF2-40B4-BE49-F238E27FC236}">
                <a16:creationId xmlns:a16="http://schemas.microsoft.com/office/drawing/2014/main" id="{92A85D59-3C3D-4E16-96AC-DF9E772C3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48763E2-DDF1-46FD-AB21-ABA03FCDA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41988"/>
            <a:ext cx="375455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b="0" dirty="0">
                <a:latin typeface="Times New Roman"/>
                <a:cs typeface="Times New Roman"/>
              </a:rPr>
              <a:t>Random Number Generation</a:t>
            </a:r>
          </a:p>
          <a:p>
            <a:pPr algn="l"/>
            <a:endParaRPr lang="en-US" altLang="en-US" sz="2000"/>
          </a:p>
        </p:txBody>
      </p:sp>
      <p:grpSp>
        <p:nvGrpSpPr>
          <p:cNvPr id="9222" name="Group 4">
            <a:extLst>
              <a:ext uri="{FF2B5EF4-FFF2-40B4-BE49-F238E27FC236}">
                <a16:creationId xmlns:a16="http://schemas.microsoft.com/office/drawing/2014/main" id="{6631B63E-3006-4782-8E46-2FB23A8F806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9224" name="Line 5">
              <a:extLst>
                <a:ext uri="{FF2B5EF4-FFF2-40B4-BE49-F238E27FC236}">
                  <a16:creationId xmlns:a16="http://schemas.microsoft.com/office/drawing/2014/main" id="{11B69733-C641-4628-B147-5635F9773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6">
              <a:extLst>
                <a:ext uri="{FF2B5EF4-FFF2-40B4-BE49-F238E27FC236}">
                  <a16:creationId xmlns:a16="http://schemas.microsoft.com/office/drawing/2014/main" id="{3D9D8F5B-B3AC-4823-9EC6-6028F9819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7">
              <a:extLst>
                <a:ext uri="{FF2B5EF4-FFF2-40B4-BE49-F238E27FC236}">
                  <a16:creationId xmlns:a16="http://schemas.microsoft.com/office/drawing/2014/main" id="{C050CD3B-C0BD-4A7D-9054-50872C7CF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3" name="Picture 8">
            <a:extLst>
              <a:ext uri="{FF2B5EF4-FFF2-40B4-BE49-F238E27FC236}">
                <a16:creationId xmlns:a16="http://schemas.microsoft.com/office/drawing/2014/main" id="{4244504C-F4A8-40F3-A541-E83EA4B16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76538"/>
            <a:ext cx="6992938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2">
            <a:extLst>
              <a:ext uri="{FF2B5EF4-FFF2-40B4-BE49-F238E27FC236}">
                <a16:creationId xmlns:a16="http://schemas.microsoft.com/office/drawing/2014/main" id="{CF94F6CC-9C67-4396-A9B1-C0589A0C8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89120D64-4F30-47DC-8E2F-2795C16C7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43093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Generating a Random Number Series</a:t>
            </a:r>
          </a:p>
        </p:txBody>
      </p:sp>
      <p:grpSp>
        <p:nvGrpSpPr>
          <p:cNvPr id="10246" name="Group 4">
            <a:extLst>
              <a:ext uri="{FF2B5EF4-FFF2-40B4-BE49-F238E27FC236}">
                <a16:creationId xmlns:a16="http://schemas.microsoft.com/office/drawing/2014/main" id="{87623EED-A870-4EFB-9627-7A093DDBDD3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0248" name="Line 5">
              <a:extLst>
                <a:ext uri="{FF2B5EF4-FFF2-40B4-BE49-F238E27FC236}">
                  <a16:creationId xmlns:a16="http://schemas.microsoft.com/office/drawing/2014/main" id="{3ECDA6FB-DE96-4AC0-B415-94F2C5E82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6">
              <a:extLst>
                <a:ext uri="{FF2B5EF4-FFF2-40B4-BE49-F238E27FC236}">
                  <a16:creationId xmlns:a16="http://schemas.microsoft.com/office/drawing/2014/main" id="{14CA0B7E-B07C-41CC-A72D-607AA3162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7">
              <a:extLst>
                <a:ext uri="{FF2B5EF4-FFF2-40B4-BE49-F238E27FC236}">
                  <a16:creationId xmlns:a16="http://schemas.microsoft.com/office/drawing/2014/main" id="{0978E28D-AAD7-4723-B48E-E15A6145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247" name="Picture 9">
            <a:extLst>
              <a:ext uri="{FF2B5EF4-FFF2-40B4-BE49-F238E27FC236}">
                <a16:creationId xmlns:a16="http://schemas.microsoft.com/office/drawing/2014/main" id="{890350EF-1F6E-4499-89C0-5E9F1A9A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00200"/>
            <a:ext cx="63627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2">
            <a:extLst>
              <a:ext uri="{FF2B5EF4-FFF2-40B4-BE49-F238E27FC236}">
                <a16:creationId xmlns:a16="http://schemas.microsoft.com/office/drawing/2014/main" id="{526912C9-83B2-4FB5-8AE5-74C272CF5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3">
            <a:extLst>
              <a:ext uri="{FF2B5EF4-FFF2-40B4-BE49-F238E27FC236}">
                <a16:creationId xmlns:a16="http://schemas.microsoft.com/office/drawing/2014/main" id="{3CB85981-02E4-449E-8F6B-6B417C182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8" y="3657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83973D97-2154-4204-95E9-96242F1E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2759075"/>
            <a:ext cx="8077200" cy="83099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1" dirty="0" err="1">
                <a:solidFill>
                  <a:srgbClr val="FFFF66"/>
                </a:solidFill>
                <a:latin typeface="Times New Roman"/>
                <a:cs typeface="Times New Roman"/>
              </a:rPr>
              <a:t>srand</a:t>
            </a:r>
            <a:r>
              <a:rPr lang="en-US" altLang="en-US" dirty="0">
                <a:solidFill>
                  <a:srgbClr val="FFFF66"/>
                </a:solidFill>
                <a:latin typeface="Times New Roman"/>
                <a:cs typeface="Times New Roman"/>
              </a:rPr>
              <a:t> </a:t>
            </a:r>
            <a:r>
              <a:rPr lang="en-US" altLang="en-US" dirty="0">
                <a:latin typeface="Times New Roman"/>
                <a:cs typeface="Times New Roman"/>
              </a:rPr>
              <a:t>must be called only once for each random</a:t>
            </a:r>
            <a:br>
              <a:rPr lang="en-US" altLang="en-US" dirty="0"/>
            </a:br>
            <a:r>
              <a:rPr lang="en-US" altLang="en-US" dirty="0">
                <a:latin typeface="Times New Roman"/>
                <a:cs typeface="Times New Roman"/>
              </a:rPr>
              <a:t>number series.</a:t>
            </a:r>
          </a:p>
        </p:txBody>
      </p:sp>
      <p:sp>
        <p:nvSpPr>
          <p:cNvPr id="636933" name="Text Box 5">
            <a:extLst>
              <a:ext uri="{FF2B5EF4-FFF2-40B4-BE49-F238E27FC236}">
                <a16:creationId xmlns:a16="http://schemas.microsoft.com/office/drawing/2014/main" id="{27E51D0A-76F6-4622-A618-EA8D25042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7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2602</TotalTime>
  <Words>350</Words>
  <Application>Microsoft Office PowerPoint</Application>
  <PresentationFormat>On-screen Show (4:3)</PresentationFormat>
  <Paragraphs>85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View</vt:lpstr>
      <vt:lpstr>PowerPoint Presentation</vt:lpstr>
      <vt:lpstr>PowerPoint Presentation</vt:lpstr>
      <vt:lpstr>Some functions  #include&lt;stdlib.h&gt;  abs()   int = abs(int) rand() srand()  Others: malloc, qsort, etc.</vt:lpstr>
      <vt:lpstr>Math functions  #include &lt;math.h&gt; trig: cos(), etc. pow(base, exp);  log, exp, etc. sqrt() ceil(), floor(), trunc(), round(), etc.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Klostermeyer, William</cp:lastModifiedBy>
  <cp:revision>188</cp:revision>
  <dcterms:created xsi:type="dcterms:W3CDTF">2000-01-15T04:50:39Z</dcterms:created>
  <dcterms:modified xsi:type="dcterms:W3CDTF">2021-09-28T03:11:20Z</dcterms:modified>
</cp:coreProperties>
</file>