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31"/>
  </p:notesMasterIdLst>
  <p:handoutMasterIdLst>
    <p:handoutMasterId r:id="rId32"/>
  </p:handoutMasterIdLst>
  <p:sldIdLst>
    <p:sldId id="330" r:id="rId3"/>
    <p:sldId id="329" r:id="rId4"/>
    <p:sldId id="331" r:id="rId5"/>
    <p:sldId id="325" r:id="rId6"/>
    <p:sldId id="279" r:id="rId7"/>
    <p:sldId id="317" r:id="rId8"/>
    <p:sldId id="322" r:id="rId9"/>
    <p:sldId id="323" r:id="rId10"/>
    <p:sldId id="324" r:id="rId11"/>
    <p:sldId id="318" r:id="rId12"/>
    <p:sldId id="320" r:id="rId13"/>
    <p:sldId id="312" r:id="rId14"/>
    <p:sldId id="319" r:id="rId15"/>
    <p:sldId id="313" r:id="rId16"/>
    <p:sldId id="314" r:id="rId17"/>
    <p:sldId id="315" r:id="rId18"/>
    <p:sldId id="316" r:id="rId19"/>
    <p:sldId id="327" r:id="rId20"/>
    <p:sldId id="303" r:id="rId21"/>
    <p:sldId id="304" r:id="rId22"/>
    <p:sldId id="305" r:id="rId23"/>
    <p:sldId id="306" r:id="rId24"/>
    <p:sldId id="328" r:id="rId25"/>
    <p:sldId id="307" r:id="rId26"/>
    <p:sldId id="308" r:id="rId27"/>
    <p:sldId id="309" r:id="rId28"/>
    <p:sldId id="310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EBF18-0050-4AF0-AFCB-50D5D49AA1AD}" v="3" dt="2022-07-27T03:18:02.824"/>
    <p1510:client id="{2DF46851-6476-4587-BA1D-2FF035BEA927}" v="354" dt="2022-06-15T03:17:34.262"/>
    <p1510:client id="{3B793874-0654-447A-9FE5-91A97BBD4F75}" v="3" dt="2022-07-27T03:14:40.589"/>
    <p1510:client id="{7AE978AC-BAC1-4302-8F50-7266CBA4B1B6}" v="162" dt="2021-10-05T03:37:05.624"/>
    <p1510:client id="{960F5AD6-1562-49E6-A1AB-2470A5C2ACB0}" v="10" dt="2022-09-22T14:40:17.604"/>
    <p1510:client id="{CB8C6EDF-9B1F-487E-B1DE-6445E8B507F1}" v="20" dt="2022-07-27T03:14:11.950"/>
    <p1510:client id="{CF9440BA-ADA1-4CB9-A992-37054CE8D87E}" v="11" dt="2022-06-22T00:29:56.133"/>
    <p1510:client id="{D23FD117-59F8-44CF-B977-A862E2EFB92D}" v="1" dt="2022-09-22T15:10:52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0" autoAdjust="0"/>
    <p:restoredTop sz="99231" autoAdjust="0"/>
  </p:normalViewPr>
  <p:slideViewPr>
    <p:cSldViewPr snapToGrid="0" snapToObjects="1">
      <p:cViewPr>
        <p:scale>
          <a:sx n="165" d="100"/>
          <a:sy n="165" d="100"/>
        </p:scale>
        <p:origin x="2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2DF46851-6476-4587-BA1D-2FF035BEA927}"/>
    <pc:docChg chg="addSld modSld sldOrd">
      <pc:chgData name="Joseph Su" userId="547037e20b00b288" providerId="Windows Live" clId="Web-{2DF46851-6476-4587-BA1D-2FF035BEA927}" dt="2022-06-15T03:17:34.262" v="222" actId="20577"/>
      <pc:docMkLst>
        <pc:docMk/>
      </pc:docMkLst>
      <pc:sldChg chg="modSp">
        <pc:chgData name="Joseph Su" userId="547037e20b00b288" providerId="Windows Live" clId="Web-{2DF46851-6476-4587-BA1D-2FF035BEA927}" dt="2022-06-15T02:16:14.289" v="180" actId="1076"/>
        <pc:sldMkLst>
          <pc:docMk/>
          <pc:sldMk cId="3873570725" sldId="279"/>
        </pc:sldMkLst>
        <pc:spChg chg="mod">
          <ac:chgData name="Joseph Su" userId="547037e20b00b288" providerId="Windows Live" clId="Web-{2DF46851-6476-4587-BA1D-2FF035BEA927}" dt="2022-06-15T02:16:14.289" v="180" actId="1076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3:09:48.579" v="204" actId="20577"/>
        <pc:sldMkLst>
          <pc:docMk/>
          <pc:sldMk cId="1497125888" sldId="307"/>
        </pc:sldMkLst>
        <pc:spChg chg="mod">
          <ac:chgData name="Joseph Su" userId="547037e20b00b288" providerId="Windows Live" clId="Web-{2DF46851-6476-4587-BA1D-2FF035BEA927}" dt="2022-06-15T03:09:48.579" v="204" actId="20577"/>
          <ac:spMkLst>
            <pc:docMk/>
            <pc:sldMk cId="1497125888" sldId="307"/>
            <ac:spMk id="3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4:43.518" v="134" actId="20577"/>
        <pc:sldMkLst>
          <pc:docMk/>
          <pc:sldMk cId="1886810001" sldId="312"/>
        </pc:sldMkLst>
        <pc:spChg chg="mod">
          <ac:chgData name="Joseph Su" userId="547037e20b00b288" providerId="Windows Live" clId="Web-{2DF46851-6476-4587-BA1D-2FF035BEA927}" dt="2022-06-15T02:14:43.518" v="134" actId="20577"/>
          <ac:spMkLst>
            <pc:docMk/>
            <pc:sldMk cId="1886810001" sldId="312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4:57.363" v="144" actId="20577"/>
        <pc:sldMkLst>
          <pc:docMk/>
          <pc:sldMk cId="5169406" sldId="313"/>
        </pc:sldMkLst>
        <pc:spChg chg="mod">
          <ac:chgData name="Joseph Su" userId="547037e20b00b288" providerId="Windows Live" clId="Web-{2DF46851-6476-4587-BA1D-2FF035BEA927}" dt="2022-06-15T02:14:57.363" v="144" actId="20577"/>
          <ac:spMkLst>
            <pc:docMk/>
            <pc:sldMk cId="5169406" sldId="313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20:38.430" v="191"/>
        <pc:sldMkLst>
          <pc:docMk/>
          <pc:sldMk cId="2666793997" sldId="314"/>
        </pc:sldMkLst>
        <pc:spChg chg="mod">
          <ac:chgData name="Joseph Su" userId="547037e20b00b288" providerId="Windows Live" clId="Web-{2DF46851-6476-4587-BA1D-2FF035BEA927}" dt="2022-06-15T02:15:01.144" v="147" actId="20577"/>
          <ac:spMkLst>
            <pc:docMk/>
            <pc:sldMk cId="2666793997" sldId="314"/>
            <ac:spMk id="5" creationId="{00000000-0000-0000-0000-000000000000}"/>
          </ac:spMkLst>
        </pc:spChg>
        <pc:graphicFrameChg chg="mod modGraphic">
          <ac:chgData name="Joseph Su" userId="547037e20b00b288" providerId="Windows Live" clId="Web-{2DF46851-6476-4587-BA1D-2FF035BEA927}" dt="2022-06-15T02:20:38.430" v="191"/>
          <ac:graphicFrameMkLst>
            <pc:docMk/>
            <pc:sldMk cId="2666793997" sldId="314"/>
            <ac:graphicFrameMk id="8" creationId="{00000000-0000-0000-0000-000000000000}"/>
          </ac:graphicFrameMkLst>
        </pc:graphicFrameChg>
      </pc:sldChg>
      <pc:sldChg chg="modSp">
        <pc:chgData name="Joseph Su" userId="547037e20b00b288" providerId="Windows Live" clId="Web-{2DF46851-6476-4587-BA1D-2FF035BEA927}" dt="2022-06-15T02:15:29.380" v="163" actId="20577"/>
        <pc:sldMkLst>
          <pc:docMk/>
          <pc:sldMk cId="3081191987" sldId="315"/>
        </pc:sldMkLst>
        <pc:spChg chg="mod">
          <ac:chgData name="Joseph Su" userId="547037e20b00b288" providerId="Windows Live" clId="Web-{2DF46851-6476-4587-BA1D-2FF035BEA927}" dt="2022-06-15T02:15:29.380" v="163" actId="20577"/>
          <ac:spMkLst>
            <pc:docMk/>
            <pc:sldMk cId="3081191987" sldId="315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5:35.365" v="166" actId="20577"/>
        <pc:sldMkLst>
          <pc:docMk/>
          <pc:sldMk cId="3708039979" sldId="316"/>
        </pc:sldMkLst>
        <pc:spChg chg="mod">
          <ac:chgData name="Joseph Su" userId="547037e20b00b288" providerId="Windows Live" clId="Web-{2DF46851-6476-4587-BA1D-2FF035BEA927}" dt="2022-06-15T02:15:35.365" v="166" actId="20577"/>
          <ac:spMkLst>
            <pc:docMk/>
            <pc:sldMk cId="3708039979" sldId="316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4:30.002" v="120" actId="20577"/>
        <pc:sldMkLst>
          <pc:docMk/>
          <pc:sldMk cId="4030710557" sldId="318"/>
        </pc:sldMkLst>
        <pc:spChg chg="mod">
          <ac:chgData name="Joseph Su" userId="547037e20b00b288" providerId="Windows Live" clId="Web-{2DF46851-6476-4587-BA1D-2FF035BEA927}" dt="2022-06-15T02:14:30.002" v="120" actId="20577"/>
          <ac:spMkLst>
            <pc:docMk/>
            <pc:sldMk cId="4030710557" sldId="318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4:50.987" v="141" actId="20577"/>
        <pc:sldMkLst>
          <pc:docMk/>
          <pc:sldMk cId="2398466048" sldId="319"/>
        </pc:sldMkLst>
        <pc:spChg chg="mod">
          <ac:chgData name="Joseph Su" userId="547037e20b00b288" providerId="Windows Live" clId="Web-{2DF46851-6476-4587-BA1D-2FF035BEA927}" dt="2022-06-15T02:14:50.987" v="141" actId="20577"/>
          <ac:spMkLst>
            <pc:docMk/>
            <pc:sldMk cId="2398466048" sldId="319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4:39.768" v="128" actId="20577"/>
        <pc:sldMkLst>
          <pc:docMk/>
          <pc:sldMk cId="69622289" sldId="320"/>
        </pc:sldMkLst>
        <pc:spChg chg="mod">
          <ac:chgData name="Joseph Su" userId="547037e20b00b288" providerId="Windows Live" clId="Web-{2DF46851-6476-4587-BA1D-2FF035BEA927}" dt="2022-06-15T02:14:39.768" v="128" actId="20577"/>
          <ac:spMkLst>
            <pc:docMk/>
            <pc:sldMk cId="69622289" sldId="320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06:36.349" v="100" actId="20577"/>
        <pc:sldMkLst>
          <pc:docMk/>
          <pc:sldMk cId="1723682633" sldId="325"/>
        </pc:sldMkLst>
        <pc:spChg chg="mod">
          <ac:chgData name="Joseph Su" userId="547037e20b00b288" providerId="Windows Live" clId="Web-{2DF46851-6476-4587-BA1D-2FF035BEA927}" dt="2022-06-15T02:06:19.020" v="93" actId="20577"/>
          <ac:spMkLst>
            <pc:docMk/>
            <pc:sldMk cId="1723682633" sldId="325"/>
            <ac:spMk id="4" creationId="{00000000-0000-0000-0000-000000000000}"/>
          </ac:spMkLst>
        </pc:spChg>
        <pc:spChg chg="mod">
          <ac:chgData name="Joseph Su" userId="547037e20b00b288" providerId="Windows Live" clId="Web-{2DF46851-6476-4587-BA1D-2FF035BEA927}" dt="2022-06-15T02:06:36.349" v="100" actId="20577"/>
          <ac:spMkLst>
            <pc:docMk/>
            <pc:sldMk cId="1723682633" sldId="325"/>
            <ac:spMk id="5" creationId="{00000000-0000-0000-0000-000000000000}"/>
          </ac:spMkLst>
        </pc:spChg>
      </pc:sldChg>
      <pc:sldChg chg="modSp">
        <pc:chgData name="Joseph Su" userId="547037e20b00b288" providerId="Windows Live" clId="Web-{2DF46851-6476-4587-BA1D-2FF035BEA927}" dt="2022-06-15T02:15:44.537" v="177" actId="20577"/>
        <pc:sldMkLst>
          <pc:docMk/>
          <pc:sldMk cId="3857064777" sldId="327"/>
        </pc:sldMkLst>
        <pc:spChg chg="mod">
          <ac:chgData name="Joseph Su" userId="547037e20b00b288" providerId="Windows Live" clId="Web-{2DF46851-6476-4587-BA1D-2FF035BEA927}" dt="2022-06-15T02:15:44.537" v="177" actId="20577"/>
          <ac:spMkLst>
            <pc:docMk/>
            <pc:sldMk cId="3857064777" sldId="327"/>
            <ac:spMk id="5" creationId="{00000000-0000-0000-0000-000000000000}"/>
          </ac:spMkLst>
        </pc:spChg>
      </pc:sldChg>
      <pc:sldChg chg="modSp add ord replId">
        <pc:chgData name="Joseph Su" userId="547037e20b00b288" providerId="Windows Live" clId="Web-{2DF46851-6476-4587-BA1D-2FF035BEA927}" dt="2022-06-15T03:17:34.262" v="222" actId="20577"/>
        <pc:sldMkLst>
          <pc:docMk/>
          <pc:sldMk cId="4000065812" sldId="331"/>
        </pc:sldMkLst>
        <pc:spChg chg="mod">
          <ac:chgData name="Joseph Su" userId="547037e20b00b288" providerId="Windows Live" clId="Web-{2DF46851-6476-4587-BA1D-2FF035BEA927}" dt="2022-06-15T03:17:34.262" v="222" actId="20577"/>
          <ac:spMkLst>
            <pc:docMk/>
            <pc:sldMk cId="4000065812" sldId="331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CB8C6EDF-9B1F-487E-B1DE-6445E8B507F1}"/>
    <pc:docChg chg="modSld">
      <pc:chgData name="Joseph Su" userId="547037e20b00b288" providerId="Windows Live" clId="Web-{CB8C6EDF-9B1F-487E-B1DE-6445E8B507F1}" dt="2022-07-27T03:14:09.278" v="11" actId="20577"/>
      <pc:docMkLst>
        <pc:docMk/>
      </pc:docMkLst>
      <pc:sldChg chg="modSp">
        <pc:chgData name="Joseph Su" userId="547037e20b00b288" providerId="Windows Live" clId="Web-{CB8C6EDF-9B1F-487E-B1DE-6445E8B507F1}" dt="2022-07-27T03:14:09.278" v="11" actId="20577"/>
        <pc:sldMkLst>
          <pc:docMk/>
          <pc:sldMk cId="1723682633" sldId="325"/>
        </pc:sldMkLst>
        <pc:spChg chg="mod">
          <ac:chgData name="Joseph Su" userId="547037e20b00b288" providerId="Windows Live" clId="Web-{CB8C6EDF-9B1F-487E-B1DE-6445E8B507F1}" dt="2022-07-27T03:13:58.575" v="9" actId="20577"/>
          <ac:spMkLst>
            <pc:docMk/>
            <pc:sldMk cId="1723682633" sldId="325"/>
            <ac:spMk id="4" creationId="{00000000-0000-0000-0000-000000000000}"/>
          </ac:spMkLst>
        </pc:spChg>
        <pc:spChg chg="mod">
          <ac:chgData name="Joseph Su" userId="547037e20b00b288" providerId="Windows Live" clId="Web-{CB8C6EDF-9B1F-487E-B1DE-6445E8B507F1}" dt="2022-07-27T03:14:09.278" v="11" actId="20577"/>
          <ac:spMkLst>
            <pc:docMk/>
            <pc:sldMk cId="1723682633" sldId="325"/>
            <ac:spMk id="5" creationId="{00000000-0000-0000-0000-000000000000}"/>
          </ac:spMkLst>
        </pc:spChg>
      </pc:sldChg>
      <pc:sldChg chg="modSp">
        <pc:chgData name="Joseph Su" userId="547037e20b00b288" providerId="Windows Live" clId="Web-{CB8C6EDF-9B1F-487E-B1DE-6445E8B507F1}" dt="2022-07-27T03:13:46.793" v="2" actId="20577"/>
        <pc:sldMkLst>
          <pc:docMk/>
          <pc:sldMk cId="4000065812" sldId="331"/>
        </pc:sldMkLst>
        <pc:spChg chg="mod">
          <ac:chgData name="Joseph Su" userId="547037e20b00b288" providerId="Windows Live" clId="Web-{CB8C6EDF-9B1F-487E-B1DE-6445E8B507F1}" dt="2022-07-27T03:13:46.793" v="2" actId="20577"/>
          <ac:spMkLst>
            <pc:docMk/>
            <pc:sldMk cId="4000065812" sldId="331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7AE978AC-BAC1-4302-8F50-7266CBA4B1B6}"/>
    <pc:docChg chg="addSld delSld modSld addMainMaster delMainMaster modMainMaster">
      <pc:chgData name="Joseph Su" userId="547037e20b00b288" providerId="Windows Live" clId="Web-{7AE978AC-BAC1-4302-8F50-7266CBA4B1B6}" dt="2021-10-05T03:37:05.624" v="119"/>
      <pc:docMkLst>
        <pc:docMk/>
      </pc:docMkLst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3873570725" sldId="279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873570725" sldId="279"/>
            <ac:spMk id="7" creationId="{00000000-0000-0000-0000-000000000000}"/>
          </ac:spMkLst>
        </pc:spChg>
      </pc:sldChg>
      <pc:sldChg chg="delSp modSp del mod modClrScheme chgLayout">
        <pc:chgData name="Joseph Su" userId="547037e20b00b288" providerId="Windows Live" clId="Web-{7AE978AC-BAC1-4302-8F50-7266CBA4B1B6}" dt="2021-10-05T03:29:40.864" v="6"/>
        <pc:sldMkLst>
          <pc:docMk/>
          <pc:sldMk cId="905936748" sldId="300"/>
        </pc:sldMkLst>
        <pc:spChg chg="del mod ord">
          <ac:chgData name="Joseph Su" userId="547037e20b00b288" providerId="Windows Live" clId="Web-{7AE978AC-BAC1-4302-8F50-7266CBA4B1B6}" dt="2021-10-05T03:29:20.332" v="2"/>
          <ac:spMkLst>
            <pc:docMk/>
            <pc:sldMk cId="905936748" sldId="30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6:53.624" v="117" actId="20577"/>
        <pc:sldMkLst>
          <pc:docMk/>
          <pc:sldMk cId="3102624897" sldId="303"/>
        </pc:sldMkLst>
        <pc:spChg chg="mod">
          <ac:chgData name="Joseph Su" userId="547037e20b00b288" providerId="Windows Live" clId="Web-{7AE978AC-BAC1-4302-8F50-7266CBA4B1B6}" dt="2021-10-05T03:36:53.624" v="117" actId="20577"/>
          <ac:spMkLst>
            <pc:docMk/>
            <pc:sldMk cId="3102624897" sldId="303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102624897" sldId="30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1:15.569" v="27"/>
        <pc:sldMkLst>
          <pc:docMk/>
          <pc:sldMk cId="3654289627" sldId="304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654289627" sldId="304"/>
            <ac:spMk id="8" creationId="{00000000-0000-0000-0000-000000000000}"/>
          </ac:spMkLst>
        </pc:spChg>
        <pc:spChg chg="mod">
          <ac:chgData name="Joseph Su" userId="547037e20b00b288" providerId="Windows Live" clId="Web-{7AE978AC-BAC1-4302-8F50-7266CBA4B1B6}" dt="2021-10-05T03:31:03.053" v="24" actId="20577"/>
          <ac:spMkLst>
            <pc:docMk/>
            <pc:sldMk cId="3654289627" sldId="304"/>
            <ac:spMk id="9" creationId="{00000000-0000-0000-0000-000000000000}"/>
          </ac:spMkLst>
        </pc:spChg>
        <pc:spChg chg="mod">
          <ac:chgData name="Joseph Su" userId="547037e20b00b288" providerId="Windows Live" clId="Web-{7AE978AC-BAC1-4302-8F50-7266CBA4B1B6}" dt="2021-10-05T03:31:06.850" v="25" actId="20577"/>
          <ac:spMkLst>
            <pc:docMk/>
            <pc:sldMk cId="3654289627" sldId="304"/>
            <ac:spMk id="11" creationId="{00000000-0000-0000-0000-000000000000}"/>
          </ac:spMkLst>
        </pc:spChg>
        <pc:cxnChg chg="mod">
          <ac:chgData name="Joseph Su" userId="547037e20b00b288" providerId="Windows Live" clId="Web-{7AE978AC-BAC1-4302-8F50-7266CBA4B1B6}" dt="2021-10-05T03:31:10.131" v="26"/>
          <ac:cxnSpMkLst>
            <pc:docMk/>
            <pc:sldMk cId="3654289627" sldId="304"/>
            <ac:cxnSpMk id="5" creationId="{00000000-0000-0000-0000-000000000000}"/>
          </ac:cxnSpMkLst>
        </pc:cxnChg>
        <pc:cxnChg chg="mod">
          <ac:chgData name="Joseph Su" userId="547037e20b00b288" providerId="Windows Live" clId="Web-{7AE978AC-BAC1-4302-8F50-7266CBA4B1B6}" dt="2021-10-05T03:31:15.569" v="27"/>
          <ac:cxnSpMkLst>
            <pc:docMk/>
            <pc:sldMk cId="3654289627" sldId="304"/>
            <ac:cxnSpMk id="10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7AE978AC-BAC1-4302-8F50-7266CBA4B1B6}" dt="2021-10-05T03:31:26.632" v="28" actId="20577"/>
        <pc:sldMkLst>
          <pc:docMk/>
          <pc:sldMk cId="2187300861" sldId="305"/>
        </pc:sldMkLst>
        <pc:spChg chg="mod ord">
          <ac:chgData name="Joseph Su" userId="547037e20b00b288" providerId="Windows Live" clId="Web-{7AE978AC-BAC1-4302-8F50-7266CBA4B1B6}" dt="2021-10-05T03:29:13.644" v="1"/>
          <ac:spMkLst>
            <pc:docMk/>
            <pc:sldMk cId="2187300861" sldId="305"/>
            <ac:spMk id="2" creationId="{00000000-0000-0000-0000-000000000000}"/>
          </ac:spMkLst>
        </pc:spChg>
        <pc:spChg chg="mod ord">
          <ac:chgData name="Joseph Su" userId="547037e20b00b288" providerId="Windows Live" clId="Web-{7AE978AC-BAC1-4302-8F50-7266CBA4B1B6}" dt="2021-10-05T03:31:26.632" v="28" actId="20577"/>
          <ac:spMkLst>
            <pc:docMk/>
            <pc:sldMk cId="2187300861" sldId="305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187300861" sldId="305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6:26.139" v="111" actId="20577"/>
        <pc:sldMkLst>
          <pc:docMk/>
          <pc:sldMk cId="2552448545" sldId="306"/>
        </pc:sldMkLst>
        <pc:spChg chg="mod ord">
          <ac:chgData name="Joseph Su" userId="547037e20b00b288" providerId="Windows Live" clId="Web-{7AE978AC-BAC1-4302-8F50-7266CBA4B1B6}" dt="2021-10-05T03:29:13.644" v="1"/>
          <ac:spMkLst>
            <pc:docMk/>
            <pc:sldMk cId="2552448545" sldId="306"/>
            <ac:spMk id="2" creationId="{00000000-0000-0000-0000-000000000000}"/>
          </ac:spMkLst>
        </pc:spChg>
        <pc:spChg chg="mod ord">
          <ac:chgData name="Joseph Su" userId="547037e20b00b288" providerId="Windows Live" clId="Web-{7AE978AC-BAC1-4302-8F50-7266CBA4B1B6}" dt="2021-10-05T03:36:26.139" v="111" actId="20577"/>
          <ac:spMkLst>
            <pc:docMk/>
            <pc:sldMk cId="2552448545" sldId="306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552448545" sldId="306"/>
            <ac:spMk id="5" creationId="{00000000-0000-0000-0000-000000000000}"/>
          </ac:spMkLst>
        </pc:spChg>
        <pc:spChg chg="mod">
          <ac:chgData name="Joseph Su" userId="547037e20b00b288" providerId="Windows Live" clId="Web-{7AE978AC-BAC1-4302-8F50-7266CBA4B1B6}" dt="2021-10-05T03:31:36.788" v="30" actId="1076"/>
          <ac:spMkLst>
            <pc:docMk/>
            <pc:sldMk cId="2552448545" sldId="306"/>
            <ac:spMk id="7" creationId="{00000000-0000-0000-0000-000000000000}"/>
          </ac:spMkLst>
        </pc:spChg>
        <pc:cxnChg chg="mod">
          <ac:chgData name="Joseph Su" userId="547037e20b00b288" providerId="Windows Live" clId="Web-{7AE978AC-BAC1-4302-8F50-7266CBA4B1B6}" dt="2021-10-05T03:31:45.804" v="33"/>
          <ac:cxnSpMkLst>
            <pc:docMk/>
            <pc:sldMk cId="2552448545" sldId="306"/>
            <ac:cxnSpMk id="6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7AE978AC-BAC1-4302-8F50-7266CBA4B1B6}" dt="2021-10-05T03:35:43.528" v="101" actId="1076"/>
        <pc:sldMkLst>
          <pc:docMk/>
          <pc:sldMk cId="1497125888" sldId="307"/>
        </pc:sldMkLst>
        <pc:spChg chg="mod ord">
          <ac:chgData name="Joseph Su" userId="547037e20b00b288" providerId="Windows Live" clId="Web-{7AE978AC-BAC1-4302-8F50-7266CBA4B1B6}" dt="2021-10-05T03:31:50.945" v="34" actId="20577"/>
          <ac:spMkLst>
            <pc:docMk/>
            <pc:sldMk cId="1497125888" sldId="307"/>
            <ac:spMk id="2" creationId="{00000000-0000-0000-0000-000000000000}"/>
          </ac:spMkLst>
        </pc:spChg>
        <pc:spChg chg="mod ord">
          <ac:chgData name="Joseph Su" userId="547037e20b00b288" providerId="Windows Live" clId="Web-{7AE978AC-BAC1-4302-8F50-7266CBA4B1B6}" dt="2021-10-05T03:35:43.528" v="101" actId="1076"/>
          <ac:spMkLst>
            <pc:docMk/>
            <pc:sldMk cId="1497125888" sldId="307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1497125888" sldId="307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5:19.840" v="96" actId="1076"/>
        <pc:sldMkLst>
          <pc:docMk/>
          <pc:sldMk cId="2768917844" sldId="308"/>
        </pc:sldMkLst>
        <pc:spChg chg="mod ord">
          <ac:chgData name="Joseph Su" userId="547037e20b00b288" providerId="Windows Live" clId="Web-{7AE978AC-BAC1-4302-8F50-7266CBA4B1B6}" dt="2021-10-05T03:29:13.644" v="1"/>
          <ac:spMkLst>
            <pc:docMk/>
            <pc:sldMk cId="2768917844" sldId="308"/>
            <ac:spMk id="2" creationId="{00000000-0000-0000-0000-000000000000}"/>
          </ac:spMkLst>
        </pc:spChg>
        <pc:spChg chg="mod ord">
          <ac:chgData name="Joseph Su" userId="547037e20b00b288" providerId="Windows Live" clId="Web-{7AE978AC-BAC1-4302-8F50-7266CBA4B1B6}" dt="2021-10-05T03:35:19.840" v="96" actId="1076"/>
          <ac:spMkLst>
            <pc:docMk/>
            <pc:sldMk cId="2768917844" sldId="308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768917844" sldId="308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3:21.931" v="82" actId="14100"/>
        <pc:sldMkLst>
          <pc:docMk/>
          <pc:sldMk cId="1552382595" sldId="309"/>
        </pc:sldMkLst>
        <pc:spChg chg="mod ord">
          <ac:chgData name="Joseph Su" userId="547037e20b00b288" providerId="Windows Live" clId="Web-{7AE978AC-BAC1-4302-8F50-7266CBA4B1B6}" dt="2021-10-05T03:29:13.644" v="1"/>
          <ac:spMkLst>
            <pc:docMk/>
            <pc:sldMk cId="1552382595" sldId="309"/>
            <ac:spMk id="2" creationId="{00000000-0000-0000-0000-000000000000}"/>
          </ac:spMkLst>
        </pc:spChg>
        <pc:spChg chg="mod ord">
          <ac:chgData name="Joseph Su" userId="547037e20b00b288" providerId="Windows Live" clId="Web-{7AE978AC-BAC1-4302-8F50-7266CBA4B1B6}" dt="2021-10-05T03:33:03.290" v="78" actId="20577"/>
          <ac:spMkLst>
            <pc:docMk/>
            <pc:sldMk cId="1552382595" sldId="309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1552382595" sldId="309"/>
            <ac:spMk id="5" creationId="{00000000-0000-0000-0000-000000000000}"/>
          </ac:spMkLst>
        </pc:spChg>
        <pc:cxnChg chg="mod">
          <ac:chgData name="Joseph Su" userId="547037e20b00b288" providerId="Windows Live" clId="Web-{7AE978AC-BAC1-4302-8F50-7266CBA4B1B6}" dt="2021-10-05T03:33:21.931" v="82" actId="14100"/>
          <ac:cxnSpMkLst>
            <pc:docMk/>
            <pc:sldMk cId="1552382595" sldId="309"/>
            <ac:cxnSpMk id="6" creationId="{00000000-0000-0000-0000-000000000000}"/>
          </ac:cxnSpMkLst>
        </pc:cxnChg>
        <pc:cxnChg chg="mod">
          <ac:chgData name="Joseph Su" userId="547037e20b00b288" providerId="Windows Live" clId="Web-{7AE978AC-BAC1-4302-8F50-7266CBA4B1B6}" dt="2021-10-05T03:33:08.572" v="79"/>
          <ac:cxnSpMkLst>
            <pc:docMk/>
            <pc:sldMk cId="1552382595" sldId="309"/>
            <ac:cxnSpMk id="8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7AE978AC-BAC1-4302-8F50-7266CBA4B1B6}" dt="2021-10-05T03:34:59.121" v="91" actId="1076"/>
        <pc:sldMkLst>
          <pc:docMk/>
          <pc:sldMk cId="2271043919" sldId="310"/>
        </pc:sldMkLst>
        <pc:spChg chg="mod">
          <ac:chgData name="Joseph Su" userId="547037e20b00b288" providerId="Windows Live" clId="Web-{7AE978AC-BAC1-4302-8F50-7266CBA4B1B6}" dt="2021-10-05T03:34:59.121" v="91" actId="1076"/>
          <ac:spMkLst>
            <pc:docMk/>
            <pc:sldMk cId="2271043919" sldId="310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271043919" sldId="31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4:54.308" v="90" actId="1076"/>
        <pc:sldMkLst>
          <pc:docMk/>
          <pc:sldMk cId="4202011269" sldId="311"/>
        </pc:sldMkLst>
        <pc:spChg chg="mod">
          <ac:chgData name="Joseph Su" userId="547037e20b00b288" providerId="Windows Live" clId="Web-{7AE978AC-BAC1-4302-8F50-7266CBA4B1B6}" dt="2021-10-05T03:34:54.308" v="90" actId="1076"/>
          <ac:spMkLst>
            <pc:docMk/>
            <pc:sldMk cId="4202011269" sldId="311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4202011269" sldId="31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0:20.646" v="13" actId="20577"/>
        <pc:sldMkLst>
          <pc:docMk/>
          <pc:sldMk cId="1886810001" sldId="312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1886810001" sldId="312"/>
            <ac:spMk id="7" creationId="{00000000-0000-0000-0000-000000000000}"/>
          </ac:spMkLst>
        </pc:spChg>
        <pc:spChg chg="mod">
          <ac:chgData name="Joseph Su" userId="547037e20b00b288" providerId="Windows Live" clId="Web-{7AE978AC-BAC1-4302-8F50-7266CBA4B1B6}" dt="2021-10-05T03:30:20.646" v="13" actId="20577"/>
          <ac:spMkLst>
            <pc:docMk/>
            <pc:sldMk cId="1886810001" sldId="312"/>
            <ac:spMk id="11" creationId="{00000000-0000-0000-0000-000000000000}"/>
          </ac:spMkLst>
        </pc:spChg>
        <pc:graphicFrameChg chg="mod modGraphic">
          <ac:chgData name="Joseph Su" userId="547037e20b00b288" providerId="Windows Live" clId="Web-{7AE978AC-BAC1-4302-8F50-7266CBA4B1B6}" dt="2021-10-05T03:30:10.818" v="11"/>
          <ac:graphicFrameMkLst>
            <pc:docMk/>
            <pc:sldMk cId="1886810001" sldId="312"/>
            <ac:graphicFrameMk id="8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7AE978AC-BAC1-4302-8F50-7266CBA4B1B6}" dt="2021-10-05T03:37:05.624" v="119"/>
        <pc:sldMkLst>
          <pc:docMk/>
          <pc:sldMk cId="5169406" sldId="313"/>
        </pc:sldMkLst>
        <pc:spChg chg="mod">
          <ac:chgData name="Joseph Su" userId="547037e20b00b288" providerId="Windows Live" clId="Web-{7AE978AC-BAC1-4302-8F50-7266CBA4B1B6}" dt="2021-10-05T03:30:32.552" v="16" actId="20577"/>
          <ac:spMkLst>
            <pc:docMk/>
            <pc:sldMk cId="5169406" sldId="313"/>
            <ac:spMk id="2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5169406" sldId="313"/>
            <ac:spMk id="7" creationId="{00000000-0000-0000-0000-000000000000}"/>
          </ac:spMkLst>
        </pc:spChg>
        <pc:cxnChg chg="mod">
          <ac:chgData name="Joseph Su" userId="547037e20b00b288" providerId="Windows Live" clId="Web-{7AE978AC-BAC1-4302-8F50-7266CBA4B1B6}" dt="2021-10-05T03:37:05.624" v="119"/>
          <ac:cxnSpMkLst>
            <pc:docMk/>
            <pc:sldMk cId="5169406" sldId="313"/>
            <ac:cxnSpMk id="4" creationId="{00000000-0000-0000-0000-000000000000}"/>
          </ac:cxnSpMkLst>
        </pc:cxnChg>
        <pc:cxnChg chg="mod">
          <ac:chgData name="Joseph Su" userId="547037e20b00b288" providerId="Windows Live" clId="Web-{7AE978AC-BAC1-4302-8F50-7266CBA4B1B6}" dt="2021-10-05T03:30:38.193" v="17"/>
          <ac:cxnSpMkLst>
            <pc:docMk/>
            <pc:sldMk cId="5169406" sldId="313"/>
            <ac:cxnSpMk id="10" creationId="{00000000-0000-0000-0000-000000000000}"/>
          </ac:cxnSpMkLst>
        </pc:cxnChg>
        <pc:cxnChg chg="mod">
          <ac:chgData name="Joseph Su" userId="547037e20b00b288" providerId="Windows Live" clId="Web-{7AE978AC-BAC1-4302-8F50-7266CBA4B1B6}" dt="2021-10-05T03:30:42.225" v="18"/>
          <ac:cxnSpMkLst>
            <pc:docMk/>
            <pc:sldMk cId="5169406" sldId="313"/>
            <ac:cxnSpMk id="12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2666793997" sldId="314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666793997" sldId="31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0:53.178" v="21" actId="20577"/>
        <pc:sldMkLst>
          <pc:docMk/>
          <pc:sldMk cId="3081191987" sldId="315"/>
        </pc:sldMkLst>
        <pc:spChg chg="mod">
          <ac:chgData name="Joseph Su" userId="547037e20b00b288" providerId="Windows Live" clId="Web-{7AE978AC-BAC1-4302-8F50-7266CBA4B1B6}" dt="2021-10-05T03:30:53.178" v="21" actId="20577"/>
          <ac:spMkLst>
            <pc:docMk/>
            <pc:sldMk cId="3081191987" sldId="315"/>
            <ac:spMk id="2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081191987" sldId="31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3708039979" sldId="316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708039979" sldId="31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3876402576" sldId="317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876402576" sldId="31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4030710557" sldId="318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4030710557" sldId="31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2398466048" sldId="319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398466048" sldId="31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69622289" sldId="320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69622289" sldId="32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56.536" v="8" actId="20577"/>
        <pc:sldMkLst>
          <pc:docMk/>
          <pc:sldMk cId="2212849712" sldId="322"/>
        </pc:sldMkLst>
        <pc:spChg chg="mod">
          <ac:chgData name="Joseph Su" userId="547037e20b00b288" providerId="Windows Live" clId="Web-{7AE978AC-BAC1-4302-8F50-7266CBA4B1B6}" dt="2021-10-05T03:29:56.536" v="8" actId="20577"/>
          <ac:spMkLst>
            <pc:docMk/>
            <pc:sldMk cId="2212849712" sldId="322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2212849712" sldId="32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0:00.895" v="9" actId="20577"/>
        <pc:sldMkLst>
          <pc:docMk/>
          <pc:sldMk cId="1167000750" sldId="323"/>
        </pc:sldMkLst>
        <pc:spChg chg="mod">
          <ac:chgData name="Joseph Su" userId="547037e20b00b288" providerId="Windows Live" clId="Web-{7AE978AC-BAC1-4302-8F50-7266CBA4B1B6}" dt="2021-10-05T03:30:00.895" v="9" actId="20577"/>
          <ac:spMkLst>
            <pc:docMk/>
            <pc:sldMk cId="1167000750" sldId="323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1167000750" sldId="32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3712949898" sldId="324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712949898" sldId="32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1723682633" sldId="325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1723682633" sldId="325"/>
            <ac:spMk id="7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7AE978AC-BAC1-4302-8F50-7266CBA4B1B6}" dt="2021-10-05T03:29:42.317" v="7"/>
        <pc:sldMkLst>
          <pc:docMk/>
          <pc:sldMk cId="49532484" sldId="326"/>
        </pc:sldMkLst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8" creationId="{B342FA23-4AE7-9F41-A2C0-345D6F7800F7}"/>
          </ac:spMkLst>
        </pc:spChg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9" creationId="{9E38D228-4FFA-A943-B862-582629D5F258}"/>
          </ac:spMkLst>
        </pc:spChg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10" creationId="{988D300D-4256-1D4A-85DF-70BEF75F1262}"/>
          </ac:spMkLst>
        </pc:spChg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11" creationId="{CA2A92B0-5810-9348-ACEC-C446A82F654B}"/>
          </ac:spMkLst>
        </pc:spChg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12" creationId="{EACDA9AA-D42D-BD48-B796-88FF64C8B735}"/>
          </ac:spMkLst>
        </pc:spChg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13" creationId="{053FE942-EB98-CB48-B7AE-40E92E6C05CA}"/>
          </ac:spMkLst>
        </pc:spChg>
        <pc:spChg chg="del">
          <ac:chgData name="Joseph Su" userId="547037e20b00b288" providerId="Windows Live" clId="Web-{7AE978AC-BAC1-4302-8F50-7266CBA4B1B6}" dt="2021-10-05T03:29:08.832" v="0"/>
          <ac:spMkLst>
            <pc:docMk/>
            <pc:sldMk cId="49532484" sldId="326"/>
            <ac:spMk id="14" creationId="{F1735B32-ED44-094A-B19A-EC750481B273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49532484" sldId="326"/>
            <ac:spMk id="17" creationId="{98447013-7CC6-A743-803F-AE89E0895BF3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29:21.973" v="3"/>
        <pc:sldMkLst>
          <pc:docMk/>
          <pc:sldMk cId="3857064777" sldId="327"/>
        </pc:sldMkLst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3857064777" sldId="32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7AE978AC-BAC1-4302-8F50-7266CBA4B1B6}" dt="2021-10-05T03:36:02.279" v="106" actId="20577"/>
        <pc:sldMkLst>
          <pc:docMk/>
          <pc:sldMk cId="410158737" sldId="328"/>
        </pc:sldMkLst>
        <pc:spChg chg="mod ord">
          <ac:chgData name="Joseph Su" userId="547037e20b00b288" providerId="Windows Live" clId="Web-{7AE978AC-BAC1-4302-8F50-7266CBA4B1B6}" dt="2021-10-05T03:29:13.644" v="1"/>
          <ac:spMkLst>
            <pc:docMk/>
            <pc:sldMk cId="410158737" sldId="328"/>
            <ac:spMk id="2" creationId="{00000000-0000-0000-0000-000000000000}"/>
          </ac:spMkLst>
        </pc:spChg>
        <pc:spChg chg="mod ord">
          <ac:chgData name="Joseph Su" userId="547037e20b00b288" providerId="Windows Live" clId="Web-{7AE978AC-BAC1-4302-8F50-7266CBA4B1B6}" dt="2021-10-05T03:36:02.279" v="106" actId="20577"/>
          <ac:spMkLst>
            <pc:docMk/>
            <pc:sldMk cId="410158737" sldId="328"/>
            <ac:spMk id="3" creationId="{00000000-0000-0000-0000-000000000000}"/>
          </ac:spMkLst>
        </pc:spChg>
        <pc:spChg chg="del mod ord">
          <ac:chgData name="Joseph Su" userId="547037e20b00b288" providerId="Windows Live" clId="Web-{7AE978AC-BAC1-4302-8F50-7266CBA4B1B6}" dt="2021-10-05T03:29:21.973" v="3"/>
          <ac:spMkLst>
            <pc:docMk/>
            <pc:sldMk cId="410158737" sldId="328"/>
            <ac:spMk id="5" creationId="{00000000-0000-0000-0000-000000000000}"/>
          </ac:spMkLst>
        </pc:spChg>
      </pc:sldChg>
      <pc:sldChg chg="add">
        <pc:chgData name="Joseph Su" userId="547037e20b00b288" providerId="Windows Live" clId="Web-{7AE978AC-BAC1-4302-8F50-7266CBA4B1B6}" dt="2021-10-05T03:29:38.848" v="4"/>
        <pc:sldMkLst>
          <pc:docMk/>
          <pc:sldMk cId="484689167" sldId="329"/>
        </pc:sldMkLst>
      </pc:sldChg>
      <pc:sldChg chg="add">
        <pc:chgData name="Joseph Su" userId="547037e20b00b288" providerId="Windows Live" clId="Web-{7AE978AC-BAC1-4302-8F50-7266CBA4B1B6}" dt="2021-10-05T03:29:38.864" v="5"/>
        <pc:sldMkLst>
          <pc:docMk/>
          <pc:sldMk cId="4161178370" sldId="330"/>
        </pc:sldMkLst>
      </pc:sldChg>
      <pc:sldMasterChg chg="add del addSldLayout delSldLayout">
        <pc:chgData name="Joseph Su" userId="547037e20b00b288" providerId="Windows Live" clId="Web-{7AE978AC-BAC1-4302-8F50-7266CBA4B1B6}" dt="2021-10-05T03:29:38.848" v="4"/>
        <pc:sldMasterMkLst>
          <pc:docMk/>
          <pc:sldMasterMk cId="3237799214" sldId="2147483648"/>
        </pc:sldMasterMkLst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">
          <pc:chgData name="Joseph Su" userId="547037e20b00b288" providerId="Windows Live" clId="Web-{7AE978AC-BAC1-4302-8F50-7266CBA4B1B6}" dt="2021-10-05T03:29:38.848" v="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7AE978AC-BAC1-4302-8F50-7266CBA4B1B6}" dt="2021-10-05T03:29:13.644" v="1"/>
        <pc:sldMasterMkLst>
          <pc:docMk/>
          <pc:sldMasterMk cId="1872692653" sldId="2147483660"/>
        </pc:sldMasterMkLst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966629254" sldId="2147483661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2395012606" sldId="2147483662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1040089699" sldId="2147483663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3273551349" sldId="2147483664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2298361810" sldId="2147483665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732642811" sldId="2147483666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1268453141" sldId="2147483667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1744707175" sldId="2147483668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2570866941" sldId="2147483669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1222758390" sldId="2147483670"/>
          </pc:sldLayoutMkLst>
        </pc:sldLayoutChg>
        <pc:sldLayoutChg chg="add del mod replId">
          <pc:chgData name="Joseph Su" userId="547037e20b00b288" providerId="Windows Live" clId="Web-{7AE978AC-BAC1-4302-8F50-7266CBA4B1B6}" dt="2021-10-05T03:29:13.644" v="1"/>
          <pc:sldLayoutMkLst>
            <pc:docMk/>
            <pc:sldMasterMk cId="1872692653" sldId="2147483660"/>
            <pc:sldLayoutMk cId="3242672736" sldId="2147483671"/>
          </pc:sldLayoutMkLst>
        </pc:sldLayoutChg>
      </pc:sldMasterChg>
      <pc:sldMasterChg chg="add mod addSldLayout modSldLayout">
        <pc:chgData name="Joseph Su" userId="547037e20b00b288" providerId="Windows Live" clId="Web-{7AE978AC-BAC1-4302-8F50-7266CBA4B1B6}" dt="2021-10-05T03:29:21.973" v="3"/>
        <pc:sldMasterMkLst>
          <pc:docMk/>
          <pc:sldMasterMk cId="2452887086" sldId="2147483672"/>
        </pc:sldMasterMkLst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2021236007" sldId="2147483673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3997194302" sldId="2147483674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1300995404" sldId="2147483675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1967015156" sldId="2147483676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1049735728" sldId="2147483677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53435276" sldId="2147483678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781909395" sldId="2147483679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826377632" sldId="2147483680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2376304915" sldId="2147483681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3903383386" sldId="2147483682"/>
          </pc:sldLayoutMkLst>
        </pc:sldLayoutChg>
        <pc:sldLayoutChg chg="add mod replId">
          <pc:chgData name="Joseph Su" userId="547037e20b00b288" providerId="Windows Live" clId="Web-{7AE978AC-BAC1-4302-8F50-7266CBA4B1B6}" dt="2021-10-05T03:29:21.973" v="3"/>
          <pc:sldLayoutMkLst>
            <pc:docMk/>
            <pc:sldMasterMk cId="2452887086" sldId="2147483672"/>
            <pc:sldLayoutMk cId="2351584117" sldId="2147483683"/>
          </pc:sldLayoutMkLst>
        </pc:sldLayoutChg>
      </pc:sldMasterChg>
    </pc:docChg>
  </pc:docChgLst>
  <pc:docChgLst>
    <pc:chgData name="Joseph Su" userId="547037e20b00b288" providerId="Windows Live" clId="Web-{D23FD117-59F8-44CF-B977-A862E2EFB92D}"/>
    <pc:docChg chg="modSld">
      <pc:chgData name="Joseph Su" userId="547037e20b00b288" providerId="Windows Live" clId="Web-{D23FD117-59F8-44CF-B977-A862E2EFB92D}" dt="2022-09-22T15:10:52.991" v="0" actId="20577"/>
      <pc:docMkLst>
        <pc:docMk/>
      </pc:docMkLst>
      <pc:sldChg chg="modSp">
        <pc:chgData name="Joseph Su" userId="547037e20b00b288" providerId="Windows Live" clId="Web-{D23FD117-59F8-44CF-B977-A862E2EFB92D}" dt="2022-09-22T15:10:52.991" v="0" actId="20577"/>
        <pc:sldMkLst>
          <pc:docMk/>
          <pc:sldMk cId="1497125888" sldId="307"/>
        </pc:sldMkLst>
        <pc:spChg chg="mod">
          <ac:chgData name="Joseph Su" userId="547037e20b00b288" providerId="Windows Live" clId="Web-{D23FD117-59F8-44CF-B977-A862E2EFB92D}" dt="2022-09-22T15:10:52.991" v="0" actId="20577"/>
          <ac:spMkLst>
            <pc:docMk/>
            <pc:sldMk cId="1497125888" sldId="307"/>
            <ac:spMk id="3" creationId="{00000000-0000-0000-0000-000000000000}"/>
          </ac:spMkLst>
        </pc:spChg>
      </pc:sldChg>
    </pc:docChg>
  </pc:docChgLst>
  <pc:docChgLst>
    <pc:chgData name="Joseph Su" userId="547037e20b00b288" providerId="Windows Live" clId="Web-{CF9440BA-ADA1-4CB9-A992-37054CE8D87E}"/>
    <pc:docChg chg="modSld">
      <pc:chgData name="Joseph Su" userId="547037e20b00b288" providerId="Windows Live" clId="Web-{CF9440BA-ADA1-4CB9-A992-37054CE8D87E}" dt="2022-06-22T00:29:55.711" v="7" actId="20577"/>
      <pc:docMkLst>
        <pc:docMk/>
      </pc:docMkLst>
      <pc:sldChg chg="modSp">
        <pc:chgData name="Joseph Su" userId="547037e20b00b288" providerId="Windows Live" clId="Web-{CF9440BA-ADA1-4CB9-A992-37054CE8D87E}" dt="2022-06-22T00:29:55.711" v="7" actId="20577"/>
        <pc:sldMkLst>
          <pc:docMk/>
          <pc:sldMk cId="4000065812" sldId="331"/>
        </pc:sldMkLst>
        <pc:spChg chg="mod">
          <ac:chgData name="Joseph Su" userId="547037e20b00b288" providerId="Windows Live" clId="Web-{CF9440BA-ADA1-4CB9-A992-37054CE8D87E}" dt="2022-06-22T00:29:55.711" v="7" actId="20577"/>
          <ac:spMkLst>
            <pc:docMk/>
            <pc:sldMk cId="4000065812" sldId="331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3B793874-0654-447A-9FE5-91A97BBD4F75}"/>
    <pc:docChg chg="modSld">
      <pc:chgData name="Joseph Su" userId="547037e20b00b288" providerId="Windows Live" clId="Web-{3B793874-0654-447A-9FE5-91A97BBD4F75}" dt="2022-07-27T03:14:38.308" v="0" actId="20577"/>
      <pc:docMkLst>
        <pc:docMk/>
      </pc:docMkLst>
      <pc:sldChg chg="modSp">
        <pc:chgData name="Joseph Su" userId="547037e20b00b288" providerId="Windows Live" clId="Web-{3B793874-0654-447A-9FE5-91A97BBD4F75}" dt="2022-07-27T03:14:38.308" v="0" actId="20577"/>
        <pc:sldMkLst>
          <pc:docMk/>
          <pc:sldMk cId="1723682633" sldId="325"/>
        </pc:sldMkLst>
        <pc:spChg chg="mod">
          <ac:chgData name="Joseph Su" userId="547037e20b00b288" providerId="Windows Live" clId="Web-{3B793874-0654-447A-9FE5-91A97BBD4F75}" dt="2022-07-27T03:14:38.308" v="0" actId="20577"/>
          <ac:spMkLst>
            <pc:docMk/>
            <pc:sldMk cId="1723682633" sldId="325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117EBF18-0050-4AF0-AFCB-50D5D49AA1AD}"/>
    <pc:docChg chg="modSld">
      <pc:chgData name="Joseph Su" userId="547037e20b00b288" providerId="Windows Live" clId="Web-{117EBF18-0050-4AF0-AFCB-50D5D49AA1AD}" dt="2022-07-27T03:18:01.621" v="1" actId="20577"/>
      <pc:docMkLst>
        <pc:docMk/>
      </pc:docMkLst>
      <pc:sldChg chg="modSp">
        <pc:chgData name="Joseph Su" userId="547037e20b00b288" providerId="Windows Live" clId="Web-{117EBF18-0050-4AF0-AFCB-50D5D49AA1AD}" dt="2022-07-27T03:18:01.621" v="1" actId="20577"/>
        <pc:sldMkLst>
          <pc:docMk/>
          <pc:sldMk cId="1723682633" sldId="325"/>
        </pc:sldMkLst>
        <pc:spChg chg="mod">
          <ac:chgData name="Joseph Su" userId="547037e20b00b288" providerId="Windows Live" clId="Web-{117EBF18-0050-4AF0-AFCB-50D5D49AA1AD}" dt="2022-07-27T03:18:01.621" v="1" actId="20577"/>
          <ac:spMkLst>
            <pc:docMk/>
            <pc:sldMk cId="1723682633" sldId="325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960F5AD6-1562-49E6-A1AB-2470A5C2ACB0}"/>
    <pc:docChg chg="modSld">
      <pc:chgData name="Joseph Su" userId="547037e20b00b288" providerId="Windows Live" clId="Web-{960F5AD6-1562-49E6-A1AB-2470A5C2ACB0}" dt="2022-09-22T14:40:17.604" v="9" actId="20577"/>
      <pc:docMkLst>
        <pc:docMk/>
      </pc:docMkLst>
      <pc:sldChg chg="modSp">
        <pc:chgData name="Joseph Su" userId="547037e20b00b288" providerId="Windows Live" clId="Web-{960F5AD6-1562-49E6-A1AB-2470A5C2ACB0}" dt="2022-09-22T14:40:17.604" v="9" actId="20577"/>
        <pc:sldMkLst>
          <pc:docMk/>
          <pc:sldMk cId="484689167" sldId="329"/>
        </pc:sldMkLst>
        <pc:spChg chg="mod">
          <ac:chgData name="Joseph Su" userId="547037e20b00b288" providerId="Windows Live" clId="Web-{960F5AD6-1562-49E6-A1AB-2470A5C2ACB0}" dt="2022-09-22T14:40:17.604" v="9" actId="20577"/>
          <ac:spMkLst>
            <pc:docMk/>
            <pc:sldMk cId="484689167" sldId="329"/>
            <ac:spMk id="16" creationId="{699AFFD3-124A-7D4C-A77C-CF762949D5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B714-EA98-A64E-8805-3B3D68755D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6DC8-A030-A14B-AAC7-346DE4DE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9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360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83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41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430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954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51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57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2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93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76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04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87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strings.htm" TargetMode="External"/><Relationship Id="rId2" Type="http://schemas.openxmlformats.org/officeDocument/2006/relationships/hyperlink" Target="https://cplusplus.com/doc/tutorial/array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plusplus.com/reference/string/string/operator+/" TargetMode="External"/><Relationship Id="rId4" Type="http://schemas.openxmlformats.org/officeDocument/2006/relationships/hyperlink" Target="https://www.tutorialspoint.com/cprogramming/c_strings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iles/tutorial.pdf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783156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RELATIONAL/EQUALITY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41814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</a:t>
                      </a:r>
                      <a:r>
                        <a:rPr lang="en-US" baseline="0" dirty="0"/>
                        <a:t>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083" y="4377266"/>
            <a:ext cx="18450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If (3 &lt;= 5) {</a:t>
            </a:r>
          </a:p>
          <a:p>
            <a:r>
              <a:rPr lang="en-US" dirty="0"/>
              <a:t>	// statement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1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783156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RELATIONAL/EQUALITY OPERATORS</a:t>
            </a:r>
            <a:endParaRPr lang="en-US" dirty="0"/>
          </a:p>
        </p:txBody>
      </p:sp>
      <p:pic>
        <p:nvPicPr>
          <p:cNvPr id="8" name="Picture 4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1534"/>
            <a:ext cx="673735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2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73900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STANDARD OPERATORS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40340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2139" y="4171815"/>
            <a:ext cx="328808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Examples: </a:t>
            </a:r>
          </a:p>
          <a:p>
            <a:pPr marL="285750" indent="-285750">
              <a:buFontTx/>
              <a:buChar char="•"/>
            </a:pPr>
            <a:r>
              <a:rPr lang="en-US" dirty="0"/>
              <a:t>A = 11 </a:t>
            </a:r>
            <a:r>
              <a:rPr lang="en-US" dirty="0">
                <a:solidFill>
                  <a:srgbClr val="FFFF00"/>
                </a:solidFill>
              </a:rPr>
              <a:t>% </a:t>
            </a:r>
            <a:r>
              <a:rPr lang="en-US" dirty="0"/>
              <a:t>3; (</a:t>
            </a:r>
            <a:r>
              <a:rPr lang="en-US" dirty="0">
                <a:solidFill>
                  <a:srgbClr val="FFFF00"/>
                </a:solidFill>
              </a:rPr>
              <a:t>modulo operator</a:t>
            </a:r>
            <a:r>
              <a:rPr lang="en-US" dirty="0"/>
              <a:t>)</a:t>
            </a:r>
          </a:p>
          <a:p>
            <a:pPr marL="285750" indent="-285750">
              <a:buFontTx/>
              <a:buChar char="•"/>
            </a:pPr>
            <a:r>
              <a:rPr lang="en-US" dirty="0"/>
              <a:t>A = 11 / 3;</a:t>
            </a:r>
          </a:p>
        </p:txBody>
      </p:sp>
    </p:spTree>
    <p:extLst>
      <p:ext uri="{BB962C8B-B14F-4D97-AF65-F5344CB8AC3E}">
        <p14:creationId xmlns:p14="http://schemas.microsoft.com/office/powerpoint/2010/main" val="188681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94579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STANDARD OPERATORS</a:t>
            </a:r>
            <a:endParaRPr lang="en-US" dirty="0"/>
          </a:p>
        </p:txBody>
      </p:sp>
      <p:pic>
        <p:nvPicPr>
          <p:cNvPr id="9" name="Picture 4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2333"/>
            <a:ext cx="8393113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496982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MOD OPERATOR %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3277" y="1144080"/>
            <a:ext cx="8283300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• The mod operator % gives the remainder after integer division.</a:t>
            </a:r>
          </a:p>
          <a:p>
            <a:endParaRPr lang="en-US" sz="2400" dirty="0"/>
          </a:p>
          <a:p>
            <a:r>
              <a:rPr lang="en-US" sz="2400" dirty="0"/>
              <a:t>• 5 divided by 3 is 1, Remainder 2.</a:t>
            </a:r>
          </a:p>
          <a:p>
            <a:endParaRPr lang="en-US" sz="2400" dirty="0"/>
          </a:p>
          <a:p>
            <a:r>
              <a:rPr lang="en-US" sz="2400" dirty="0"/>
              <a:t>int x = 5%3;         </a:t>
            </a:r>
            <a:r>
              <a:rPr lang="en-US" sz="2400" b="1" dirty="0">
                <a:solidFill>
                  <a:srgbClr val="FFFF00"/>
                </a:solidFill>
              </a:rPr>
              <a:t>sets x = 2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• Why a percent % sign? Because it kind of looks like division /.</a:t>
            </a:r>
          </a:p>
          <a:p>
            <a:endParaRPr lang="en-US" sz="2400" dirty="0"/>
          </a:p>
          <a:p>
            <a:r>
              <a:rPr lang="en-US" sz="2400" dirty="0"/>
              <a:t>• Given currency value in integer cents, </a:t>
            </a:r>
          </a:p>
          <a:p>
            <a:r>
              <a:rPr lang="en-US" sz="2400" dirty="0"/>
              <a:t>For example, value = 312 cents:</a:t>
            </a:r>
          </a:p>
          <a:p>
            <a:r>
              <a:rPr lang="en-US" sz="2400" dirty="0"/>
              <a:t>int dollars = value / 100;           </a:t>
            </a:r>
            <a:r>
              <a:rPr lang="en-US" sz="2400" b="1" dirty="0">
                <a:solidFill>
                  <a:srgbClr val="FFFF00"/>
                </a:solidFill>
              </a:rPr>
              <a:t>sets dollars = 3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/>
              <a:t>int cents = value % 100;             </a:t>
            </a:r>
            <a:r>
              <a:rPr lang="en-US" sz="2400" b="1" dirty="0">
                <a:solidFill>
                  <a:srgbClr val="FFFF00"/>
                </a:solidFill>
              </a:rPr>
              <a:t>sets cents = 12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21894" y="2849499"/>
            <a:ext cx="3337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6008" y="5065871"/>
            <a:ext cx="3337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6008" y="5455240"/>
            <a:ext cx="3337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601594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COMPOUND OPERATORS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2293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Compound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+= B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(A = A + B)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-=</a:t>
                      </a:r>
                      <a:r>
                        <a:rPr lang="en-US" baseline="0" dirty="0"/>
                        <a:t> B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(A = A – B)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/= B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(A = A /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*=</a:t>
                      </a:r>
                      <a:r>
                        <a:rPr lang="en-US" baseline="0" dirty="0"/>
                        <a:t> B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(A = A * B)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%= 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(A = A %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B)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92868"/>
            <a:ext cx="763127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/>
              <a:t>REVIEW: UNARY ++/-- OPERATORS</a:t>
            </a:r>
            <a:endParaRPr lang="en-US" sz="3200" b="1" dirty="0"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922" y="1270086"/>
            <a:ext cx="5750292" cy="526297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++ (addition by 1)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-- (minus by 1)</a:t>
            </a:r>
          </a:p>
          <a:p>
            <a:endParaRPr lang="en-US" sz="2400" dirty="0"/>
          </a:p>
          <a:p>
            <a:r>
              <a:rPr lang="en-US" sz="2400" dirty="0"/>
              <a:t>Example: consider for example the following</a:t>
            </a:r>
          </a:p>
          <a:p>
            <a:r>
              <a:rPr lang="en-US" sz="2400" dirty="0">
                <a:latin typeface="Courier"/>
                <a:cs typeface="Courier"/>
              </a:rPr>
              <a:t>int A = 3;</a:t>
            </a:r>
          </a:p>
          <a:p>
            <a:r>
              <a:rPr lang="en-US" sz="2400" dirty="0">
                <a:latin typeface="Courier"/>
                <a:cs typeface="Courier"/>
              </a:rPr>
              <a:t>int B;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r>
              <a:rPr lang="en-US" sz="2400" dirty="0"/>
              <a:t>Suffix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B = A--;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What is B? </a:t>
            </a:r>
          </a:p>
          <a:p>
            <a:pPr lvl="1"/>
            <a:endParaRPr lang="en-US" sz="2400" dirty="0"/>
          </a:p>
          <a:p>
            <a:r>
              <a:rPr lang="en-US" sz="2400" dirty="0"/>
              <a:t>Prefix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B = --A;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What is B?</a:t>
            </a:r>
          </a:p>
        </p:txBody>
      </p:sp>
    </p:spTree>
    <p:extLst>
      <p:ext uri="{BB962C8B-B14F-4D97-AF65-F5344CB8AC3E}">
        <p14:creationId xmlns:p14="http://schemas.microsoft.com/office/powerpoint/2010/main" val="308119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32562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REVIEW: </a:t>
            </a:r>
            <a:r>
              <a:rPr lang="en-US" sz="3200" b="1" dirty="0"/>
              <a:t>LOGICAL OPERATORS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2347"/>
              </p:ext>
            </p:extLst>
          </p:nvPr>
        </p:nvGraphicFramePr>
        <p:xfrm>
          <a:off x="1524000" y="1585289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5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74362"/>
              </p:ext>
            </p:extLst>
          </p:nvPr>
        </p:nvGraphicFramePr>
        <p:xfrm>
          <a:off x="1524000" y="411619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76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4029" y="1141792"/>
            <a:ext cx="111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(&amp;&amp;)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417" y="3611867"/>
            <a:ext cx="86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(||)</a:t>
            </a:r>
          </a:p>
        </p:txBody>
      </p:sp>
    </p:spTree>
    <p:extLst>
      <p:ext uri="{BB962C8B-B14F-4D97-AF65-F5344CB8AC3E}">
        <p14:creationId xmlns:p14="http://schemas.microsoft.com/office/powerpoint/2010/main" val="370803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5324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REVIEW</a:t>
            </a:r>
            <a:r>
              <a:rPr lang="en-US" sz="3200" b="1" dirty="0"/>
              <a:t>: LOGICAL OPERATORS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029" y="1141792"/>
            <a:ext cx="77572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isTrue</a:t>
            </a:r>
            <a:r>
              <a:rPr lang="en-US" sz="2400" dirty="0">
                <a:latin typeface="Courier New"/>
                <a:cs typeface="Courier New"/>
              </a:rPr>
              <a:t> &amp;&amp; (</a:t>
            </a:r>
            <a:r>
              <a:rPr lang="en-US" sz="2400" dirty="0" err="1">
                <a:latin typeface="Courier New"/>
                <a:cs typeface="Courier New"/>
              </a:rPr>
              <a:t>isTotal</a:t>
            </a:r>
            <a:r>
              <a:rPr lang="en-US" sz="2400" dirty="0">
                <a:latin typeface="Courier New"/>
                <a:cs typeface="Courier New"/>
              </a:rPr>
              <a:t>==20)) {…}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while (quantity &gt; 0 &amp;&amp; quantity &lt; 10) {…}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if (radius!= 0 || </a:t>
            </a:r>
            <a:r>
              <a:rPr lang="en-US" sz="2400" dirty="0" err="1">
                <a:latin typeface="Courier New"/>
                <a:cs typeface="Courier New"/>
              </a:rPr>
              <a:t>earthHasAir</a:t>
            </a:r>
            <a:r>
              <a:rPr lang="en-US" sz="2400" dirty="0">
                <a:latin typeface="Courier New"/>
                <a:cs typeface="Courier New"/>
              </a:rPr>
              <a:t>==true) {…}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706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15512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07" y="1216801"/>
            <a:ext cx="7433909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Integer array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int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[3] = {1000000000, 22323234, 300000};</a:t>
            </a:r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sz="2400" dirty="0"/>
              <a:t>Char array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  <a:r>
              <a:rPr lang="en-US" dirty="0">
                <a:latin typeface="Courier New"/>
                <a:cs typeface="Courier New"/>
              </a:rPr>
              <a:t>char a[3] = {‘\t’, ‘\n’, ‘\0’};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char c[4] = {‘e’, ‘d’, ‘u’, ‘\0’};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char c[] = “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edu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”;		// C-style string</a:t>
            </a: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C++ string array</a:t>
            </a:r>
            <a:endParaRPr lang="en-US" sz="2400" dirty="0">
              <a:cs typeface="Calibri"/>
            </a:endParaRPr>
          </a:p>
          <a:p>
            <a:pPr lvl="1"/>
            <a:endParaRPr lang="en-US" sz="2400" dirty="0"/>
          </a:p>
          <a:p>
            <a:pPr lvl="1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string  str[3] = {“Pasadena”, “City”, “College”};</a:t>
            </a:r>
          </a:p>
        </p:txBody>
      </p:sp>
    </p:spTree>
    <p:extLst>
      <p:ext uri="{BB962C8B-B14F-4D97-AF65-F5344CB8AC3E}">
        <p14:creationId xmlns:p14="http://schemas.microsoft.com/office/powerpoint/2010/main" val="31026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48468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b="1" dirty="0" err="1"/>
              <a:t>Declaration</a:t>
            </a:r>
            <a:r>
              <a:rPr lang="fr-FR" sz="2400" b="1" dirty="0"/>
              <a:t>: </a:t>
            </a:r>
            <a:endParaRPr lang="en-US" sz="2400" dirty="0"/>
          </a:p>
          <a:p>
            <a:r>
              <a:rPr lang="en-US" sz="2400" b="1" dirty="0"/>
              <a:t>C </a:t>
            </a:r>
          </a:p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fr-FR" sz="2400" dirty="0" err="1">
                <a:latin typeface="Courier"/>
                <a:cs typeface="Courier"/>
              </a:rPr>
              <a:t>har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[];</a:t>
            </a:r>
          </a:p>
          <a:p>
            <a:endParaRPr lang="fr-FR" sz="2400" dirty="0"/>
          </a:p>
          <a:p>
            <a:r>
              <a:rPr lang="fr-FR" sz="2400" b="1" dirty="0"/>
              <a:t>C++</a:t>
            </a:r>
          </a:p>
          <a:p>
            <a:r>
              <a:rPr lang="en-US" sz="2400" dirty="0">
                <a:latin typeface="Courier"/>
                <a:cs typeface="Courier"/>
              </a:rPr>
              <a:t>s</a:t>
            </a:r>
            <a:r>
              <a:rPr lang="fr-FR" sz="2400" dirty="0">
                <a:latin typeface="Courier"/>
                <a:cs typeface="Courier"/>
              </a:rPr>
              <a:t>td::string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b="1" dirty="0" err="1"/>
              <a:t>Initialization</a:t>
            </a:r>
            <a:r>
              <a:rPr lang="fr-FR" sz="2400" b="1" dirty="0"/>
              <a:t>: </a:t>
            </a:r>
            <a:endParaRPr lang="en-US" sz="2400" dirty="0"/>
          </a:p>
          <a:p>
            <a:r>
              <a:rPr lang="en-US" sz="2400" b="1" dirty="0"/>
              <a:t>C</a:t>
            </a:r>
          </a:p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fr-FR" sz="2400" dirty="0" err="1">
                <a:latin typeface="Courier"/>
                <a:cs typeface="Courier"/>
              </a:rPr>
              <a:t>har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[]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endParaRPr lang="fr-FR" sz="2400" dirty="0"/>
          </a:p>
          <a:p>
            <a:r>
              <a:rPr lang="fr-FR" sz="2400" b="1" dirty="0"/>
              <a:t>C++</a:t>
            </a:r>
          </a:p>
          <a:p>
            <a:r>
              <a:rPr lang="en-US" sz="2400" dirty="0">
                <a:latin typeface="Courier"/>
                <a:cs typeface="Courier"/>
              </a:rPr>
              <a:t>s</a:t>
            </a:r>
            <a:r>
              <a:rPr lang="fr-FR" sz="2400" dirty="0">
                <a:latin typeface="Courier"/>
                <a:cs typeface="Courier"/>
              </a:rPr>
              <a:t>td::string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C-STYLE STRING </a:t>
            </a:r>
            <a:r>
              <a:rPr lang="en-US" sz="3200" b="1" dirty="0" err="1"/>
              <a:t>vs</a:t>
            </a:r>
            <a:r>
              <a:rPr lang="en-US" sz="3200" b="1" dirty="0"/>
              <a:t> C++ STYLE STRING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484" y="3801993"/>
            <a:ext cx="825872" cy="4986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3854" y="3430343"/>
            <a:ext cx="196204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 string literal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91493" y="4824665"/>
            <a:ext cx="825872" cy="4986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6863" y="4453015"/>
            <a:ext cx="226862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C++ string literal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28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C/C++ STRINGS - INITIALIZATIONS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74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400" b="1" dirty="0" err="1"/>
              <a:t>Initializations</a:t>
            </a:r>
            <a:r>
              <a:rPr lang="fr-FR" sz="2400" b="1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</a:t>
            </a:r>
            <a:r>
              <a:rPr lang="fr-FR" sz="2400" dirty="0" err="1">
                <a:latin typeface="Courier"/>
                <a:cs typeface="Courier"/>
              </a:rPr>
              <a:t>har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[]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FF00"/>
                </a:solidFill>
              </a:rPr>
              <a:t>(</a:t>
            </a:r>
            <a:r>
              <a:rPr lang="fr-FR" sz="2400" dirty="0" err="1">
                <a:solidFill>
                  <a:srgbClr val="FFFF00"/>
                </a:solidFill>
              </a:rPr>
              <a:t>allocated</a:t>
            </a:r>
            <a:r>
              <a:rPr lang="fr-FR" sz="2400" dirty="0">
                <a:solidFill>
                  <a:srgbClr val="FFFF00"/>
                </a:solidFill>
              </a:rPr>
              <a:t> 4 bytes at compile time,  3 for chars and 1 for NULL </a:t>
            </a:r>
            <a:r>
              <a:rPr lang="fr-FR" sz="2400" dirty="0" err="1">
                <a:solidFill>
                  <a:srgbClr val="FFFF00"/>
                </a:solidFill>
              </a:rPr>
              <a:t>terminator</a:t>
            </a:r>
            <a:r>
              <a:rPr lang="fr-FR" sz="2400" dirty="0">
                <a:solidFill>
                  <a:srgbClr val="FFFF00"/>
                </a:solidFill>
              </a:rPr>
              <a:t>; </a:t>
            </a:r>
            <a:r>
              <a:rPr lang="fr-FR" sz="2400" dirty="0" err="1">
                <a:solidFill>
                  <a:srgbClr val="FFFF00"/>
                </a:solidFill>
              </a:rPr>
              <a:t>calculation</a:t>
            </a:r>
            <a:r>
              <a:rPr lang="fr-FR" sz="2400" dirty="0">
                <a:solidFill>
                  <a:srgbClr val="FFFF00"/>
                </a:solidFill>
              </a:rPr>
              <a:t> of </a:t>
            </a:r>
            <a:r>
              <a:rPr lang="fr-FR" sz="2400" dirty="0" err="1">
                <a:solidFill>
                  <a:srgbClr val="FFFF00"/>
                </a:solidFill>
              </a:rPr>
              <a:t>array</a:t>
            </a:r>
            <a:r>
              <a:rPr lang="fr-FR" sz="2400" dirty="0">
                <a:solidFill>
                  <a:srgbClr val="FFFF00"/>
                </a:solidFill>
              </a:rPr>
              <a:t> size at compile time)</a:t>
            </a:r>
            <a:endParaRPr lang="fr-FR" sz="2400" dirty="0">
              <a:solidFill>
                <a:srgbClr val="FFFF00"/>
              </a:solidFill>
              <a:cs typeface="Calibri"/>
            </a:endParaRPr>
          </a:p>
          <a:p>
            <a:pPr marL="742950" lvl="2" indent="-342900">
              <a:buFontTx/>
              <a:buChar char="•"/>
            </a:pPr>
            <a:r>
              <a:rPr lang="en-US" sz="2000" dirty="0"/>
              <a:t>NULL terminated (0, or ‘\0’)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C++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fr-FR" sz="2400" dirty="0">
                <a:latin typeface="Courier"/>
                <a:cs typeface="Courier"/>
              </a:rPr>
              <a:t>td::string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pPr marL="685800" lvl="1">
              <a:buFontTx/>
              <a:buChar char="•"/>
            </a:pPr>
            <a:r>
              <a:rPr lang="en-US" sz="2400" dirty="0"/>
              <a:t>string is a class</a:t>
            </a:r>
          </a:p>
          <a:p>
            <a:pPr marL="685800" lvl="1">
              <a:buFontTx/>
              <a:buChar char="•"/>
            </a:pPr>
            <a:r>
              <a:rPr lang="en-US" sz="2400" dirty="0"/>
              <a:t>Preferred over C-style strings</a:t>
            </a:r>
          </a:p>
          <a:p>
            <a:pPr marL="685800" lvl="1">
              <a:buFontTx/>
              <a:buChar char="•"/>
            </a:pPr>
            <a:r>
              <a:rPr lang="en-US" sz="2400" dirty="0"/>
              <a:t>NOT NULL terminated</a:t>
            </a:r>
          </a:p>
          <a:p>
            <a:pPr marL="685800" lvl="1">
              <a:buFontTx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8730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 STRING – 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616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da-DK" dirty="0"/>
              <a:t>C-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family</a:t>
            </a:r>
            <a:r>
              <a:rPr lang="da-DK" dirty="0"/>
              <a:t> of </a:t>
            </a:r>
            <a:r>
              <a:rPr lang="da-DK" dirty="0" err="1"/>
              <a:t>functions</a:t>
            </a:r>
            <a:r>
              <a:rPr lang="da-DK" dirty="0"/>
              <a:t>: </a:t>
            </a:r>
            <a:r>
              <a:rPr lang="da-DK" dirty="0" err="1">
                <a:solidFill>
                  <a:srgbClr val="FFFF00"/>
                </a:solidFill>
              </a:rPr>
              <a:t>strcpy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, </a:t>
            </a:r>
            <a:r>
              <a:rPr lang="da-DK" dirty="0" err="1">
                <a:solidFill>
                  <a:srgbClr val="FFFF00"/>
                </a:solidFill>
              </a:rPr>
              <a:t>strcat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, </a:t>
            </a:r>
            <a:r>
              <a:rPr lang="da-DK" dirty="0" err="1">
                <a:solidFill>
                  <a:srgbClr val="FFFF00"/>
                </a:solidFill>
              </a:rPr>
              <a:t>strlen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, etc., in </a:t>
            </a:r>
            <a:r>
              <a:rPr lang="da-DK" dirty="0">
                <a:solidFill>
                  <a:srgbClr val="FFFF00"/>
                </a:solidFill>
              </a:rPr>
              <a:t>&lt;</a:t>
            </a:r>
            <a:r>
              <a:rPr lang="da-DK" dirty="0" err="1">
                <a:solidFill>
                  <a:srgbClr val="FFFF00"/>
                </a:solidFill>
              </a:rPr>
              <a:t>cstring</a:t>
            </a:r>
            <a:r>
              <a:rPr lang="da-DK" dirty="0">
                <a:solidFill>
                  <a:srgbClr val="FFFF00"/>
                </a:solidFill>
              </a:rPr>
              <a:t>&gt;</a:t>
            </a:r>
            <a:r>
              <a:rPr lang="da-DK" dirty="0"/>
              <a:t> header</a:t>
            </a:r>
          </a:p>
          <a:p>
            <a:pPr>
              <a:buFontTx/>
              <a:buChar char="•"/>
            </a:pPr>
            <a:r>
              <a:rPr lang="da-DK" dirty="0"/>
              <a:t>C Standard Library</a:t>
            </a:r>
          </a:p>
          <a:p>
            <a:pPr>
              <a:buFontTx/>
              <a:buChar char="•"/>
            </a:pPr>
            <a:endParaRPr lang="da-DK" dirty="0"/>
          </a:p>
          <a:p>
            <a:pPr marL="0" indent="0">
              <a:buNone/>
            </a:pPr>
            <a:r>
              <a:rPr lang="da-DK" dirty="0"/>
              <a:t>char str[80];</a:t>
            </a:r>
          </a:p>
          <a:p>
            <a:pPr marL="0" indent="0">
              <a:buNone/>
            </a:pPr>
            <a:r>
              <a:rPr lang="en-US" dirty="0" err="1"/>
              <a:t>strcpy</a:t>
            </a:r>
            <a:r>
              <a:rPr lang="en-US" dirty="0"/>
              <a:t> (str, "Pasadena");</a:t>
            </a:r>
          </a:p>
          <a:p>
            <a:pPr marL="0" indent="0">
              <a:buNone/>
            </a:pPr>
            <a:r>
              <a:rPr lang="ro-RO" dirty="0"/>
              <a:t>strcat (str,</a:t>
            </a:r>
            <a:r>
              <a:rPr lang="en-US" dirty="0"/>
              <a:t> "</a:t>
            </a:r>
            <a:r>
              <a:rPr lang="ro-RO" dirty="0"/>
              <a:t>City");</a:t>
            </a:r>
          </a:p>
          <a:p>
            <a:pPr marL="0" indent="0">
              <a:buNone/>
            </a:pPr>
            <a:r>
              <a:rPr lang="ro-RO" dirty="0"/>
              <a:t>strcat (str,</a:t>
            </a:r>
            <a:r>
              <a:rPr lang="en-US" dirty="0"/>
              <a:t> "</a:t>
            </a:r>
            <a:r>
              <a:rPr lang="ro-RO" dirty="0"/>
              <a:t>College");</a:t>
            </a:r>
          </a:p>
          <a:p>
            <a:pPr marL="0" indent="0">
              <a:buNone/>
            </a:pPr>
            <a:endParaRPr lang="ro-RO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97058" y="2916882"/>
            <a:ext cx="1273874" cy="54680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0525" y="2632887"/>
            <a:ext cx="304442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char array buffer of 80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44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 STRING – 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747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Why do we have to use </a:t>
            </a:r>
            <a:r>
              <a:rPr lang="en-US" dirty="0" err="1">
                <a:solidFill>
                  <a:srgbClr val="FFFF00"/>
                </a:solidFill>
              </a:rPr>
              <a:t>strcpy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 before </a:t>
            </a:r>
            <a:r>
              <a:rPr lang="en-US" dirty="0" err="1">
                <a:solidFill>
                  <a:srgbClr val="FFFF00"/>
                </a:solidFill>
              </a:rPr>
              <a:t>strcat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? </a:t>
            </a:r>
          </a:p>
          <a:p>
            <a:pPr>
              <a:buFontTx/>
              <a:buChar char="•"/>
            </a:pPr>
            <a:r>
              <a:rPr lang="ro-RO" dirty="0"/>
              <a:t>What do you think strcat() does to the following line?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200" dirty="0">
                <a:solidFill>
                  <a:srgbClr val="FFFF00"/>
                </a:solidFill>
                <a:latin typeface="Courier New"/>
                <a:cs typeface="Courier New"/>
              </a:rPr>
              <a:t>char str[80];</a:t>
            </a:r>
          </a:p>
          <a:p>
            <a:pPr marL="0" indent="0">
              <a:buNone/>
            </a:pPr>
            <a:r>
              <a:rPr lang="ro-RO" sz="2200" dirty="0">
                <a:solidFill>
                  <a:srgbClr val="FFFF00"/>
                </a:solidFill>
                <a:latin typeface="Courier New"/>
                <a:cs typeface="Courier New"/>
              </a:rPr>
              <a:t>strcat(str,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"</a:t>
            </a:r>
            <a:r>
              <a:rPr lang="ro-RO" sz="2200" dirty="0">
                <a:solidFill>
                  <a:srgbClr val="FFFF00"/>
                </a:solidFill>
                <a:latin typeface="Courier New"/>
                <a:cs typeface="Courier New"/>
              </a:rPr>
              <a:t>City");</a:t>
            </a:r>
          </a:p>
          <a:p>
            <a:pPr>
              <a:buFontTx/>
              <a:buChar char="•"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15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 STRING – </a:t>
            </a:r>
            <a:r>
              <a:rPr lang="en-US" sz="3200" b="1" dirty="0">
                <a:solidFill>
                  <a:srgbClr val="FFFF00"/>
                </a:solidFill>
              </a:rPr>
              <a:t>APIs from C Standard Library</a:t>
            </a:r>
            <a:endParaRPr lang="en-US" sz="3200" b="1" dirty="0">
              <a:solidFill>
                <a:srgbClr val="FFFF00"/>
              </a:solidFill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359471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Mostly in &lt;</a:t>
            </a:r>
            <a:r>
              <a:rPr lang="en-US" dirty="0" err="1"/>
              <a:t>string.h</a:t>
            </a:r>
            <a:r>
              <a:rPr lang="en-US" dirty="0"/>
              <a:t>&gt; or &lt;</a:t>
            </a:r>
            <a:r>
              <a:rPr lang="en-US" dirty="0" err="1"/>
              <a:t>cstring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da-DK" dirty="0" err="1">
                <a:solidFill>
                  <a:srgbClr val="FFFF00"/>
                </a:solidFill>
              </a:rPr>
              <a:t>toi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: </a:t>
            </a:r>
            <a:r>
              <a:rPr lang="da-DK" dirty="0" err="1"/>
              <a:t>converts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to an </a:t>
            </a:r>
            <a:r>
              <a:rPr lang="da-DK" dirty="0" err="1"/>
              <a:t>integer</a:t>
            </a:r>
            <a:endParaRPr lang="da-DK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da-DK" dirty="0" err="1">
                <a:solidFill>
                  <a:srgbClr val="FFFF00"/>
                </a:solidFill>
              </a:rPr>
              <a:t>trncpy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: </a:t>
            </a:r>
            <a:r>
              <a:rPr lang="da-DK" dirty="0" err="1"/>
              <a:t>writes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n bytes, </a:t>
            </a:r>
            <a:r>
              <a:rPr lang="da-DK" dirty="0" err="1"/>
              <a:t>copying</a:t>
            </a:r>
            <a:r>
              <a:rPr lang="da-DK" dirty="0"/>
              <a:t> from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da-DK" dirty="0" err="1">
                <a:solidFill>
                  <a:srgbClr val="FFFF00"/>
                </a:solidFill>
              </a:rPr>
              <a:t>trlen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: returns the </a:t>
            </a:r>
            <a:r>
              <a:rPr lang="da-DK" dirty="0" err="1"/>
              <a:t>length</a:t>
            </a:r>
            <a:r>
              <a:rPr lang="da-DK" dirty="0"/>
              <a:t> of a </a:t>
            </a:r>
            <a:r>
              <a:rPr lang="da-DK" dirty="0" err="1"/>
              <a:t>string</a:t>
            </a:r>
            <a:endParaRPr lang="da-DK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da-DK" dirty="0" err="1">
                <a:solidFill>
                  <a:srgbClr val="FFFF00"/>
                </a:solidFill>
              </a:rPr>
              <a:t>trchr</a:t>
            </a:r>
            <a:r>
              <a:rPr lang="da-DK" dirty="0">
                <a:solidFill>
                  <a:srgbClr val="FFFF00"/>
                </a:solidFill>
              </a:rPr>
              <a:t>()</a:t>
            </a:r>
            <a:r>
              <a:rPr lang="da-DK" dirty="0"/>
              <a:t>: </a:t>
            </a:r>
            <a:r>
              <a:rPr lang="da-DK" dirty="0" err="1"/>
              <a:t>finds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a byte in a </a:t>
            </a:r>
            <a:r>
              <a:rPr lang="da-DK" dirty="0" err="1"/>
              <a:t>string</a:t>
            </a:r>
            <a:endParaRPr lang="da-DK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da-DK" dirty="0">
                <a:cs typeface="Calibri" panose="020F0502020204030204"/>
              </a:rPr>
              <a:t>Etc.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712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 STRING – USAGE EXAMPLES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068" y="1272844"/>
            <a:ext cx="8714427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/>
                <a:cs typeface="Courier New"/>
              </a:rPr>
              <a:t>char str[80];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strcpy</a:t>
            </a:r>
            <a:r>
              <a:rPr lang="en-US" sz="2400" dirty="0">
                <a:latin typeface="Courier New"/>
                <a:cs typeface="Courier New"/>
              </a:rPr>
              <a:t>(str, ”PCC");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da-DK" sz="2400" dirty="0">
                <a:latin typeface="Courier New"/>
                <a:cs typeface="Courier New"/>
              </a:rPr>
              <a:t>out &lt;&lt; str;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da-DK" sz="2400" dirty="0">
                <a:latin typeface="Courier New"/>
                <a:cs typeface="Courier New"/>
              </a:rPr>
              <a:t>out &lt;&lt; </a:t>
            </a:r>
            <a:r>
              <a:rPr lang="da-DK" sz="2400" dirty="0" err="1">
                <a:latin typeface="Courier New"/>
                <a:cs typeface="Courier New"/>
              </a:rPr>
              <a:t>sizeof</a:t>
            </a:r>
            <a:r>
              <a:rPr lang="da-DK" sz="2400" dirty="0">
                <a:latin typeface="Courier New"/>
                <a:cs typeface="Courier New"/>
              </a:rPr>
              <a:t>(str);</a:t>
            </a:r>
          </a:p>
          <a:p>
            <a:pPr marL="0" indent="0">
              <a:buNone/>
            </a:pPr>
            <a:endParaRPr lang="da-DK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2400" dirty="0" err="1">
                <a:latin typeface="Courier New"/>
                <a:cs typeface="Courier New"/>
              </a:rPr>
              <a:t>char</a:t>
            </a:r>
            <a:r>
              <a:rPr lang="da-DK" sz="2400" dirty="0">
                <a:latin typeface="Courier New"/>
                <a:cs typeface="Courier New"/>
              </a:rPr>
              <a:t> </a:t>
            </a:r>
            <a:r>
              <a:rPr lang="da-DK" sz="2400" dirty="0" err="1">
                <a:latin typeface="Courier New"/>
                <a:cs typeface="Courier New"/>
              </a:rPr>
              <a:t>str</a:t>
            </a:r>
            <a:r>
              <a:rPr lang="da-DK" sz="2400" dirty="0">
                <a:latin typeface="Courier New"/>
                <a:cs typeface="Courier New"/>
              </a:rPr>
              <a:t>[80] = {}; // </a:t>
            </a:r>
            <a:r>
              <a:rPr lang="da-DK" sz="2400" dirty="0" err="1">
                <a:latin typeface="Courier New"/>
                <a:cs typeface="Courier New"/>
              </a:rPr>
              <a:t>initializing</a:t>
            </a:r>
            <a:r>
              <a:rPr lang="da-DK" sz="2400" dirty="0">
                <a:latin typeface="Courier New"/>
                <a:cs typeface="Courier New"/>
              </a:rPr>
              <a:t> </a:t>
            </a:r>
            <a:r>
              <a:rPr lang="da-DK" sz="2400" dirty="0" err="1">
                <a:latin typeface="Courier New"/>
                <a:cs typeface="Courier New"/>
              </a:rPr>
              <a:t>str</a:t>
            </a:r>
            <a:r>
              <a:rPr lang="da-DK" sz="2400" dirty="0">
                <a:latin typeface="Courier New"/>
                <a:cs typeface="Courier New"/>
              </a:rPr>
              <a:t> w/ 0’s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strcat</a:t>
            </a:r>
            <a:r>
              <a:rPr lang="en-US" sz="2400" dirty="0">
                <a:latin typeface="Courier New"/>
                <a:cs typeface="Courier New"/>
              </a:rPr>
              <a:t>(str, ”PCC");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da-DK" sz="2400" dirty="0">
                <a:latin typeface="Courier New"/>
                <a:cs typeface="Courier New"/>
              </a:rPr>
              <a:t>out &lt;&lt; str;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da-DK" sz="2400" dirty="0">
                <a:latin typeface="Courier New"/>
                <a:cs typeface="Courier New"/>
              </a:rPr>
              <a:t>out &lt;&lt; </a:t>
            </a:r>
            <a:r>
              <a:rPr lang="da-DK" sz="2400" dirty="0" err="1">
                <a:latin typeface="Courier New"/>
                <a:cs typeface="Courier New"/>
              </a:rPr>
              <a:t>sizeof</a:t>
            </a:r>
            <a:r>
              <a:rPr lang="da-DK" sz="2400" dirty="0">
                <a:latin typeface="Courier New"/>
                <a:cs typeface="Courier New"/>
              </a:rPr>
              <a:t>(str);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891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 STRING – USAGE EXAMPLES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463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da-DK" dirty="0">
                <a:latin typeface="Courier"/>
                <a:cs typeface="Courier"/>
              </a:rPr>
              <a:t>char str[] = </a:t>
            </a:r>
            <a:r>
              <a:rPr lang="en-US" dirty="0">
                <a:latin typeface="Courier"/>
                <a:cs typeface="Courier"/>
              </a:rPr>
              <a:t>"PCC”</a:t>
            </a:r>
            <a:r>
              <a:rPr lang="da-DK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da-DK" dirty="0"/>
              <a:t>R  </a:t>
            </a:r>
            <a:r>
              <a:rPr lang="da-DK" dirty="0">
                <a:solidFill>
                  <a:srgbClr val="FFFFFF"/>
                </a:solidFill>
              </a:rPr>
              <a:t>        </a:t>
            </a:r>
            <a:r>
              <a:rPr lang="da-DK" dirty="0">
                <a:solidFill>
                  <a:srgbClr val="FFFF00"/>
                </a:solidFill>
              </a:rPr>
              <a:t>                                                               C </a:t>
            </a:r>
            <a:r>
              <a:rPr lang="da-DK" dirty="0" err="1">
                <a:solidFill>
                  <a:srgbClr val="FFFF00"/>
                </a:solidFill>
              </a:rPr>
              <a:t>string</a:t>
            </a:r>
            <a:endParaRPr lang="da-DK" dirty="0" err="1">
              <a:solidFill>
                <a:srgbClr val="FFFF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latin typeface="Courier"/>
                <a:cs typeface="Courier"/>
              </a:rPr>
              <a:t>std::string s</a:t>
            </a:r>
            <a:r>
              <a:rPr lang="da-DK" dirty="0">
                <a:latin typeface="Courier"/>
                <a:cs typeface="Courier"/>
              </a:rPr>
              <a:t>tr = ”PCC”;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da-DK" dirty="0"/>
              <a:t>out &lt;&lt; str[0];              </a:t>
            </a:r>
            <a:r>
              <a:rPr lang="da-DK" dirty="0">
                <a:solidFill>
                  <a:srgbClr val="FFFF00"/>
                </a:solidFill>
              </a:rPr>
              <a:t>operator []</a:t>
            </a:r>
            <a:endParaRPr lang="da-DK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/>
              <a:t>c</a:t>
            </a:r>
            <a:r>
              <a:rPr lang="da-DK" dirty="0"/>
              <a:t>out &lt;&lt; str[1];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da-DK" dirty="0"/>
              <a:t>out &lt;&lt; str[2];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da-DK" dirty="0"/>
              <a:t>out &lt;&lt; str[3];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da-DK" dirty="0"/>
              <a:t>out &lt;&lt; </a:t>
            </a:r>
            <a:r>
              <a:rPr lang="da-DK" dirty="0" err="1"/>
              <a:t>sizeof</a:t>
            </a:r>
            <a:r>
              <a:rPr lang="da-DK" dirty="0"/>
              <a:t>(str);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23477" y="3329448"/>
            <a:ext cx="850156" cy="481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633135" y="1275848"/>
            <a:ext cx="607716" cy="27268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8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2792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C++ STRING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510" y="1390233"/>
            <a:ext cx="7506404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b="1" dirty="0"/>
              <a:t>Concatenation</a:t>
            </a:r>
            <a:r>
              <a:rPr lang="en-US" sz="2400" dirty="0"/>
              <a:t>: adding two strings together, which is done with a plus sign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+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first_name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= “Joe”;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last_name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= “Cam”;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full_name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first_name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+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last_name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full_name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OUTPUT? 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*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Inserting a space “ ”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full_name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first_name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+ “ “ +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last_name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pPr marL="285750" indent="-285750">
              <a:buFontTx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4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04" y="397339"/>
            <a:ext cx="8385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C++ STRING CONCATENATION INVOLVING INTEGER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295" y="1979003"/>
            <a:ext cx="750640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Using </a:t>
            </a:r>
            <a:r>
              <a:rPr lang="en-US" sz="2400" b="1" dirty="0" err="1"/>
              <a:t>stringstream</a:t>
            </a:r>
            <a:r>
              <a:rPr lang="en-US" sz="2400" dirty="0"/>
              <a:t> class in &lt;</a:t>
            </a:r>
            <a:r>
              <a:rPr lang="en-US" sz="2400" dirty="0" err="1"/>
              <a:t>sstream</a:t>
            </a:r>
            <a:r>
              <a:rPr lang="en-US" sz="2400" dirty="0"/>
              <a:t>&gt;</a:t>
            </a:r>
            <a:endParaRPr lang="en-US" sz="2400">
              <a:cs typeface="Calibri"/>
            </a:endParaRPr>
          </a:p>
          <a:p>
            <a:r>
              <a:rPr lang="en-US" sz="2400" dirty="0" err="1">
                <a:solidFill>
                  <a:srgbClr val="FFFF00"/>
                </a:solidFill>
              </a:rPr>
              <a:t>stringstream</a:t>
            </a:r>
            <a:r>
              <a:rPr lang="en-US" sz="2400" dirty="0">
                <a:solidFill>
                  <a:srgbClr val="FFFF00"/>
                </a:solidFill>
              </a:rPr>
              <a:t> ss;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ss &lt;&lt; 123;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string result = </a:t>
            </a:r>
            <a:r>
              <a:rPr lang="en-US" sz="2400" dirty="0" err="1">
                <a:solidFill>
                  <a:srgbClr val="FFFF00"/>
                </a:solidFill>
              </a:rPr>
              <a:t>ss.str</a:t>
            </a:r>
            <a:r>
              <a:rPr lang="en-US" sz="2400" dirty="0">
                <a:solidFill>
                  <a:srgbClr val="FFFF00"/>
                </a:solidFill>
              </a:rPr>
              <a:t>();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sprintf</a:t>
            </a:r>
            <a:r>
              <a:rPr lang="en-US" sz="2400" dirty="0"/>
              <a:t>() in C’s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int number = 3;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char result[10];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 err="1">
                <a:solidFill>
                  <a:srgbClr val="FFFF00"/>
                </a:solidFill>
              </a:rPr>
              <a:t>sprintf</a:t>
            </a:r>
            <a:r>
              <a:rPr lang="en-US" sz="2400" dirty="0">
                <a:solidFill>
                  <a:srgbClr val="FFFF00"/>
                </a:solidFill>
              </a:rPr>
              <a:t>(result, “%d”, number);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0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46" y="737540"/>
            <a:ext cx="811068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>
                <a:ea typeface="+mn-lt"/>
                <a:cs typeface="+mn-lt"/>
              </a:rPr>
              <a:t>ONLINE</a:t>
            </a:r>
            <a:endParaRPr lang="fr-FR" sz="20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  <a:hlinkClick r:id="rId2"/>
              </a:rPr>
              <a:t>Arrays</a:t>
            </a:r>
            <a:endParaRPr lang="en-US" sz="20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  <a:hlinkClick r:id="rId3"/>
              </a:rPr>
              <a:t>C++ Strings</a:t>
            </a:r>
            <a:endParaRPr lang="fr-FR" sz="20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  <a:hlinkClick r:id="rId4"/>
              </a:rPr>
              <a:t>C Strings</a:t>
            </a:r>
            <a:endParaRPr lang="fr-FR" sz="20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  <a:hlinkClick r:id="rId5"/>
              </a:rPr>
              <a:t>C++ String Operator+ Concatenation</a:t>
            </a:r>
            <a:endParaRPr lang="fr-FR" sz="2000" dirty="0">
              <a:ea typeface="+mn-lt"/>
              <a:cs typeface="+mn-lt"/>
            </a:endParaRPr>
          </a:p>
          <a:p>
            <a:endParaRPr lang="fr-FR" sz="2000" b="1" dirty="0">
              <a:ea typeface="+mn-lt"/>
              <a:cs typeface="+mn-lt"/>
            </a:endParaRPr>
          </a:p>
          <a:p>
            <a:r>
              <a:rPr lang="fr-FR" sz="2000" b="1" dirty="0">
                <a:ea typeface="+mn-lt"/>
                <a:cs typeface="+mn-lt"/>
              </a:rPr>
              <a:t>TEXTBOOK</a:t>
            </a:r>
            <a:endParaRPr lang="en-US" sz="2000" dirty="0">
              <a:ea typeface="+mn-lt"/>
              <a:cs typeface="+mn-lt"/>
            </a:endParaRPr>
          </a:p>
          <a:p>
            <a:r>
              <a:rPr lang="fr-FR" sz="2000" b="1" i="1" dirty="0" err="1">
                <a:ea typeface="+mn-lt"/>
                <a:cs typeface="+mn-lt"/>
              </a:rPr>
              <a:t>Review</a:t>
            </a:r>
            <a:endParaRPr lang="fr-FR" sz="2000" dirty="0" err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Control structures (4.4, 4.4.1.1, 4.4.2.1, 4.4.2.3)</a:t>
            </a: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4.5 </a:t>
            </a:r>
            <a:r>
              <a:rPr lang="fr-FR" sz="2000" dirty="0" err="1">
                <a:ea typeface="+mn-lt"/>
                <a:cs typeface="+mn-lt"/>
              </a:rPr>
              <a:t>Functions</a:t>
            </a:r>
            <a:r>
              <a:rPr lang="fr-FR" sz="2000" dirty="0">
                <a:ea typeface="+mn-lt"/>
                <a:cs typeface="+mn-lt"/>
              </a:rPr>
              <a:t> (4.5.1, 4.5.2)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A.5 Expressions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000" dirty="0">
                <a:ea typeface="+mn-lt"/>
                <a:cs typeface="+mn-lt"/>
              </a:rPr>
              <a:t>3.4 Operations and </a:t>
            </a:r>
            <a:r>
              <a:rPr lang="fr-FR" sz="2000" dirty="0" err="1">
                <a:ea typeface="+mn-lt"/>
                <a:cs typeface="+mn-lt"/>
              </a:rPr>
              <a:t>Operators</a:t>
            </a:r>
            <a:endParaRPr lang="fr-FR" sz="20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000" dirty="0">
                <a:ea typeface="+mn-lt"/>
                <a:cs typeface="+mn-lt"/>
              </a:rPr>
              <a:t>3.5 </a:t>
            </a:r>
            <a:r>
              <a:rPr lang="fr-FR" sz="2000" dirty="0" err="1">
                <a:ea typeface="+mn-lt"/>
                <a:cs typeface="+mn-lt"/>
              </a:rPr>
              <a:t>Assignment</a:t>
            </a:r>
            <a:r>
              <a:rPr lang="fr-FR" sz="2000" dirty="0">
                <a:ea typeface="+mn-lt"/>
                <a:cs typeface="+mn-lt"/>
              </a:rPr>
              <a:t> and </a:t>
            </a:r>
            <a:r>
              <a:rPr lang="fr-FR" sz="2000" dirty="0" err="1">
                <a:ea typeface="+mn-lt"/>
                <a:cs typeface="+mn-lt"/>
              </a:rPr>
              <a:t>Initialization</a:t>
            </a:r>
            <a:r>
              <a:rPr lang="fr-FR" sz="2000" dirty="0">
                <a:ea typeface="+mn-lt"/>
                <a:cs typeface="+mn-lt"/>
              </a:rPr>
              <a:t>, 3.5.1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000" dirty="0">
                <a:ea typeface="+mn-lt"/>
                <a:cs typeface="+mn-lt"/>
              </a:rPr>
              <a:t>3.6 Composite </a:t>
            </a:r>
            <a:r>
              <a:rPr lang="fr-FR" sz="2000" dirty="0" err="1">
                <a:ea typeface="+mn-lt"/>
                <a:cs typeface="+mn-lt"/>
              </a:rPr>
              <a:t>assignment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operators</a:t>
            </a:r>
            <a:r>
              <a:rPr lang="fr-FR" sz="2000" dirty="0">
                <a:ea typeface="+mn-lt"/>
                <a:cs typeface="+mn-lt"/>
              </a:rPr>
              <a:t>, 3.6.1</a:t>
            </a:r>
            <a:endParaRPr lang="en-US" sz="2000" dirty="0">
              <a:ea typeface="+mn-lt"/>
              <a:cs typeface="+mn-lt"/>
            </a:endParaRPr>
          </a:p>
          <a:p>
            <a:r>
              <a:rPr lang="fr-FR" sz="2000" i="1" dirty="0" err="1">
                <a:ea typeface="+mn-lt"/>
                <a:cs typeface="+mn-lt"/>
              </a:rPr>
              <a:t>Required</a:t>
            </a:r>
            <a:endParaRPr lang="fr-FR" sz="2000" dirty="0" err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18.6 </a:t>
            </a:r>
            <a:r>
              <a:rPr lang="fr-FR" sz="2000" dirty="0" err="1">
                <a:ea typeface="+mn-lt"/>
                <a:cs typeface="+mn-lt"/>
              </a:rPr>
              <a:t>Arrays</a:t>
            </a:r>
            <a:r>
              <a:rPr lang="fr-FR" sz="2000" dirty="0">
                <a:ea typeface="+mn-lt"/>
                <a:cs typeface="+mn-lt"/>
              </a:rPr>
              <a:t>, 18.6.3 </a:t>
            </a:r>
            <a:r>
              <a:rPr lang="fr-FR" sz="2000" dirty="0" err="1">
                <a:ea typeface="+mn-lt"/>
                <a:cs typeface="+mn-lt"/>
              </a:rPr>
              <a:t>Array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initialization</a:t>
            </a:r>
            <a:endParaRPr lang="fr-F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23.1 </a:t>
            </a:r>
            <a:r>
              <a:rPr lang="fr-FR" sz="2000" dirty="0" err="1">
                <a:ea typeface="+mn-lt"/>
                <a:cs typeface="+mn-lt"/>
              </a:rPr>
              <a:t>Text</a:t>
            </a:r>
            <a:r>
              <a:rPr lang="fr-FR" sz="2000" dirty="0">
                <a:ea typeface="+mn-lt"/>
                <a:cs typeface="+mn-lt"/>
              </a:rPr>
              <a:t>, 23.2 Strings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27.5 C-style strings, B.11.3 C-style strings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35253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00006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98" y="518334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2400" b="1" dirty="0">
              <a:cs typeface="Calibri"/>
            </a:endParaRPr>
          </a:p>
          <a:p>
            <a:r>
              <a:rPr lang="fr-FR" sz="2400" b="1" dirty="0">
                <a:cs typeface="Calibri"/>
              </a:rPr>
              <a:t>REFERENCES</a:t>
            </a:r>
          </a:p>
          <a:p>
            <a:endParaRPr lang="fr-FR" sz="2400" b="1" dirty="0">
              <a:cs typeface="Calibri"/>
            </a:endParaRPr>
          </a:p>
          <a:p>
            <a:r>
              <a:rPr lang="fr-FR" sz="2400" dirty="0">
                <a:hlinkClick r:id="rId2"/>
              </a:rPr>
              <a:t>http://www.cplusplus.com/doc/tutorial/</a:t>
            </a:r>
            <a:endParaRPr lang="fr-FR" sz="2400">
              <a:cs typeface="Calibri"/>
            </a:endParaRPr>
          </a:p>
          <a:p>
            <a:r>
              <a:rPr lang="fr-FR" sz="2400" dirty="0">
                <a:hlinkClick r:id="rId3"/>
              </a:rPr>
              <a:t>http://www.cplusplus.com/files/tutorial.pdf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Program Structure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Structure of a program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Functions</a:t>
            </a:r>
            <a:r>
              <a:rPr lang="fr-FR" sz="2400" dirty="0"/>
              <a:t> (</a:t>
            </a:r>
            <a:r>
              <a:rPr lang="fr-FR" sz="2400" dirty="0" err="1"/>
              <a:t>Functions</a:t>
            </a:r>
            <a:r>
              <a:rPr lang="fr-FR" sz="2400" dirty="0"/>
              <a:t> I)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ym typeface="Zapf Dingbats"/>
              </a:rPr>
              <a:t>Compound Data Types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Arrays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>
                <a:sym typeface="Zapf Dingbats"/>
              </a:rPr>
              <a:t>Character</a:t>
            </a:r>
            <a:r>
              <a:rPr lang="fr-FR" sz="2400" dirty="0">
                <a:sym typeface="Zapf Dingbats"/>
              </a:rPr>
              <a:t> </a:t>
            </a:r>
            <a:r>
              <a:rPr lang="fr-FR" sz="2400" dirty="0" err="1">
                <a:sym typeface="Zapf Dingbats"/>
              </a:rPr>
              <a:t>sequences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35253"/>
            <a:ext cx="435510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368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687577"/>
            <a:ext cx="811068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1" indent="-342900">
              <a:buFontTx/>
              <a:buChar char="•"/>
            </a:pPr>
            <a:r>
              <a:rPr lang="en-US" sz="2400" dirty="0"/>
              <a:t>Review: Control Structures/Examples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Review: Operators</a:t>
            </a:r>
            <a:endParaRPr lang="en-US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Relational/Equality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Standard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Modulus</a:t>
            </a:r>
            <a:endParaRPr lang="en-US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Compound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Unary Operators (++/--)</a:t>
            </a:r>
            <a:endParaRPr lang="en-US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Logical/Conditional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Arrays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C-Style String vs C++ Style String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C/C++ String Initialization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 String Usage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 String API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String Concatenation</a:t>
            </a:r>
            <a:endParaRPr lang="en-US" sz="240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22" y="16324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8735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6985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CONTROL STRUCTURES</a:t>
            </a:r>
          </a:p>
        </p:txBody>
      </p:sp>
      <p:pic>
        <p:nvPicPr>
          <p:cNvPr id="3" name="Picture 2" descr="Screen Shot 2015-02-05 at 2.1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5" y="1312333"/>
            <a:ext cx="3894667" cy="4455627"/>
          </a:xfrm>
          <a:prstGeom prst="rect">
            <a:avLst/>
          </a:prstGeom>
        </p:spPr>
      </p:pic>
      <p:pic>
        <p:nvPicPr>
          <p:cNvPr id="4" name="Picture 3" descr="Screen Shot 2015-02-05 at 2.1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1312332"/>
            <a:ext cx="2929466" cy="188804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487333" y="1219200"/>
            <a:ext cx="84667" cy="5137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2733" y="3064933"/>
            <a:ext cx="7713135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7223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CONTROL STRUCTURE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221" y="1159932"/>
            <a:ext cx="8104845" cy="34224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  Print all positive odd numbers less than 20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x = 1;</a:t>
            </a:r>
            <a:b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while (x != 20) { </a:t>
            </a:r>
            <a:b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x &lt;&lt;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  <a:b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x = x + 2;</a:t>
            </a:r>
            <a:b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/>
                <a:cs typeface="Courier New"/>
              </a:rPr>
              <a:t>WHAT IS WRONG WITH THE ABOVE?</a:t>
            </a:r>
          </a:p>
        </p:txBody>
      </p:sp>
    </p:spTree>
    <p:extLst>
      <p:ext uri="{BB962C8B-B14F-4D97-AF65-F5344CB8AC3E}">
        <p14:creationId xmlns:p14="http://schemas.microsoft.com/office/powerpoint/2010/main" val="221284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7223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CONTROL STRUCTURE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221" y="1159932"/>
            <a:ext cx="8104845" cy="37548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We have an infinite loop – loop that never stops</a:t>
            </a:r>
          </a:p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The loop body should contain an expression that will eventually become false, to break out of a loop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  Print all positive odd numbers less than 20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/>
                <a:cs typeface="Courier New"/>
              </a:rPr>
              <a:t>int x = 1;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while (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x &lt; 20</a:t>
            </a:r>
            <a:r>
              <a:rPr lang="en-US" sz="2400" dirty="0">
                <a:latin typeface="Courier New"/>
                <a:cs typeface="Courier New"/>
              </a:rPr>
              <a:t>) { 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&lt;&lt; x &lt;&lt; </a:t>
            </a:r>
            <a:r>
              <a:rPr lang="en-US" sz="2400" dirty="0" err="1">
                <a:latin typeface="Courier New"/>
                <a:cs typeface="Courier New"/>
              </a:rPr>
              <a:t>endl</a:t>
            </a:r>
            <a:r>
              <a:rPr lang="en-US" sz="2400" dirty="0">
                <a:latin typeface="Courier New"/>
                <a:cs typeface="Courier New"/>
              </a:rPr>
              <a:t>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	x = x + 2;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00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7223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CONTROL STRUCTURE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221" y="1159932"/>
            <a:ext cx="8104845" cy="342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What do you get here?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x = 10;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while (x &gt; 0) {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&lt;&lt; x &lt;&lt; </a:t>
            </a:r>
            <a:r>
              <a:rPr lang="en-US" sz="2400" dirty="0" err="1">
                <a:latin typeface="Courier New"/>
                <a:cs typeface="Courier New"/>
              </a:rPr>
              <a:t>endl</a:t>
            </a:r>
            <a:r>
              <a:rPr lang="en-US" sz="2400" dirty="0">
                <a:latin typeface="Courier New"/>
                <a:cs typeface="Courier New"/>
              </a:rPr>
              <a:t>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	x = x – 3;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}</a:t>
            </a:r>
            <a:br>
              <a:rPr lang="en-US" sz="2400" dirty="0">
                <a:latin typeface="Courier New"/>
                <a:cs typeface="Courier New"/>
              </a:rPr>
            </a:b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What if </a:t>
            </a:r>
            <a:r>
              <a:rPr lang="en-US" sz="2400" dirty="0">
                <a:latin typeface="Courier New"/>
                <a:cs typeface="Courier New"/>
              </a:rPr>
              <a:t>x &lt; 0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29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1505</Words>
  <Application>Microsoft Office PowerPoint</Application>
  <PresentationFormat>On-screen Show (4:3)</PresentationFormat>
  <Paragraphs>326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C/C++ STRINGS - INITIALIZATIONS</vt:lpstr>
      <vt:lpstr>C STRING – USAGE EXAMPLES</vt:lpstr>
      <vt:lpstr>C STRING – USAGE EXAMPLES</vt:lpstr>
      <vt:lpstr>C STRING – APIs from C Standard Library</vt:lpstr>
      <vt:lpstr>C STRING – USAGE EXAMPLES</vt:lpstr>
      <vt:lpstr>C STRING – USAGE 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314</cp:revision>
  <dcterms:created xsi:type="dcterms:W3CDTF">2014-05-27T23:33:29Z</dcterms:created>
  <dcterms:modified xsi:type="dcterms:W3CDTF">2022-09-22T15:11:03Z</dcterms:modified>
</cp:coreProperties>
</file>