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48" r:id="rId2"/>
  </p:sldMasterIdLst>
  <p:notesMasterIdLst>
    <p:notesMasterId r:id="rId20"/>
  </p:notesMasterIdLst>
  <p:handoutMasterIdLst>
    <p:handoutMasterId r:id="rId21"/>
  </p:handoutMasterIdLst>
  <p:sldIdLst>
    <p:sldId id="337" r:id="rId3"/>
    <p:sldId id="336" r:id="rId4"/>
    <p:sldId id="313" r:id="rId5"/>
    <p:sldId id="329" r:id="rId6"/>
    <p:sldId id="335" r:id="rId7"/>
    <p:sldId id="333" r:id="rId8"/>
    <p:sldId id="330" r:id="rId9"/>
    <p:sldId id="331" r:id="rId10"/>
    <p:sldId id="332" r:id="rId11"/>
    <p:sldId id="334" r:id="rId12"/>
    <p:sldId id="328" r:id="rId13"/>
    <p:sldId id="322" r:id="rId14"/>
    <p:sldId id="327" r:id="rId15"/>
    <p:sldId id="323" r:id="rId16"/>
    <p:sldId id="324" r:id="rId17"/>
    <p:sldId id="325" r:id="rId18"/>
    <p:sldId id="32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AB9E4-FD1C-46D0-9F18-8FF547F51F97}" v="4" dt="2022-09-22T14:22:27.856"/>
    <p1510:client id="{9C371491-010E-49C5-95CE-13E4F39E2952}" v="48" dt="2021-10-06T02:02:23.843"/>
    <p1510:client id="{E638ED9F-CBFD-46DA-A6F2-16636B3D6BD3}" v="29" dt="2022-07-27T03:02:02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7" autoAdjust="0"/>
    <p:restoredTop sz="50000" autoAdjust="0"/>
  </p:normalViewPr>
  <p:slideViewPr>
    <p:cSldViewPr snapToGrid="0" snapToObjects="1">
      <p:cViewPr varScale="1">
        <p:scale>
          <a:sx n="128" d="100"/>
          <a:sy n="128" d="100"/>
        </p:scale>
        <p:origin x="1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E638ED9F-CBFD-46DA-A6F2-16636B3D6BD3}"/>
    <pc:docChg chg="modSld">
      <pc:chgData name="Joseph Su" userId="547037e20b00b288" providerId="Windows Live" clId="Web-{E638ED9F-CBFD-46DA-A6F2-16636B3D6BD3}" dt="2022-07-27T03:02:02.086" v="16" actId="20577"/>
      <pc:docMkLst>
        <pc:docMk/>
      </pc:docMkLst>
      <pc:sldChg chg="modSp">
        <pc:chgData name="Joseph Su" userId="547037e20b00b288" providerId="Windows Live" clId="Web-{E638ED9F-CBFD-46DA-A6F2-16636B3D6BD3}" dt="2022-07-27T03:02:02.086" v="16" actId="20577"/>
        <pc:sldMkLst>
          <pc:docMk/>
          <pc:sldMk cId="2015792053" sldId="313"/>
        </pc:sldMkLst>
        <pc:spChg chg="mod">
          <ac:chgData name="Joseph Su" userId="547037e20b00b288" providerId="Windows Live" clId="Web-{E638ED9F-CBFD-46DA-A6F2-16636B3D6BD3}" dt="2022-07-27T03:02:02.086" v="16" actId="20577"/>
          <ac:spMkLst>
            <pc:docMk/>
            <pc:sldMk cId="2015792053" sldId="313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880AB9E4-FD1C-46D0-9F18-8FF547F51F97}"/>
    <pc:docChg chg="modSld">
      <pc:chgData name="Joseph Su" userId="547037e20b00b288" providerId="Windows Live" clId="Web-{880AB9E4-FD1C-46D0-9F18-8FF547F51F97}" dt="2022-09-22T14:22:27.856" v="3" actId="20577"/>
      <pc:docMkLst>
        <pc:docMk/>
      </pc:docMkLst>
      <pc:sldChg chg="modSp">
        <pc:chgData name="Joseph Su" userId="547037e20b00b288" providerId="Windows Live" clId="Web-{880AB9E4-FD1C-46D0-9F18-8FF547F51F97}" dt="2022-09-22T14:22:27.856" v="3" actId="20577"/>
        <pc:sldMkLst>
          <pc:docMk/>
          <pc:sldMk cId="1039548837" sldId="336"/>
        </pc:sldMkLst>
        <pc:spChg chg="mod">
          <ac:chgData name="Joseph Su" userId="547037e20b00b288" providerId="Windows Live" clId="Web-{880AB9E4-FD1C-46D0-9F18-8FF547F51F97}" dt="2022-09-22T14:22:27.856" v="3" actId="20577"/>
          <ac:spMkLst>
            <pc:docMk/>
            <pc:sldMk cId="1039548837" sldId="336"/>
            <ac:spMk id="16" creationId="{699AFFD3-124A-7D4C-A77C-CF762949D539}"/>
          </ac:spMkLst>
        </pc:spChg>
      </pc:sldChg>
    </pc:docChg>
  </pc:docChgLst>
  <pc:docChgLst>
    <pc:chgData name="Joseph Su" userId="547037e20b00b288" providerId="Windows Live" clId="Web-{9C371491-010E-49C5-95CE-13E4F39E2952}"/>
    <pc:docChg chg="addSld delSld modSld addMainMaster delMainMaster modMainMaster">
      <pc:chgData name="Joseph Su" userId="547037e20b00b288" providerId="Windows Live" clId="Web-{9C371491-010E-49C5-95CE-13E4F39E2952}" dt="2021-10-06T02:02:23.843" v="31" actId="20577"/>
      <pc:docMkLst>
        <pc:docMk/>
      </pc:docMkLst>
      <pc:sldChg chg="delSp modSp del mod modClrScheme chgLayout">
        <pc:chgData name="Joseph Su" userId="547037e20b00b288" providerId="Windows Live" clId="Web-{9C371491-010E-49C5-95CE-13E4F39E2952}" dt="2021-10-06T01:59:53.168" v="6"/>
        <pc:sldMkLst>
          <pc:docMk/>
          <pc:sldMk cId="2958975915" sldId="262"/>
        </pc:sldMkLst>
        <pc:spChg chg="del mod ord">
          <ac:chgData name="Joseph Su" userId="547037e20b00b288" providerId="Windows Live" clId="Web-{9C371491-010E-49C5-95CE-13E4F39E2952}" dt="2021-10-06T01:59:40.418" v="2"/>
          <ac:spMkLst>
            <pc:docMk/>
            <pc:sldMk cId="2958975915" sldId="262"/>
            <ac:spMk id="7" creationId="{00000000-0000-0000-0000-000000000000}"/>
          </ac:spMkLst>
        </pc:spChg>
      </pc:sldChg>
      <pc:sldChg chg="delSp modSp del mod modClrScheme delDesignElem chgLayout">
        <pc:chgData name="Joseph Su" userId="547037e20b00b288" providerId="Windows Live" clId="Web-{9C371491-010E-49C5-95CE-13E4F39E2952}" dt="2021-10-06T01:59:57.012" v="7"/>
        <pc:sldMkLst>
          <pc:docMk/>
          <pc:sldMk cId="3128577077" sldId="263"/>
        </pc:sldMkLst>
        <pc:spChg chg="del">
          <ac:chgData name="Joseph Su" userId="547037e20b00b288" providerId="Windows Live" clId="Web-{9C371491-010E-49C5-95CE-13E4F39E2952}" dt="2021-10-06T01:59:20.933" v="0"/>
          <ac:spMkLst>
            <pc:docMk/>
            <pc:sldMk cId="3128577077" sldId="263"/>
            <ac:spMk id="28" creationId="{72CCC3E1-DC7C-CE4C-A2E8-109859B18E72}"/>
          </ac:spMkLst>
        </pc:spChg>
        <pc:spChg chg="del">
          <ac:chgData name="Joseph Su" userId="547037e20b00b288" providerId="Windows Live" clId="Web-{9C371491-010E-49C5-95CE-13E4F39E2952}" dt="2021-10-06T01:59:20.933" v="0"/>
          <ac:spMkLst>
            <pc:docMk/>
            <pc:sldMk cId="3128577077" sldId="263"/>
            <ac:spMk id="29" creationId="{57700AB9-9AC9-FD4B-A224-DCDC2A2E2718}"/>
          </ac:spMkLst>
        </pc:spChg>
        <pc:spChg chg="del">
          <ac:chgData name="Joseph Su" userId="547037e20b00b288" providerId="Windows Live" clId="Web-{9C371491-010E-49C5-95CE-13E4F39E2952}" dt="2021-10-06T01:59:20.933" v="0"/>
          <ac:spMkLst>
            <pc:docMk/>
            <pc:sldMk cId="3128577077" sldId="263"/>
            <ac:spMk id="30" creationId="{3697E369-1616-4547-9F8F-D2E039065E4B}"/>
          </ac:spMkLst>
        </pc:spChg>
        <pc:spChg chg="del">
          <ac:chgData name="Joseph Su" userId="547037e20b00b288" providerId="Windows Live" clId="Web-{9C371491-010E-49C5-95CE-13E4F39E2952}" dt="2021-10-06T01:59:20.933" v="0"/>
          <ac:spMkLst>
            <pc:docMk/>
            <pc:sldMk cId="3128577077" sldId="263"/>
            <ac:spMk id="31" creationId="{8A46F735-67A6-A940-913A-E486CA507D82}"/>
          </ac:spMkLst>
        </pc:spChg>
        <pc:spChg chg="del">
          <ac:chgData name="Joseph Su" userId="547037e20b00b288" providerId="Windows Live" clId="Web-{9C371491-010E-49C5-95CE-13E4F39E2952}" dt="2021-10-06T01:59:20.933" v="0"/>
          <ac:spMkLst>
            <pc:docMk/>
            <pc:sldMk cId="3128577077" sldId="263"/>
            <ac:spMk id="32" creationId="{FEB117A8-2426-0E47-B8A2-649016CB22C4}"/>
          </ac:spMkLst>
        </pc:spChg>
        <pc:spChg chg="del">
          <ac:chgData name="Joseph Su" userId="547037e20b00b288" providerId="Windows Live" clId="Web-{9C371491-010E-49C5-95CE-13E4F39E2952}" dt="2021-10-06T01:59:20.933" v="0"/>
          <ac:spMkLst>
            <pc:docMk/>
            <pc:sldMk cId="3128577077" sldId="263"/>
            <ac:spMk id="33" creationId="{A40B9550-4ADF-5C46-B0ED-E33B94D7DB24}"/>
          </ac:spMkLst>
        </pc:spChg>
        <pc:spChg chg="del">
          <ac:chgData name="Joseph Su" userId="547037e20b00b288" providerId="Windows Live" clId="Web-{9C371491-010E-49C5-95CE-13E4F39E2952}" dt="2021-10-06T01:59:20.933" v="0"/>
          <ac:spMkLst>
            <pc:docMk/>
            <pc:sldMk cId="3128577077" sldId="263"/>
            <ac:spMk id="34" creationId="{890E709C-5487-524D-96CB-5A7D0B81EF51}"/>
          </ac:spMkLst>
        </pc:spChg>
        <pc:spChg chg="del mod ord">
          <ac:chgData name="Joseph Su" userId="547037e20b00b288" providerId="Windows Live" clId="Web-{9C371491-010E-49C5-95CE-13E4F39E2952}" dt="2021-10-06T01:59:42.293" v="3"/>
          <ac:spMkLst>
            <pc:docMk/>
            <pc:sldMk cId="3128577077" sldId="263"/>
            <ac:spMk id="37" creationId="{F959747B-56FB-1941-9546-95A1D59CB388}"/>
          </ac:spMkLst>
        </pc:spChg>
      </pc:sldChg>
      <pc:sldChg chg="delSp modSp mod modClrScheme chgLayout">
        <pc:chgData name="Joseph Su" userId="547037e20b00b288" providerId="Windows Live" clId="Web-{9C371491-010E-49C5-95CE-13E4F39E2952}" dt="2021-10-06T01:59:42.293" v="3"/>
        <pc:sldMkLst>
          <pc:docMk/>
          <pc:sldMk cId="2015792053" sldId="313"/>
        </pc:sldMkLst>
        <pc:spChg chg="del mod ord">
          <ac:chgData name="Joseph Su" userId="547037e20b00b288" providerId="Windows Live" clId="Web-{9C371491-010E-49C5-95CE-13E4F39E2952}" dt="2021-10-06T01:59:42.293" v="3"/>
          <ac:spMkLst>
            <pc:docMk/>
            <pc:sldMk cId="2015792053" sldId="313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9C371491-010E-49C5-95CE-13E4F39E2952}" dt="2021-10-06T01:59:42.293" v="3"/>
        <pc:sldMkLst>
          <pc:docMk/>
          <pc:sldMk cId="1150608409" sldId="322"/>
        </pc:sldMkLst>
        <pc:spChg chg="del mod ord">
          <ac:chgData name="Joseph Su" userId="547037e20b00b288" providerId="Windows Live" clId="Web-{9C371491-010E-49C5-95CE-13E4F39E2952}" dt="2021-10-06T01:59:42.293" v="3"/>
          <ac:spMkLst>
            <pc:docMk/>
            <pc:sldMk cId="1150608409" sldId="322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9C371491-010E-49C5-95CE-13E4F39E2952}" dt="2021-10-06T02:01:48.171" v="21" actId="20577"/>
        <pc:sldMkLst>
          <pc:docMk/>
          <pc:sldMk cId="1903464913" sldId="323"/>
        </pc:sldMkLst>
        <pc:spChg chg="del mod ord">
          <ac:chgData name="Joseph Su" userId="547037e20b00b288" providerId="Windows Live" clId="Web-{9C371491-010E-49C5-95CE-13E4F39E2952}" dt="2021-10-06T01:59:42.293" v="3"/>
          <ac:spMkLst>
            <pc:docMk/>
            <pc:sldMk cId="1903464913" sldId="323"/>
            <ac:spMk id="7" creationId="{00000000-0000-0000-0000-000000000000}"/>
          </ac:spMkLst>
        </pc:spChg>
        <pc:spChg chg="mod">
          <ac:chgData name="Joseph Su" userId="547037e20b00b288" providerId="Windows Live" clId="Web-{9C371491-010E-49C5-95CE-13E4F39E2952}" dt="2021-10-06T02:01:48.171" v="21" actId="20577"/>
          <ac:spMkLst>
            <pc:docMk/>
            <pc:sldMk cId="1903464913" sldId="323"/>
            <ac:spMk id="8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9C371491-010E-49C5-95CE-13E4F39E2952}" dt="2021-10-06T02:02:02.765" v="25" actId="20577"/>
        <pc:sldMkLst>
          <pc:docMk/>
          <pc:sldMk cId="2066033605" sldId="324"/>
        </pc:sldMkLst>
        <pc:spChg chg="del mod ord">
          <ac:chgData name="Joseph Su" userId="547037e20b00b288" providerId="Windows Live" clId="Web-{9C371491-010E-49C5-95CE-13E4F39E2952}" dt="2021-10-06T01:59:42.293" v="3"/>
          <ac:spMkLst>
            <pc:docMk/>
            <pc:sldMk cId="2066033605" sldId="324"/>
            <ac:spMk id="7" creationId="{00000000-0000-0000-0000-000000000000}"/>
          </ac:spMkLst>
        </pc:spChg>
        <pc:spChg chg="mod">
          <ac:chgData name="Joseph Su" userId="547037e20b00b288" providerId="Windows Live" clId="Web-{9C371491-010E-49C5-95CE-13E4F39E2952}" dt="2021-10-06T02:02:02.765" v="25" actId="20577"/>
          <ac:spMkLst>
            <pc:docMk/>
            <pc:sldMk cId="2066033605" sldId="324"/>
            <ac:spMk id="8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9C371491-010E-49C5-95CE-13E4F39E2952}" dt="2021-10-06T02:02:13.703" v="28" actId="20577"/>
        <pc:sldMkLst>
          <pc:docMk/>
          <pc:sldMk cId="2856131050" sldId="325"/>
        </pc:sldMkLst>
        <pc:spChg chg="del mod ord">
          <ac:chgData name="Joseph Su" userId="547037e20b00b288" providerId="Windows Live" clId="Web-{9C371491-010E-49C5-95CE-13E4F39E2952}" dt="2021-10-06T01:59:42.293" v="3"/>
          <ac:spMkLst>
            <pc:docMk/>
            <pc:sldMk cId="2856131050" sldId="325"/>
            <ac:spMk id="7" creationId="{00000000-0000-0000-0000-000000000000}"/>
          </ac:spMkLst>
        </pc:spChg>
        <pc:spChg chg="mod">
          <ac:chgData name="Joseph Su" userId="547037e20b00b288" providerId="Windows Live" clId="Web-{9C371491-010E-49C5-95CE-13E4F39E2952}" dt="2021-10-06T02:02:13.703" v="28" actId="20577"/>
          <ac:spMkLst>
            <pc:docMk/>
            <pc:sldMk cId="2856131050" sldId="325"/>
            <ac:spMk id="8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9C371491-010E-49C5-95CE-13E4F39E2952}" dt="2021-10-06T02:02:23.843" v="31" actId="20577"/>
        <pc:sldMkLst>
          <pc:docMk/>
          <pc:sldMk cId="2782508358" sldId="326"/>
        </pc:sldMkLst>
        <pc:spChg chg="del mod ord">
          <ac:chgData name="Joseph Su" userId="547037e20b00b288" providerId="Windows Live" clId="Web-{9C371491-010E-49C5-95CE-13E4F39E2952}" dt="2021-10-06T01:59:42.293" v="3"/>
          <ac:spMkLst>
            <pc:docMk/>
            <pc:sldMk cId="2782508358" sldId="326"/>
            <ac:spMk id="7" creationId="{00000000-0000-0000-0000-000000000000}"/>
          </ac:spMkLst>
        </pc:spChg>
        <pc:spChg chg="mod">
          <ac:chgData name="Joseph Su" userId="547037e20b00b288" providerId="Windows Live" clId="Web-{9C371491-010E-49C5-95CE-13E4F39E2952}" dt="2021-10-06T02:02:23.843" v="31" actId="20577"/>
          <ac:spMkLst>
            <pc:docMk/>
            <pc:sldMk cId="2782508358" sldId="326"/>
            <ac:spMk id="10" creationId="{00000000-0000-0000-0000-000000000000}"/>
          </ac:spMkLst>
        </pc:spChg>
        <pc:spChg chg="mod">
          <ac:chgData name="Joseph Su" userId="547037e20b00b288" providerId="Windows Live" clId="Web-{9C371491-010E-49C5-95CE-13E4F39E2952}" dt="2021-10-06T02:02:18.406" v="29" actId="20577"/>
          <ac:spMkLst>
            <pc:docMk/>
            <pc:sldMk cId="2782508358" sldId="326"/>
            <ac:spMk id="11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9C371491-010E-49C5-95CE-13E4F39E2952}" dt="2021-10-06T02:01:26.561" v="18" actId="20577"/>
        <pc:sldMkLst>
          <pc:docMk/>
          <pc:sldMk cId="2455760367" sldId="327"/>
        </pc:sldMkLst>
        <pc:spChg chg="del mod ord">
          <ac:chgData name="Joseph Su" userId="547037e20b00b288" providerId="Windows Live" clId="Web-{9C371491-010E-49C5-95CE-13E4F39E2952}" dt="2021-10-06T01:59:42.293" v="3"/>
          <ac:spMkLst>
            <pc:docMk/>
            <pc:sldMk cId="2455760367" sldId="327"/>
            <ac:spMk id="7" creationId="{00000000-0000-0000-0000-000000000000}"/>
          </ac:spMkLst>
        </pc:spChg>
        <pc:spChg chg="mod">
          <ac:chgData name="Joseph Su" userId="547037e20b00b288" providerId="Windows Live" clId="Web-{9C371491-010E-49C5-95CE-13E4F39E2952}" dt="2021-10-06T02:01:26.561" v="18" actId="20577"/>
          <ac:spMkLst>
            <pc:docMk/>
            <pc:sldMk cId="2455760367" sldId="327"/>
            <ac:spMk id="8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9C371491-010E-49C5-95CE-13E4F39E2952}" dt="2021-10-06T02:01:00.279" v="16" actId="20577"/>
        <pc:sldMkLst>
          <pc:docMk/>
          <pc:sldMk cId="3515224205" sldId="328"/>
        </pc:sldMkLst>
        <pc:spChg chg="del mod ord">
          <ac:chgData name="Joseph Su" userId="547037e20b00b288" providerId="Windows Live" clId="Web-{9C371491-010E-49C5-95CE-13E4F39E2952}" dt="2021-10-06T01:59:42.293" v="3"/>
          <ac:spMkLst>
            <pc:docMk/>
            <pc:sldMk cId="3515224205" sldId="328"/>
            <ac:spMk id="7" creationId="{00000000-0000-0000-0000-000000000000}"/>
          </ac:spMkLst>
        </pc:spChg>
        <pc:spChg chg="mod">
          <ac:chgData name="Joseph Su" userId="547037e20b00b288" providerId="Windows Live" clId="Web-{9C371491-010E-49C5-95CE-13E4F39E2952}" dt="2021-10-06T02:00:38.872" v="8" actId="20577"/>
          <ac:spMkLst>
            <pc:docMk/>
            <pc:sldMk cId="3515224205" sldId="328"/>
            <ac:spMk id="11" creationId="{00000000-0000-0000-0000-000000000000}"/>
          </ac:spMkLst>
        </pc:spChg>
        <pc:spChg chg="mod">
          <ac:chgData name="Joseph Su" userId="547037e20b00b288" providerId="Windows Live" clId="Web-{9C371491-010E-49C5-95CE-13E4F39E2952}" dt="2021-10-06T02:00:43.450" v="9" actId="20577"/>
          <ac:spMkLst>
            <pc:docMk/>
            <pc:sldMk cId="3515224205" sldId="328"/>
            <ac:spMk id="14" creationId="{00000000-0000-0000-0000-000000000000}"/>
          </ac:spMkLst>
        </pc:spChg>
        <pc:spChg chg="mod">
          <ac:chgData name="Joseph Su" userId="547037e20b00b288" providerId="Windows Live" clId="Web-{9C371491-010E-49C5-95CE-13E4F39E2952}" dt="2021-10-06T02:00:46.872" v="10" actId="20577"/>
          <ac:spMkLst>
            <pc:docMk/>
            <pc:sldMk cId="3515224205" sldId="328"/>
            <ac:spMk id="17" creationId="{00000000-0000-0000-0000-000000000000}"/>
          </ac:spMkLst>
        </pc:spChg>
        <pc:spChg chg="mod">
          <ac:chgData name="Joseph Su" userId="547037e20b00b288" providerId="Windows Live" clId="Web-{9C371491-010E-49C5-95CE-13E4F39E2952}" dt="2021-10-06T02:00:49.966" v="12" actId="20577"/>
          <ac:spMkLst>
            <pc:docMk/>
            <pc:sldMk cId="3515224205" sldId="328"/>
            <ac:spMk id="20" creationId="{00000000-0000-0000-0000-000000000000}"/>
          </ac:spMkLst>
        </pc:spChg>
        <pc:spChg chg="mod">
          <ac:chgData name="Joseph Su" userId="547037e20b00b288" providerId="Windows Live" clId="Web-{9C371491-010E-49C5-95CE-13E4F39E2952}" dt="2021-10-06T02:01:00.279" v="16" actId="20577"/>
          <ac:spMkLst>
            <pc:docMk/>
            <pc:sldMk cId="3515224205" sldId="328"/>
            <ac:spMk id="23" creationId="{00000000-0000-0000-0000-000000000000}"/>
          </ac:spMkLst>
        </pc:spChg>
        <pc:spChg chg="mod">
          <ac:chgData name="Joseph Su" userId="547037e20b00b288" providerId="Windows Live" clId="Web-{9C371491-010E-49C5-95CE-13E4F39E2952}" dt="2021-10-06T02:00:57.045" v="15" actId="20577"/>
          <ac:spMkLst>
            <pc:docMk/>
            <pc:sldMk cId="3515224205" sldId="328"/>
            <ac:spMk id="25" creationId="{00000000-0000-0000-0000-000000000000}"/>
          </ac:spMkLst>
        </pc:spChg>
        <pc:spChg chg="mod">
          <ac:chgData name="Joseph Su" userId="547037e20b00b288" providerId="Windows Live" clId="Web-{9C371491-010E-49C5-95CE-13E4F39E2952}" dt="2021-10-06T02:00:53.341" v="14" actId="20577"/>
          <ac:spMkLst>
            <pc:docMk/>
            <pc:sldMk cId="3515224205" sldId="328"/>
            <ac:spMk id="28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9C371491-010E-49C5-95CE-13E4F39E2952}" dt="2021-10-06T01:59:42.293" v="3"/>
        <pc:sldMkLst>
          <pc:docMk/>
          <pc:sldMk cId="3962318938" sldId="329"/>
        </pc:sldMkLst>
        <pc:spChg chg="del mod ord">
          <ac:chgData name="Joseph Su" userId="547037e20b00b288" providerId="Windows Live" clId="Web-{9C371491-010E-49C5-95CE-13E4F39E2952}" dt="2021-10-06T01:59:42.293" v="3"/>
          <ac:spMkLst>
            <pc:docMk/>
            <pc:sldMk cId="3962318938" sldId="329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9C371491-010E-49C5-95CE-13E4F39E2952}" dt="2021-10-06T01:59:42.293" v="3"/>
        <pc:sldMkLst>
          <pc:docMk/>
          <pc:sldMk cId="2535603568" sldId="330"/>
        </pc:sldMkLst>
        <pc:spChg chg="del mod ord">
          <ac:chgData name="Joseph Su" userId="547037e20b00b288" providerId="Windows Live" clId="Web-{9C371491-010E-49C5-95CE-13E4F39E2952}" dt="2021-10-06T01:59:42.293" v="3"/>
          <ac:spMkLst>
            <pc:docMk/>
            <pc:sldMk cId="2535603568" sldId="330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9C371491-010E-49C5-95CE-13E4F39E2952}" dt="2021-10-06T01:59:42.293" v="3"/>
        <pc:sldMkLst>
          <pc:docMk/>
          <pc:sldMk cId="3926021926" sldId="331"/>
        </pc:sldMkLst>
        <pc:spChg chg="del mod ord">
          <ac:chgData name="Joseph Su" userId="547037e20b00b288" providerId="Windows Live" clId="Web-{9C371491-010E-49C5-95CE-13E4F39E2952}" dt="2021-10-06T01:59:42.293" v="3"/>
          <ac:spMkLst>
            <pc:docMk/>
            <pc:sldMk cId="3926021926" sldId="331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9C371491-010E-49C5-95CE-13E4F39E2952}" dt="2021-10-06T01:59:42.293" v="3"/>
        <pc:sldMkLst>
          <pc:docMk/>
          <pc:sldMk cId="4201258440" sldId="332"/>
        </pc:sldMkLst>
        <pc:spChg chg="del mod ord">
          <ac:chgData name="Joseph Su" userId="547037e20b00b288" providerId="Windows Live" clId="Web-{9C371491-010E-49C5-95CE-13E4F39E2952}" dt="2021-10-06T01:59:42.293" v="3"/>
          <ac:spMkLst>
            <pc:docMk/>
            <pc:sldMk cId="4201258440" sldId="332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9C371491-010E-49C5-95CE-13E4F39E2952}" dt="2021-10-06T01:59:42.293" v="3"/>
        <pc:sldMkLst>
          <pc:docMk/>
          <pc:sldMk cId="1332957578" sldId="333"/>
        </pc:sldMkLst>
        <pc:spChg chg="del mod ord">
          <ac:chgData name="Joseph Su" userId="547037e20b00b288" providerId="Windows Live" clId="Web-{9C371491-010E-49C5-95CE-13E4F39E2952}" dt="2021-10-06T01:59:42.293" v="3"/>
          <ac:spMkLst>
            <pc:docMk/>
            <pc:sldMk cId="1332957578" sldId="333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9C371491-010E-49C5-95CE-13E4F39E2952}" dt="2021-10-06T01:59:42.293" v="3"/>
        <pc:sldMkLst>
          <pc:docMk/>
          <pc:sldMk cId="3200939521" sldId="334"/>
        </pc:sldMkLst>
        <pc:spChg chg="del mod ord">
          <ac:chgData name="Joseph Su" userId="547037e20b00b288" providerId="Windows Live" clId="Web-{9C371491-010E-49C5-95CE-13E4F39E2952}" dt="2021-10-06T01:59:42.293" v="3"/>
          <ac:spMkLst>
            <pc:docMk/>
            <pc:sldMk cId="3200939521" sldId="334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9C371491-010E-49C5-95CE-13E4F39E2952}" dt="2021-10-06T01:59:42.293" v="3"/>
        <pc:sldMkLst>
          <pc:docMk/>
          <pc:sldMk cId="2721380437" sldId="335"/>
        </pc:sldMkLst>
        <pc:spChg chg="del mod ord">
          <ac:chgData name="Joseph Su" userId="547037e20b00b288" providerId="Windows Live" clId="Web-{9C371491-010E-49C5-95CE-13E4F39E2952}" dt="2021-10-06T01:59:42.293" v="3"/>
          <ac:spMkLst>
            <pc:docMk/>
            <pc:sldMk cId="2721380437" sldId="335"/>
            <ac:spMk id="7" creationId="{00000000-0000-0000-0000-000000000000}"/>
          </ac:spMkLst>
        </pc:spChg>
      </pc:sldChg>
      <pc:sldChg chg="add">
        <pc:chgData name="Joseph Su" userId="547037e20b00b288" providerId="Windows Live" clId="Web-{9C371491-010E-49C5-95CE-13E4F39E2952}" dt="2021-10-06T01:59:50.715" v="4"/>
        <pc:sldMkLst>
          <pc:docMk/>
          <pc:sldMk cId="1039548837" sldId="336"/>
        </pc:sldMkLst>
      </pc:sldChg>
      <pc:sldChg chg="add">
        <pc:chgData name="Joseph Su" userId="547037e20b00b288" providerId="Windows Live" clId="Web-{9C371491-010E-49C5-95CE-13E4F39E2952}" dt="2021-10-06T01:59:50.762" v="5"/>
        <pc:sldMkLst>
          <pc:docMk/>
          <pc:sldMk cId="1289798211" sldId="337"/>
        </pc:sldMkLst>
      </pc:sldChg>
      <pc:sldMasterChg chg="add del addSldLayout delSldLayout">
        <pc:chgData name="Joseph Su" userId="547037e20b00b288" providerId="Windows Live" clId="Web-{9C371491-010E-49C5-95CE-13E4F39E2952}" dt="2021-10-06T01:59:50.715" v="4"/>
        <pc:sldMasterMkLst>
          <pc:docMk/>
          <pc:sldMasterMk cId="3237799214" sldId="2147483648"/>
        </pc:sldMasterMkLst>
        <pc:sldLayoutChg chg="add del">
          <pc:chgData name="Joseph Su" userId="547037e20b00b288" providerId="Windows Live" clId="Web-{9C371491-010E-49C5-95CE-13E4F39E2952}" dt="2021-10-06T01:59:50.715" v="4"/>
          <pc:sldLayoutMkLst>
            <pc:docMk/>
            <pc:sldMasterMk cId="3237799214" sldId="2147483648"/>
            <pc:sldLayoutMk cId="2336302825" sldId="2147483649"/>
          </pc:sldLayoutMkLst>
        </pc:sldLayoutChg>
        <pc:sldLayoutChg chg="add del">
          <pc:chgData name="Joseph Su" userId="547037e20b00b288" providerId="Windows Live" clId="Web-{9C371491-010E-49C5-95CE-13E4F39E2952}" dt="2021-10-06T01:59:50.715" v="4"/>
          <pc:sldLayoutMkLst>
            <pc:docMk/>
            <pc:sldMasterMk cId="3237799214" sldId="2147483648"/>
            <pc:sldLayoutMk cId="1065235626" sldId="2147483650"/>
          </pc:sldLayoutMkLst>
        </pc:sldLayoutChg>
        <pc:sldLayoutChg chg="add del">
          <pc:chgData name="Joseph Su" userId="547037e20b00b288" providerId="Windows Live" clId="Web-{9C371491-010E-49C5-95CE-13E4F39E2952}" dt="2021-10-06T01:59:50.715" v="4"/>
          <pc:sldLayoutMkLst>
            <pc:docMk/>
            <pc:sldMasterMk cId="3237799214" sldId="2147483648"/>
            <pc:sldLayoutMk cId="3991556409" sldId="2147483651"/>
          </pc:sldLayoutMkLst>
        </pc:sldLayoutChg>
        <pc:sldLayoutChg chg="add del">
          <pc:chgData name="Joseph Su" userId="547037e20b00b288" providerId="Windows Live" clId="Web-{9C371491-010E-49C5-95CE-13E4F39E2952}" dt="2021-10-06T01:59:50.715" v="4"/>
          <pc:sldLayoutMkLst>
            <pc:docMk/>
            <pc:sldMasterMk cId="3237799214" sldId="2147483648"/>
            <pc:sldLayoutMk cId="4085653785" sldId="2147483652"/>
          </pc:sldLayoutMkLst>
        </pc:sldLayoutChg>
        <pc:sldLayoutChg chg="add del">
          <pc:chgData name="Joseph Su" userId="547037e20b00b288" providerId="Windows Live" clId="Web-{9C371491-010E-49C5-95CE-13E4F39E2952}" dt="2021-10-06T01:59:50.715" v="4"/>
          <pc:sldLayoutMkLst>
            <pc:docMk/>
            <pc:sldMasterMk cId="3237799214" sldId="2147483648"/>
            <pc:sldLayoutMk cId="1670949317" sldId="2147483653"/>
          </pc:sldLayoutMkLst>
        </pc:sldLayoutChg>
        <pc:sldLayoutChg chg="add del">
          <pc:chgData name="Joseph Su" userId="547037e20b00b288" providerId="Windows Live" clId="Web-{9C371491-010E-49C5-95CE-13E4F39E2952}" dt="2021-10-06T01:59:50.715" v="4"/>
          <pc:sldLayoutMkLst>
            <pc:docMk/>
            <pc:sldMasterMk cId="3237799214" sldId="2147483648"/>
            <pc:sldLayoutMk cId="138027698" sldId="2147483654"/>
          </pc:sldLayoutMkLst>
        </pc:sldLayoutChg>
        <pc:sldLayoutChg chg="add del">
          <pc:chgData name="Joseph Su" userId="547037e20b00b288" providerId="Windows Live" clId="Web-{9C371491-010E-49C5-95CE-13E4F39E2952}" dt="2021-10-06T01:59:50.715" v="4"/>
          <pc:sldLayoutMkLst>
            <pc:docMk/>
            <pc:sldMasterMk cId="3237799214" sldId="2147483648"/>
            <pc:sldLayoutMk cId="2264033941" sldId="2147483655"/>
          </pc:sldLayoutMkLst>
        </pc:sldLayoutChg>
        <pc:sldLayoutChg chg="add del">
          <pc:chgData name="Joseph Su" userId="547037e20b00b288" providerId="Windows Live" clId="Web-{9C371491-010E-49C5-95CE-13E4F39E2952}" dt="2021-10-06T01:59:50.715" v="4"/>
          <pc:sldLayoutMkLst>
            <pc:docMk/>
            <pc:sldMasterMk cId="3237799214" sldId="2147483648"/>
            <pc:sldLayoutMk cId="1735123508" sldId="2147483656"/>
          </pc:sldLayoutMkLst>
        </pc:sldLayoutChg>
        <pc:sldLayoutChg chg="add del">
          <pc:chgData name="Joseph Su" userId="547037e20b00b288" providerId="Windows Live" clId="Web-{9C371491-010E-49C5-95CE-13E4F39E2952}" dt="2021-10-06T01:59:50.715" v="4"/>
          <pc:sldLayoutMkLst>
            <pc:docMk/>
            <pc:sldMasterMk cId="3237799214" sldId="2147483648"/>
            <pc:sldLayoutMk cId="3518999413" sldId="2147483657"/>
          </pc:sldLayoutMkLst>
        </pc:sldLayoutChg>
        <pc:sldLayoutChg chg="add del">
          <pc:chgData name="Joseph Su" userId="547037e20b00b288" providerId="Windows Live" clId="Web-{9C371491-010E-49C5-95CE-13E4F39E2952}" dt="2021-10-06T01:59:50.715" v="4"/>
          <pc:sldLayoutMkLst>
            <pc:docMk/>
            <pc:sldMasterMk cId="3237799214" sldId="2147483648"/>
            <pc:sldLayoutMk cId="1660058986" sldId="2147483658"/>
          </pc:sldLayoutMkLst>
        </pc:sldLayoutChg>
        <pc:sldLayoutChg chg="add del">
          <pc:chgData name="Joseph Su" userId="547037e20b00b288" providerId="Windows Live" clId="Web-{9C371491-010E-49C5-95CE-13E4F39E2952}" dt="2021-10-06T01:59:50.715" v="4"/>
          <pc:sldLayoutMkLst>
            <pc:docMk/>
            <pc:sldMasterMk cId="3237799214" sldId="2147483648"/>
            <pc:sldLayoutMk cId="4118079674" sldId="2147483659"/>
          </pc:sldLayoutMkLst>
        </pc:sldLayoutChg>
      </pc:sldMasterChg>
      <pc:sldMasterChg chg="add del addSldLayout delSldLayout modSldLayout">
        <pc:chgData name="Joseph Su" userId="547037e20b00b288" providerId="Windows Live" clId="Web-{9C371491-010E-49C5-95CE-13E4F39E2952}" dt="2021-10-06T01:59:24.574" v="1"/>
        <pc:sldMasterMkLst>
          <pc:docMk/>
          <pc:sldMasterMk cId="84461081" sldId="2147483660"/>
        </pc:sldMasterMkLst>
        <pc:sldLayoutChg chg="add del mod replId">
          <pc:chgData name="Joseph Su" userId="547037e20b00b288" providerId="Windows Live" clId="Web-{9C371491-010E-49C5-95CE-13E4F39E2952}" dt="2021-10-06T01:59:24.574" v="1"/>
          <pc:sldLayoutMkLst>
            <pc:docMk/>
            <pc:sldMasterMk cId="84461081" sldId="2147483660"/>
            <pc:sldLayoutMk cId="1371185235" sldId="2147483661"/>
          </pc:sldLayoutMkLst>
        </pc:sldLayoutChg>
        <pc:sldLayoutChg chg="add del mod replId">
          <pc:chgData name="Joseph Su" userId="547037e20b00b288" providerId="Windows Live" clId="Web-{9C371491-010E-49C5-95CE-13E4F39E2952}" dt="2021-10-06T01:59:24.574" v="1"/>
          <pc:sldLayoutMkLst>
            <pc:docMk/>
            <pc:sldMasterMk cId="84461081" sldId="2147483660"/>
            <pc:sldLayoutMk cId="2827890486" sldId="2147483662"/>
          </pc:sldLayoutMkLst>
        </pc:sldLayoutChg>
        <pc:sldLayoutChg chg="add del mod replId">
          <pc:chgData name="Joseph Su" userId="547037e20b00b288" providerId="Windows Live" clId="Web-{9C371491-010E-49C5-95CE-13E4F39E2952}" dt="2021-10-06T01:59:24.574" v="1"/>
          <pc:sldLayoutMkLst>
            <pc:docMk/>
            <pc:sldMasterMk cId="84461081" sldId="2147483660"/>
            <pc:sldLayoutMk cId="2187934898" sldId="2147483663"/>
          </pc:sldLayoutMkLst>
        </pc:sldLayoutChg>
        <pc:sldLayoutChg chg="add del mod replId">
          <pc:chgData name="Joseph Su" userId="547037e20b00b288" providerId="Windows Live" clId="Web-{9C371491-010E-49C5-95CE-13E4F39E2952}" dt="2021-10-06T01:59:24.574" v="1"/>
          <pc:sldLayoutMkLst>
            <pc:docMk/>
            <pc:sldMasterMk cId="84461081" sldId="2147483660"/>
            <pc:sldLayoutMk cId="2513927873" sldId="2147483664"/>
          </pc:sldLayoutMkLst>
        </pc:sldLayoutChg>
        <pc:sldLayoutChg chg="add del mod replId">
          <pc:chgData name="Joseph Su" userId="547037e20b00b288" providerId="Windows Live" clId="Web-{9C371491-010E-49C5-95CE-13E4F39E2952}" dt="2021-10-06T01:59:24.574" v="1"/>
          <pc:sldLayoutMkLst>
            <pc:docMk/>
            <pc:sldMasterMk cId="84461081" sldId="2147483660"/>
            <pc:sldLayoutMk cId="1080966890" sldId="2147483665"/>
          </pc:sldLayoutMkLst>
        </pc:sldLayoutChg>
        <pc:sldLayoutChg chg="add del mod replId">
          <pc:chgData name="Joseph Su" userId="547037e20b00b288" providerId="Windows Live" clId="Web-{9C371491-010E-49C5-95CE-13E4F39E2952}" dt="2021-10-06T01:59:24.574" v="1"/>
          <pc:sldLayoutMkLst>
            <pc:docMk/>
            <pc:sldMasterMk cId="84461081" sldId="2147483660"/>
            <pc:sldLayoutMk cId="3596827782" sldId="2147483666"/>
          </pc:sldLayoutMkLst>
        </pc:sldLayoutChg>
        <pc:sldLayoutChg chg="add del mod replId">
          <pc:chgData name="Joseph Su" userId="547037e20b00b288" providerId="Windows Live" clId="Web-{9C371491-010E-49C5-95CE-13E4F39E2952}" dt="2021-10-06T01:59:24.574" v="1"/>
          <pc:sldLayoutMkLst>
            <pc:docMk/>
            <pc:sldMasterMk cId="84461081" sldId="2147483660"/>
            <pc:sldLayoutMk cId="534339901" sldId="2147483667"/>
          </pc:sldLayoutMkLst>
        </pc:sldLayoutChg>
        <pc:sldLayoutChg chg="add del mod replId">
          <pc:chgData name="Joseph Su" userId="547037e20b00b288" providerId="Windows Live" clId="Web-{9C371491-010E-49C5-95CE-13E4F39E2952}" dt="2021-10-06T01:59:24.574" v="1"/>
          <pc:sldLayoutMkLst>
            <pc:docMk/>
            <pc:sldMasterMk cId="84461081" sldId="2147483660"/>
            <pc:sldLayoutMk cId="3632121561" sldId="2147483668"/>
          </pc:sldLayoutMkLst>
        </pc:sldLayoutChg>
        <pc:sldLayoutChg chg="add del mod replId">
          <pc:chgData name="Joseph Su" userId="547037e20b00b288" providerId="Windows Live" clId="Web-{9C371491-010E-49C5-95CE-13E4F39E2952}" dt="2021-10-06T01:59:24.574" v="1"/>
          <pc:sldLayoutMkLst>
            <pc:docMk/>
            <pc:sldMasterMk cId="84461081" sldId="2147483660"/>
            <pc:sldLayoutMk cId="438588236" sldId="2147483669"/>
          </pc:sldLayoutMkLst>
        </pc:sldLayoutChg>
        <pc:sldLayoutChg chg="add del mod replId">
          <pc:chgData name="Joseph Su" userId="547037e20b00b288" providerId="Windows Live" clId="Web-{9C371491-010E-49C5-95CE-13E4F39E2952}" dt="2021-10-06T01:59:24.574" v="1"/>
          <pc:sldLayoutMkLst>
            <pc:docMk/>
            <pc:sldMasterMk cId="84461081" sldId="2147483660"/>
            <pc:sldLayoutMk cId="2618259652" sldId="2147483670"/>
          </pc:sldLayoutMkLst>
        </pc:sldLayoutChg>
        <pc:sldLayoutChg chg="add del mod replId">
          <pc:chgData name="Joseph Su" userId="547037e20b00b288" providerId="Windows Live" clId="Web-{9C371491-010E-49C5-95CE-13E4F39E2952}" dt="2021-10-06T01:59:24.574" v="1"/>
          <pc:sldLayoutMkLst>
            <pc:docMk/>
            <pc:sldMasterMk cId="84461081" sldId="2147483660"/>
            <pc:sldLayoutMk cId="1863394869" sldId="2147483671"/>
          </pc:sldLayoutMkLst>
        </pc:sldLayoutChg>
      </pc:sldMasterChg>
      <pc:sldMasterChg chg="add mod addSldLayout modSldLayout">
        <pc:chgData name="Joseph Su" userId="547037e20b00b288" providerId="Windows Live" clId="Web-{9C371491-010E-49C5-95CE-13E4F39E2952}" dt="2021-10-06T01:59:42.293" v="3"/>
        <pc:sldMasterMkLst>
          <pc:docMk/>
          <pc:sldMasterMk cId="1501178659" sldId="2147483672"/>
        </pc:sldMasterMkLst>
        <pc:sldLayoutChg chg="add mod replId">
          <pc:chgData name="Joseph Su" userId="547037e20b00b288" providerId="Windows Live" clId="Web-{9C371491-010E-49C5-95CE-13E4F39E2952}" dt="2021-10-06T01:59:42.293" v="3"/>
          <pc:sldLayoutMkLst>
            <pc:docMk/>
            <pc:sldMasterMk cId="1501178659" sldId="2147483672"/>
            <pc:sldLayoutMk cId="2898406319" sldId="2147483673"/>
          </pc:sldLayoutMkLst>
        </pc:sldLayoutChg>
        <pc:sldLayoutChg chg="add mod replId">
          <pc:chgData name="Joseph Su" userId="547037e20b00b288" providerId="Windows Live" clId="Web-{9C371491-010E-49C5-95CE-13E4F39E2952}" dt="2021-10-06T01:59:42.293" v="3"/>
          <pc:sldLayoutMkLst>
            <pc:docMk/>
            <pc:sldMasterMk cId="1501178659" sldId="2147483672"/>
            <pc:sldLayoutMk cId="83004123" sldId="2147483674"/>
          </pc:sldLayoutMkLst>
        </pc:sldLayoutChg>
        <pc:sldLayoutChg chg="add mod replId">
          <pc:chgData name="Joseph Su" userId="547037e20b00b288" providerId="Windows Live" clId="Web-{9C371491-010E-49C5-95CE-13E4F39E2952}" dt="2021-10-06T01:59:42.293" v="3"/>
          <pc:sldLayoutMkLst>
            <pc:docMk/>
            <pc:sldMasterMk cId="1501178659" sldId="2147483672"/>
            <pc:sldLayoutMk cId="4096767161" sldId="2147483675"/>
          </pc:sldLayoutMkLst>
        </pc:sldLayoutChg>
        <pc:sldLayoutChg chg="add mod replId">
          <pc:chgData name="Joseph Su" userId="547037e20b00b288" providerId="Windows Live" clId="Web-{9C371491-010E-49C5-95CE-13E4F39E2952}" dt="2021-10-06T01:59:42.293" v="3"/>
          <pc:sldLayoutMkLst>
            <pc:docMk/>
            <pc:sldMasterMk cId="1501178659" sldId="2147483672"/>
            <pc:sldLayoutMk cId="3943003886" sldId="2147483676"/>
          </pc:sldLayoutMkLst>
        </pc:sldLayoutChg>
        <pc:sldLayoutChg chg="add mod replId">
          <pc:chgData name="Joseph Su" userId="547037e20b00b288" providerId="Windows Live" clId="Web-{9C371491-010E-49C5-95CE-13E4F39E2952}" dt="2021-10-06T01:59:42.293" v="3"/>
          <pc:sldLayoutMkLst>
            <pc:docMk/>
            <pc:sldMasterMk cId="1501178659" sldId="2147483672"/>
            <pc:sldLayoutMk cId="4061101879" sldId="2147483677"/>
          </pc:sldLayoutMkLst>
        </pc:sldLayoutChg>
        <pc:sldLayoutChg chg="add mod replId">
          <pc:chgData name="Joseph Su" userId="547037e20b00b288" providerId="Windows Live" clId="Web-{9C371491-010E-49C5-95CE-13E4F39E2952}" dt="2021-10-06T01:59:42.293" v="3"/>
          <pc:sldLayoutMkLst>
            <pc:docMk/>
            <pc:sldMasterMk cId="1501178659" sldId="2147483672"/>
            <pc:sldLayoutMk cId="2233597758" sldId="2147483678"/>
          </pc:sldLayoutMkLst>
        </pc:sldLayoutChg>
        <pc:sldLayoutChg chg="add mod replId">
          <pc:chgData name="Joseph Su" userId="547037e20b00b288" providerId="Windows Live" clId="Web-{9C371491-010E-49C5-95CE-13E4F39E2952}" dt="2021-10-06T01:59:42.293" v="3"/>
          <pc:sldLayoutMkLst>
            <pc:docMk/>
            <pc:sldMasterMk cId="1501178659" sldId="2147483672"/>
            <pc:sldLayoutMk cId="2373354237" sldId="2147483679"/>
          </pc:sldLayoutMkLst>
        </pc:sldLayoutChg>
        <pc:sldLayoutChg chg="add mod replId">
          <pc:chgData name="Joseph Su" userId="547037e20b00b288" providerId="Windows Live" clId="Web-{9C371491-010E-49C5-95CE-13E4F39E2952}" dt="2021-10-06T01:59:42.293" v="3"/>
          <pc:sldLayoutMkLst>
            <pc:docMk/>
            <pc:sldMasterMk cId="1501178659" sldId="2147483672"/>
            <pc:sldLayoutMk cId="2947092787" sldId="2147483680"/>
          </pc:sldLayoutMkLst>
        </pc:sldLayoutChg>
        <pc:sldLayoutChg chg="add mod replId">
          <pc:chgData name="Joseph Su" userId="547037e20b00b288" providerId="Windows Live" clId="Web-{9C371491-010E-49C5-95CE-13E4F39E2952}" dt="2021-10-06T01:59:42.293" v="3"/>
          <pc:sldLayoutMkLst>
            <pc:docMk/>
            <pc:sldMasterMk cId="1501178659" sldId="2147483672"/>
            <pc:sldLayoutMk cId="92469622" sldId="2147483681"/>
          </pc:sldLayoutMkLst>
        </pc:sldLayoutChg>
        <pc:sldLayoutChg chg="add mod replId">
          <pc:chgData name="Joseph Su" userId="547037e20b00b288" providerId="Windows Live" clId="Web-{9C371491-010E-49C5-95CE-13E4F39E2952}" dt="2021-10-06T01:59:42.293" v="3"/>
          <pc:sldLayoutMkLst>
            <pc:docMk/>
            <pc:sldMasterMk cId="1501178659" sldId="2147483672"/>
            <pc:sldLayoutMk cId="3550568762" sldId="2147483682"/>
          </pc:sldLayoutMkLst>
        </pc:sldLayoutChg>
        <pc:sldLayoutChg chg="add mod replId">
          <pc:chgData name="Joseph Su" userId="547037e20b00b288" providerId="Windows Live" clId="Web-{9C371491-010E-49C5-95CE-13E4F39E2952}" dt="2021-10-06T01:59:42.293" v="3"/>
          <pc:sldLayoutMkLst>
            <pc:docMk/>
            <pc:sldMasterMk cId="1501178659" sldId="2147483672"/>
            <pc:sldLayoutMk cId="75070183" sldId="21474836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1A939-E873-7545-83C3-A9FFDD74D50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8787-F766-6E4B-9D8C-911370D46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74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E6518-4571-E541-B906-C1999704BB1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B420C-A319-AA44-93FF-8B9F1BEB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5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063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687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01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B665-A021-DB49-B172-2123FC79F3B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28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D84-42E2-1A4A-8D1A-8554A0C6C18A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56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BD8-F3E4-C241-A786-50C5B39EB280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564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D0F3-8F8D-5746-B7F8-411E819E3B95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37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6C-4672-1346-BFE0-71BF3C11EF5D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93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C026-8C41-3F48-99FE-9C13B93B4C18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69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36F7-CE49-7844-A2F1-6E539A1EED0D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394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F701-6EE8-0347-8100-D35A4138E36E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35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412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D5F1-2183-254E-9B2D-8AF16362E040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41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E78-3625-5347-AE89-14A0FB1ACF94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898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000-E544-4247-ADAB-30B4203AC8BF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96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671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038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018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977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542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92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96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78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B5E0-1A4C-064F-83C1-308195B9F38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9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" TargetMode="External"/><Relationship Id="rId2" Type="http://schemas.openxmlformats.org/officeDocument/2006/relationships/hyperlink" Target="http://www.cplusplus.com/files/tutorial.pdf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files/tutorial.pdf" TargetMode="External"/><Relationship Id="rId2" Type="http://schemas.openxmlformats.org/officeDocument/2006/relationships/hyperlink" Target="http://www.cplusplus.com/doc/tutoria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107" y="1698429"/>
            <a:ext cx="7170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CIS 014 – C++ Programming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Lecturer: Joseph Su</a:t>
            </a:r>
          </a:p>
        </p:txBody>
      </p:sp>
      <p:pic>
        <p:nvPicPr>
          <p:cNvPr id="3" name="Picture 2" descr="Screen Shot 2014-05-26 at 6.5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0" y="5197185"/>
            <a:ext cx="2411563" cy="15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98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72117"/>
            <a:ext cx="53924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ROADMAP FOR LEARNING C++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931334"/>
            <a:ext cx="843051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b="1" dirty="0"/>
              <a:t>Basic Facilities: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preprocessor (defining constants, including files defining </a:t>
            </a:r>
          </a:p>
          <a:p>
            <a:pPr lvl="1"/>
            <a:r>
              <a:rPr lang="en-US" sz="2400" dirty="0"/>
              <a:t>macros, etc.)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data types (int, floating, chars, strings, bits, structured data, </a:t>
            </a:r>
          </a:p>
          <a:p>
            <a:pPr lvl="1"/>
            <a:r>
              <a:rPr lang="en-US" sz="2400" dirty="0"/>
              <a:t>unions, typedef, void)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operators (assignment, arithmetic, logical, bitwise, </a:t>
            </a:r>
          </a:p>
          <a:p>
            <a:pPr lvl="1"/>
            <a:r>
              <a:rPr lang="en-US" sz="2400" dirty="0"/>
              <a:t>function call, cast, sizeof, operator precedence, etc.)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statements, expressions, loop, etc.</a:t>
            </a:r>
          </a:p>
          <a:p>
            <a:pPr marL="800100" lvl="1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b="1" dirty="0"/>
              <a:t>Standard Library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file I/O, string, system error handling, etc.</a:t>
            </a:r>
          </a:p>
          <a:p>
            <a:pPr marL="800100" lvl="1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b="1" dirty="0"/>
              <a:t>C++ Objects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classes, inheritance, friends, protected, private, etc.</a:t>
            </a:r>
          </a:p>
        </p:txBody>
      </p:sp>
    </p:spTree>
    <p:extLst>
      <p:ext uri="{BB962C8B-B14F-4D97-AF65-F5344CB8AC3E}">
        <p14:creationId xmlns:p14="http://schemas.microsoft.com/office/powerpoint/2010/main" val="320093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53" y="179192"/>
            <a:ext cx="55433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ANATOMY OF A C++ PROGRAM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marL="342900" indent="-342900" eaLnBrk="1" hangingPunct="1">
              <a:spcBef>
                <a:spcPct val="20000"/>
              </a:spcBef>
              <a:buClr>
                <a:srgbClr val="3399CC"/>
              </a:buClr>
              <a:buFont typeface="Times" pitchFamily="-16" charset="0"/>
              <a:buNone/>
              <a:defRPr/>
            </a:pPr>
            <a:endParaRPr lang="en-US" kern="0" dirty="0">
              <a:latin typeface="Courier New" pitchFamily="-16" charset="0"/>
              <a:ea typeface="+mn-ea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399CC"/>
              </a:buClr>
              <a:buFont typeface="Times" pitchFamily="-16" charset="0"/>
              <a:buNone/>
              <a:defRPr/>
            </a:pPr>
            <a:r>
              <a:rPr lang="en-US" kern="0" dirty="0">
                <a:latin typeface="Courier New" pitchFamily="-16" charset="0"/>
                <a:ea typeface="+mn-ea"/>
                <a:cs typeface="+mn-cs"/>
              </a:rPr>
              <a:t>#include &lt;iostream&gt;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99CC"/>
              </a:buClr>
              <a:buFont typeface="Times" pitchFamily="-16" charset="0"/>
              <a:buNone/>
              <a:defRPr/>
            </a:pPr>
            <a:r>
              <a:rPr lang="en-US" kern="0" dirty="0">
                <a:latin typeface="Courier New" pitchFamily="-16" charset="0"/>
                <a:ea typeface="+mn-ea"/>
                <a:cs typeface="+mn-cs"/>
              </a:rPr>
              <a:t>using namespace std;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99CC"/>
              </a:buClr>
              <a:buFont typeface="Times" pitchFamily="-16" charset="0"/>
              <a:buNone/>
              <a:defRPr/>
            </a:pPr>
            <a:endParaRPr lang="en-US" kern="0" dirty="0">
              <a:latin typeface="Courier New" pitchFamily="-16" charset="0"/>
              <a:ea typeface="+mn-ea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399CC"/>
              </a:buClr>
              <a:buFont typeface="Times" pitchFamily="-16" charset="0"/>
              <a:buNone/>
              <a:defRPr/>
            </a:pPr>
            <a:r>
              <a:rPr lang="en-US" kern="0" dirty="0">
                <a:latin typeface="Courier New" pitchFamily="-16" charset="0"/>
                <a:ea typeface="+mn-ea"/>
                <a:cs typeface="+mn-cs"/>
              </a:rPr>
              <a:t>int main()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99CC"/>
              </a:buClr>
              <a:buFont typeface="Times" pitchFamily="-16" charset="0"/>
              <a:buNone/>
              <a:defRPr/>
            </a:pPr>
            <a:r>
              <a:rPr lang="en-US" kern="0" dirty="0">
                <a:latin typeface="Courier New" pitchFamily="-16" charset="0"/>
                <a:ea typeface="+mn-ea"/>
                <a:cs typeface="+mn-cs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99CC"/>
              </a:buClr>
              <a:buFont typeface="Times" pitchFamily="-16" charset="0"/>
              <a:buNone/>
              <a:defRPr/>
            </a:pPr>
            <a:endParaRPr lang="en-US" kern="0" dirty="0">
              <a:latin typeface="Courier New" pitchFamily="-16" charset="0"/>
              <a:ea typeface="+mn-ea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399CC"/>
              </a:buClr>
              <a:buFont typeface="Times" pitchFamily="-16" charset="0"/>
              <a:buNone/>
              <a:defRPr/>
            </a:pPr>
            <a:r>
              <a:rPr lang="en-US" kern="0" dirty="0">
                <a:latin typeface="Courier New" pitchFamily="-16" charset="0"/>
                <a:ea typeface="+mn-ea"/>
                <a:cs typeface="+mn-cs"/>
              </a:rPr>
              <a:t>	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99CC"/>
              </a:buClr>
              <a:buFont typeface="Times" pitchFamily="-16" charset="0"/>
              <a:buNone/>
              <a:defRPr/>
            </a:pPr>
            <a:r>
              <a:rPr lang="en-US" kern="0" dirty="0">
                <a:latin typeface="Courier New" pitchFamily="-16" charset="0"/>
                <a:ea typeface="+mn-ea"/>
                <a:cs typeface="+mn-cs"/>
              </a:rPr>
              <a:t>	return 0;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99CC"/>
              </a:buClr>
              <a:buFont typeface="Times" pitchFamily="-16" charset="0"/>
              <a:buNone/>
              <a:defRPr/>
            </a:pPr>
            <a:r>
              <a:rPr lang="en-US" kern="0" dirty="0">
                <a:latin typeface="Courier New" pitchFamily="-16" charset="0"/>
                <a:ea typeface="+mn-ea"/>
                <a:cs typeface="+mn-cs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99CC"/>
              </a:buClr>
              <a:buFontTx/>
              <a:buChar char="•"/>
              <a:defRPr/>
            </a:pPr>
            <a:endParaRPr lang="en-US" sz="3200" kern="0" dirty="0"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3390260" y="1963738"/>
            <a:ext cx="4191000" cy="312738"/>
            <a:chOff x="3072" y="1344"/>
            <a:chExt cx="2640" cy="197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3072" y="144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936" y="1344"/>
              <a:ext cx="177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sz="2000" dirty="0">
                  <a:solidFill>
                    <a:srgbClr val="FFFF00"/>
                  </a:solidFill>
                  <a:latin typeface="Arial"/>
                  <a:ea typeface="ヒラギノ角ゴ Pro W3"/>
                </a:rPr>
                <a:t>include directive</a:t>
              </a:r>
            </a:p>
          </p:txBody>
        </p:sp>
      </p:grpSp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3390260" y="2344742"/>
            <a:ext cx="4343400" cy="312738"/>
            <a:chOff x="3168" y="1680"/>
            <a:chExt cx="2736" cy="197"/>
          </a:xfrm>
        </p:grpSpPr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3168" y="17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3936" y="1680"/>
              <a:ext cx="196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sz="2000" dirty="0">
                  <a:solidFill>
                    <a:srgbClr val="FFFF00"/>
                  </a:solidFill>
                  <a:latin typeface="Arial"/>
                  <a:ea typeface="ヒラギノ角ゴ Pro W3"/>
                </a:rPr>
                <a:t>which namespace to use</a:t>
              </a:r>
            </a:p>
          </p:txBody>
        </p:sp>
      </p:grpSp>
      <p:grpSp>
        <p:nvGrpSpPr>
          <p:cNvPr id="15" name="Group 23"/>
          <p:cNvGrpSpPr>
            <a:grpSpLocks/>
          </p:cNvGrpSpPr>
          <p:nvPr/>
        </p:nvGrpSpPr>
        <p:grpSpPr bwMode="auto">
          <a:xfrm>
            <a:off x="2085523" y="2990854"/>
            <a:ext cx="5257800" cy="352426"/>
            <a:chOff x="1824" y="2016"/>
            <a:chExt cx="3312" cy="222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824" y="21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400" y="2016"/>
              <a:ext cx="273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dirty="0">
                  <a:solidFill>
                    <a:srgbClr val="FFFF00"/>
                  </a:solidFill>
                  <a:latin typeface="Arial"/>
                  <a:ea typeface="ヒラギノ角ゴ Pro W3"/>
                </a:rPr>
                <a:t>beginning of function named </a:t>
              </a:r>
              <a:r>
                <a:rPr lang="en-US" sz="2000" dirty="0">
                  <a:solidFill>
                    <a:srgbClr val="FFFF00"/>
                  </a:solidFill>
                  <a:latin typeface="Courier New"/>
                  <a:ea typeface="ヒラギノ角ゴ Pro W3"/>
                </a:rPr>
                <a:t>main</a:t>
              </a:r>
            </a:p>
          </p:txBody>
        </p:sp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746125" y="3328988"/>
            <a:ext cx="4343400" cy="352425"/>
            <a:chOff x="662" y="2337"/>
            <a:chExt cx="2736" cy="222"/>
          </a:xfrm>
        </p:grpSpPr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662" y="244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1190" y="2337"/>
              <a:ext cx="220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dirty="0">
                  <a:solidFill>
                    <a:srgbClr val="FFFF00"/>
                  </a:solidFill>
                  <a:latin typeface="Arial"/>
                  <a:ea typeface="ヒラギノ角ゴ Pro W3"/>
                </a:rPr>
                <a:t>beginning of block for</a:t>
              </a:r>
              <a:r>
                <a:rPr lang="en-US" sz="2000" dirty="0">
                  <a:solidFill>
                    <a:srgbClr val="FFFF00"/>
                  </a:solidFill>
                  <a:latin typeface="Courier New"/>
                  <a:ea typeface="ヒラギノ角ゴ Pro W3"/>
                </a:rPr>
                <a:t> main</a:t>
              </a:r>
            </a:p>
          </p:txBody>
        </p:sp>
      </p:grpSp>
      <p:grpSp>
        <p:nvGrpSpPr>
          <p:cNvPr id="21" name="Group 30"/>
          <p:cNvGrpSpPr>
            <a:grpSpLocks/>
          </p:cNvGrpSpPr>
          <p:nvPr/>
        </p:nvGrpSpPr>
        <p:grpSpPr bwMode="auto">
          <a:xfrm>
            <a:off x="746125" y="4648200"/>
            <a:ext cx="3503613" cy="330200"/>
            <a:chOff x="624" y="3312"/>
            <a:chExt cx="1892" cy="208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 flipV="1">
              <a:off x="624" y="34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994" y="3312"/>
              <a:ext cx="152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sz="2000" dirty="0">
                  <a:solidFill>
                    <a:srgbClr val="FFFF00"/>
                  </a:solidFill>
                  <a:latin typeface="Arial"/>
                  <a:ea typeface="ヒラギノ角ゴ Pro W3"/>
                </a:rPr>
                <a:t>end of block for  </a:t>
              </a:r>
              <a:r>
                <a:rPr lang="en-US" sz="2000" dirty="0">
                  <a:solidFill>
                    <a:srgbClr val="FFFF00"/>
                  </a:solidFill>
                  <a:latin typeface="Courier New"/>
                  <a:ea typeface="ヒラギノ角ゴ Pro W3"/>
                </a:rPr>
                <a:t>main</a:t>
              </a:r>
            </a:p>
          </p:txBody>
        </p:sp>
      </p:grpSp>
      <p:grpSp>
        <p:nvGrpSpPr>
          <p:cNvPr id="24" name="Group 29"/>
          <p:cNvGrpSpPr>
            <a:grpSpLocks/>
          </p:cNvGrpSpPr>
          <p:nvPr/>
        </p:nvGrpSpPr>
        <p:grpSpPr bwMode="auto">
          <a:xfrm>
            <a:off x="2116138" y="4358387"/>
            <a:ext cx="3903662" cy="329712"/>
            <a:chOff x="2319" y="3024"/>
            <a:chExt cx="1610" cy="180"/>
          </a:xfrm>
        </p:grpSpPr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2350" y="3024"/>
              <a:ext cx="157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sz="2000" dirty="0">
                  <a:solidFill>
                    <a:srgbClr val="FFFF00"/>
                  </a:solidFill>
                  <a:latin typeface="Arial"/>
                  <a:ea typeface="ヒラギノ角ゴ Pro W3"/>
                </a:rPr>
                <a:t>send </a:t>
              </a:r>
              <a:r>
                <a:rPr lang="en-US" sz="2000" dirty="0">
                  <a:solidFill>
                    <a:srgbClr val="FFFF00"/>
                  </a:solidFill>
                  <a:latin typeface="Courier New"/>
                  <a:ea typeface="ヒラギノ角ゴ Pro W3"/>
                </a:rPr>
                <a:t>0</a:t>
              </a:r>
              <a:r>
                <a:rPr lang="en-US" sz="2000" dirty="0">
                  <a:solidFill>
                    <a:srgbClr val="FFFF00"/>
                  </a:solidFill>
                  <a:latin typeface="Arial"/>
                  <a:ea typeface="ヒラギノ角ゴ Pro W3"/>
                </a:rPr>
                <a:t> to operating system</a:t>
              </a:r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 flipH="1" flipV="1">
              <a:off x="2319" y="3072"/>
              <a:ext cx="1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9"/>
          <p:cNvGrpSpPr>
            <a:grpSpLocks/>
          </p:cNvGrpSpPr>
          <p:nvPr/>
        </p:nvGrpSpPr>
        <p:grpSpPr bwMode="auto">
          <a:xfrm>
            <a:off x="1867694" y="3830007"/>
            <a:ext cx="6323012" cy="311641"/>
            <a:chOff x="1848" y="3024"/>
            <a:chExt cx="2608" cy="170"/>
          </a:xfrm>
        </p:grpSpPr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2413" y="3024"/>
              <a:ext cx="204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40" tIns="45720" rIns="91440" bIns="45720" anchor="t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sz="2000" dirty="0">
                  <a:solidFill>
                    <a:srgbClr val="FFFF00"/>
                  </a:solidFill>
                  <a:latin typeface="Arial"/>
                  <a:ea typeface="ヒラギノ角ゴ Pro W3"/>
                </a:rPr>
                <a:t>You will write other C++ statements here</a:t>
              </a:r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 flipH="1">
              <a:off x="1848" y="3072"/>
              <a:ext cx="628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7200" y="931334"/>
            <a:ext cx="306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a console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51522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53" y="179192"/>
            <a:ext cx="37509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#INCLUDE DIRECTIVE</a:t>
            </a:r>
            <a:endParaRPr lang="en-US" sz="3200" b="1" dirty="0">
              <a:latin typeface="Courier"/>
              <a:cs typeface="Courier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4853" y="94826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marL="342900" indent="-342900"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Inserts the contents of another file into the program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This is a preprocessor directive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#include lines are not seen by the compiler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Do </a:t>
            </a:r>
            <a:r>
              <a:rPr lang="en-US" sz="2400" u="sng" dirty="0">
                <a:latin typeface="Calibri"/>
                <a:cs typeface="Calibri"/>
              </a:rPr>
              <a:t>not</a:t>
            </a:r>
            <a:r>
              <a:rPr lang="en-US" sz="2400" dirty="0">
                <a:latin typeface="Calibri"/>
                <a:cs typeface="Calibri"/>
              </a:rPr>
              <a:t> place a semicolon at end of #include 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3533" y="25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0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53" y="179192"/>
            <a:ext cx="42001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SCREEN OUTPUT: </a:t>
            </a:r>
            <a:r>
              <a:rPr lang="en-US" sz="3200" b="1" dirty="0">
                <a:latin typeface="Courier"/>
                <a:cs typeface="Courier"/>
              </a:rPr>
              <a:t>COUT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4853" y="94826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0" bIns="45720" anchor="t"/>
          <a:lstStyle/>
          <a:p>
            <a:r>
              <a:rPr lang="en-US" sz="2400" dirty="0">
                <a:latin typeface="+mj-lt"/>
                <a:cs typeface="Arial" charset="0"/>
              </a:rPr>
              <a:t>The </a:t>
            </a:r>
            <a:r>
              <a:rPr lang="en-US" sz="2400" dirty="0">
                <a:latin typeface="Courier"/>
                <a:cs typeface="Courier"/>
              </a:rPr>
              <a:t>cout</a:t>
            </a:r>
            <a:r>
              <a:rPr lang="en-US" sz="2400" dirty="0">
                <a:latin typeface="+mj-lt"/>
                <a:cs typeface="Arial" charset="0"/>
              </a:rPr>
              <a:t> Statement:</a:t>
            </a:r>
          </a:p>
          <a:p>
            <a:endParaRPr lang="en-US" sz="2400" dirty="0">
              <a:latin typeface="+mj-lt"/>
              <a:cs typeface="Arial" charset="0"/>
            </a:endParaRPr>
          </a:p>
          <a:p>
            <a:pPr marL="800100" lvl="1" indent="-342900"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Displays output on the computer screen</a:t>
            </a:r>
          </a:p>
          <a:p>
            <a:pPr marL="800100" lvl="1" indent="-342900"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Part of the standard library collections (</a:t>
            </a:r>
            <a:r>
              <a:rPr lang="en-US" sz="2400" dirty="0">
                <a:latin typeface="Courier"/>
                <a:cs typeface="Courier"/>
              </a:rPr>
              <a:t>namespace std</a:t>
            </a:r>
            <a:r>
              <a:rPr lang="en-US" sz="2400" dirty="0">
                <a:latin typeface="+mj-lt"/>
                <a:cs typeface="Arial" charset="0"/>
              </a:rPr>
              <a:t>)</a:t>
            </a:r>
          </a:p>
          <a:p>
            <a:pPr marL="800100" lvl="1" indent="-342900">
              <a:buFontTx/>
              <a:buChar char="•"/>
            </a:pPr>
            <a:r>
              <a:rPr lang="en-US" sz="2400" dirty="0">
                <a:latin typeface="+mj-lt"/>
                <a:cs typeface="Arial"/>
              </a:rPr>
              <a:t>You use the </a:t>
            </a:r>
            <a:r>
              <a:rPr lang="en-US" sz="2400" i="1" dirty="0">
                <a:solidFill>
                  <a:srgbClr val="FFFF00"/>
                </a:solidFill>
                <a:latin typeface="+mj-lt"/>
                <a:cs typeface="Arial"/>
              </a:rPr>
              <a:t>stream insertion operator</a:t>
            </a:r>
            <a:r>
              <a:rPr lang="en-US" sz="2400" i="1" dirty="0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lang="en-US" sz="2400" dirty="0">
                <a:latin typeface="+mj-lt"/>
                <a:cs typeface="Arial"/>
              </a:rPr>
              <a:t>&lt;&lt; to send output to </a:t>
            </a:r>
            <a:r>
              <a:rPr lang="en-US" sz="2400" dirty="0">
                <a:latin typeface="Courier"/>
                <a:cs typeface="Courier"/>
              </a:rPr>
              <a:t>cout</a:t>
            </a:r>
            <a:r>
              <a:rPr lang="en-US" sz="2400" dirty="0">
                <a:latin typeface="+mj-lt"/>
                <a:cs typeface="Arial"/>
              </a:rPr>
              <a:t>:</a:t>
            </a:r>
            <a:br>
              <a:rPr lang="en-US" sz="2400" dirty="0">
                <a:latin typeface="+mj-lt"/>
                <a:cs typeface="Arial" charset="0"/>
              </a:rPr>
            </a:br>
            <a:endParaRPr lang="en-US" sz="2400" dirty="0">
              <a:latin typeface="+mj-lt"/>
              <a:cs typeface="Arial" charset="0"/>
            </a:endParaRPr>
          </a:p>
          <a:p>
            <a:pPr lvl="2"/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Courier"/>
                <a:cs typeface="Courier"/>
              </a:rPr>
              <a:t>cout &lt;&lt; "Hello world”;</a:t>
            </a:r>
          </a:p>
          <a:p>
            <a:pPr eaLnBrk="1" hangingPunct="1">
              <a:spcBef>
                <a:spcPct val="20000"/>
              </a:spcBef>
              <a:buClr>
                <a:srgbClr val="3399CC"/>
              </a:buClr>
              <a:defRPr/>
            </a:pPr>
            <a:endParaRPr lang="en-US" sz="2400" kern="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533" y="25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6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53" y="179192"/>
            <a:ext cx="42001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SCREEN OUTPUT: COUT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4853" y="948267"/>
            <a:ext cx="8229600" cy="540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0" bIns="45720" anchor="t"/>
          <a:lstStyle/>
          <a:p>
            <a:pPr marL="342900" indent="-342900">
              <a:lnSpc>
                <a:spcPct val="90000"/>
              </a:lnSpc>
              <a:buFontTx/>
              <a:buChar char="•"/>
            </a:pPr>
            <a:r>
              <a:rPr lang="en-US" sz="2400" dirty="0">
                <a:latin typeface="Calibri"/>
                <a:cs typeface="Calibri"/>
              </a:rPr>
              <a:t>Can be used to send more than one item to cout: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endParaRPr lang="en-US" sz="2400" dirty="0">
              <a:latin typeface="Courier"/>
              <a:cs typeface="Courier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cout &lt;&lt; "Hello " &lt;&lt; "world”;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endParaRPr lang="en-US" sz="2400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2400" dirty="0">
                <a:latin typeface="Calibri"/>
                <a:cs typeface="Calibri"/>
              </a:rPr>
              <a:t>Or:</a:t>
            </a:r>
            <a:br>
              <a:rPr lang="en-US" sz="2400" dirty="0">
                <a:latin typeface="Courier New"/>
                <a:cs typeface="Courier New"/>
              </a:rPr>
            </a:br>
            <a:endParaRPr lang="en-US" sz="2400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cout &lt;&lt; "Hello ";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	cout &lt;&lt; "world";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buFontTx/>
              <a:buChar char="•"/>
            </a:pPr>
            <a:r>
              <a:rPr lang="en-US" sz="2400" dirty="0">
                <a:latin typeface="Times New Roman"/>
                <a:cs typeface="Arial"/>
              </a:rPr>
              <a:t>This produces one line of output:</a:t>
            </a:r>
            <a:br>
              <a:rPr lang="en-US" sz="2400" dirty="0">
                <a:latin typeface="Times New Roman" charset="0"/>
                <a:cs typeface="Arial" charset="0"/>
              </a:rPr>
            </a:br>
            <a:br>
              <a:rPr lang="en-US" sz="2400" dirty="0">
                <a:latin typeface="Times New Roman" charset="0"/>
                <a:cs typeface="Arial" charset="0"/>
              </a:rPr>
            </a:br>
            <a:r>
              <a:rPr lang="en-US" sz="2400" dirty="0">
                <a:solidFill>
                  <a:srgbClr val="FFFF00"/>
                </a:solidFill>
                <a:latin typeface="Courier New"/>
                <a:cs typeface="Arial"/>
              </a:rPr>
              <a:t>cout &lt;&lt; "Programming is ";</a:t>
            </a:r>
            <a:br>
              <a:rPr lang="en-US" sz="2400" dirty="0">
                <a:solidFill>
                  <a:srgbClr val="FFFF00"/>
                </a:solidFill>
                <a:latin typeface="Courier New" charset="0"/>
                <a:cs typeface="Arial" charset="0"/>
              </a:rPr>
            </a:br>
            <a:r>
              <a:rPr lang="en-US" sz="2400" dirty="0">
                <a:solidFill>
                  <a:srgbClr val="FFFF00"/>
                </a:solidFill>
                <a:latin typeface="Courier New"/>
                <a:cs typeface="Arial"/>
              </a:rPr>
              <a:t>cout &lt;&lt; "fun!”;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3533" y="25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6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53" y="179192"/>
            <a:ext cx="41370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SCREEN OUTPUT: ENDL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4853" y="948267"/>
            <a:ext cx="8229600" cy="540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0" bIns="45720" anchor="t"/>
          <a:lstStyle/>
          <a:p>
            <a:r>
              <a:rPr lang="en-US" sz="2400" dirty="0">
                <a:latin typeface="Calibri"/>
                <a:cs typeface="Calibri"/>
              </a:rPr>
              <a:t>The 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endl</a:t>
            </a:r>
            <a:r>
              <a:rPr lang="en-US" sz="24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Manipulator: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>
                <a:latin typeface="Calibri"/>
                <a:cs typeface="Calibri"/>
              </a:rPr>
              <a:t>The 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endl</a:t>
            </a:r>
            <a:r>
              <a:rPr lang="en-US" sz="24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manipulator starts a new line of output. The following produces two lines of output:</a:t>
            </a:r>
            <a:br>
              <a:rPr lang="en-US" sz="2400" dirty="0">
                <a:latin typeface="Calibri"/>
                <a:cs typeface="Calibri"/>
              </a:rPr>
            </a:br>
            <a:br>
              <a:rPr lang="en-US" sz="2400" dirty="0">
                <a:latin typeface="Calibri"/>
                <a:cs typeface="Calibri"/>
              </a:rPr>
            </a:br>
            <a:br>
              <a:rPr lang="en-US" sz="2400" dirty="0">
                <a:latin typeface="Calibri"/>
                <a:cs typeface="Calibri"/>
              </a:rPr>
            </a:b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cout &lt;&lt; "Programming is" &lt;&lt; endl;</a:t>
            </a:r>
            <a:b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</a:b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cout &lt;&lt; "fun!";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3533" y="25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3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53" y="179192"/>
            <a:ext cx="41370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SCREEN OUTPUT: ENDL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4853" y="948268"/>
            <a:ext cx="82296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0" bIns="45720" anchor="t"/>
          <a:lstStyle/>
          <a:p>
            <a:r>
              <a:rPr lang="en-US" sz="2400" dirty="0">
                <a:latin typeface="Calibri"/>
                <a:cs typeface="Calibri"/>
              </a:rPr>
              <a:t>The 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endl</a:t>
            </a:r>
            <a:r>
              <a:rPr lang="en-US" sz="24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Manipulator: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>
                <a:latin typeface="Calibri"/>
                <a:cs typeface="Calibri"/>
              </a:rPr>
              <a:t>The </a:t>
            </a: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endl</a:t>
            </a:r>
            <a:r>
              <a:rPr lang="en-US" sz="24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manipulator starts a new line of output. The following produces two lines of output:</a:t>
            </a:r>
            <a:br>
              <a:rPr lang="en-US" sz="2400" dirty="0">
                <a:latin typeface="Calibri"/>
                <a:cs typeface="Calibri"/>
              </a:rPr>
            </a:br>
            <a:br>
              <a:rPr lang="en-US" sz="2400" dirty="0">
                <a:latin typeface="Calibri"/>
                <a:cs typeface="Calibri"/>
              </a:rPr>
            </a:br>
            <a:br>
              <a:rPr lang="en-US" sz="2400" dirty="0">
                <a:latin typeface="Calibri"/>
                <a:cs typeface="Calibri"/>
              </a:rPr>
            </a:b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cout &lt;&lt; "Programming is" &lt;&lt; endl;</a:t>
            </a:r>
            <a:b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</a:br>
            <a:r>
              <a:rPr lang="en-US" sz="2400" dirty="0">
                <a:solidFill>
                  <a:srgbClr val="FFFF00"/>
                </a:solidFill>
                <a:latin typeface="Courier New"/>
                <a:cs typeface="Courier New"/>
              </a:rPr>
              <a:t>cout &lt;&lt; "fun!";</a:t>
            </a: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pPr lvl="1"/>
            <a:r>
              <a:rPr lang="en-US" sz="2400" dirty="0">
                <a:latin typeface="Calibri"/>
                <a:cs typeface="Calibri"/>
              </a:rPr>
              <a:t>Don’t need quotations around endl. 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The last character in endl is a lowercase L, not the number 1</a:t>
            </a:r>
          </a:p>
          <a:p>
            <a:pPr lvl="1"/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533" y="25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31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53" y="179192"/>
            <a:ext cx="48301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SCREEN OUTPUT: NEWLINE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4853" y="948268"/>
            <a:ext cx="82296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0"/>
          <a:lstStyle/>
          <a:p>
            <a:pPr lvl="1"/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533" y="25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7365" y="780901"/>
            <a:ext cx="829468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Times New Roman" charset="0"/>
              <a:cs typeface="Arial" charset="0"/>
            </a:endParaRPr>
          </a:p>
          <a:p>
            <a:pPr lvl="1"/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79765" y="933301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0" bIns="45720" anchor="t"/>
          <a:lstStyle/>
          <a:p>
            <a:pPr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3200" kern="0" dirty="0">
                <a:latin typeface="+mn-lt"/>
                <a:ea typeface="+mn-ea"/>
                <a:cs typeface="+mn-cs"/>
              </a:rPr>
              <a:t>The newline escape sequence:</a:t>
            </a:r>
            <a:endParaRPr lang="en-US">
              <a:ea typeface="+mn-ea"/>
              <a:cs typeface="+mn-cs"/>
            </a:endParaRPr>
          </a:p>
          <a:p>
            <a:pPr lvl="1">
              <a:spcBef>
                <a:spcPct val="20000"/>
              </a:spcBef>
              <a:buClr>
                <a:srgbClr val="3399CC"/>
              </a:buClr>
              <a:defRPr/>
            </a:pPr>
            <a:r>
              <a:rPr lang="en-US" sz="2800" dirty="0">
                <a:ea typeface="ヒラギノ角ゴ Pro W3" charset="-128"/>
                <a:cs typeface="+mn-cs"/>
              </a:rPr>
              <a:t>You can also use the </a:t>
            </a:r>
            <a:r>
              <a:rPr lang="en-US" sz="2800" b="1" dirty="0">
                <a:latin typeface="Courier New" pitchFamily="-16" charset="0"/>
                <a:ea typeface="ヒラギノ角ゴ Pro W3" charset="-128"/>
                <a:cs typeface="+mn-cs"/>
              </a:rPr>
              <a:t>\n</a:t>
            </a:r>
            <a:r>
              <a:rPr lang="en-US" sz="2800" dirty="0">
                <a:ea typeface="ヒラギノ角ゴ Pro W3" charset="-128"/>
                <a:cs typeface="+mn-cs"/>
              </a:rPr>
              <a:t> escape sequence to start a new line of output. This will produce two lines of output:</a:t>
            </a:r>
            <a:br>
              <a:rPr lang="en-US" sz="2800" dirty="0">
                <a:ea typeface="ヒラギノ角ゴ Pro W3" charset="-128"/>
                <a:cs typeface="+mn-cs"/>
              </a:rPr>
            </a:br>
            <a:br>
              <a:rPr lang="en-US" sz="2800" dirty="0">
                <a:ea typeface="ヒラギノ角ゴ Pro W3" charset="-128"/>
                <a:cs typeface="+mn-cs"/>
              </a:rPr>
            </a:br>
            <a:r>
              <a:rPr lang="en-US" sz="2800" dirty="0">
                <a:latin typeface="Courier New" pitchFamily="-16" charset="0"/>
                <a:ea typeface="ヒラギノ角ゴ Pro W3" charset="-128"/>
                <a:cs typeface="+mn-cs"/>
              </a:rPr>
              <a:t>cout &lt;&lt; "Programming is\n";</a:t>
            </a:r>
            <a:br>
              <a:rPr lang="en-US" sz="2800" dirty="0">
                <a:latin typeface="Courier New" pitchFamily="-16" charset="0"/>
                <a:ea typeface="ヒラギノ角ゴ Pro W3" charset="-128"/>
                <a:cs typeface="+mn-cs"/>
              </a:rPr>
            </a:br>
            <a:r>
              <a:rPr lang="en-US" sz="2800" dirty="0">
                <a:latin typeface="Courier New" pitchFamily="-16" charset="0"/>
                <a:ea typeface="ヒラギノ角ゴ Pro W3" charset="-128"/>
                <a:cs typeface="+mn-cs"/>
              </a:rPr>
              <a:t>cout &lt;&lt; "fun!";</a:t>
            </a:r>
            <a:endParaRPr lang="en-US" sz="2800" kern="0" dirty="0">
              <a:latin typeface="+mn-lt"/>
              <a:ea typeface="ヒラギノ角ゴ Pro W3" charset="-128"/>
              <a:cs typeface="Calibri" panose="020F0502020204030204"/>
            </a:endParaRPr>
          </a:p>
          <a:p>
            <a:pPr marL="742950" lvl="1" indent="-285750">
              <a:spcBef>
                <a:spcPct val="20000"/>
              </a:spcBef>
              <a:buClr>
                <a:srgbClr val="3399CC"/>
              </a:buClr>
              <a:buFontTx/>
              <a:buChar char="–"/>
              <a:defRPr/>
            </a:pPr>
            <a:endParaRPr lang="en-US" sz="2800" kern="0" dirty="0">
              <a:latin typeface="+mn-lt"/>
              <a:ea typeface="ヒラギノ角ゴ Pro W3" charset="-128"/>
              <a:cs typeface="+mn-cs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560228" y="4559151"/>
            <a:ext cx="2857962" cy="63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</a:rPr>
              <a:t>Notice that the 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\n</a:t>
            </a:r>
            <a:r>
              <a:rPr lang="en-US" dirty="0">
                <a:solidFill>
                  <a:srgbClr val="FFFF00"/>
                </a:solidFill>
              </a:rPr>
              <a:t> is INSIDE </a:t>
            </a:r>
            <a:endParaRPr lang="en-US" dirty="0">
              <a:solidFill>
                <a:srgbClr val="FFFF00"/>
              </a:solidFill>
              <a:cs typeface="Calibri"/>
            </a:endParaRP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</a:rPr>
              <a:t>the string.</a:t>
            </a:r>
            <a:endParaRPr lang="en-US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H="1" flipV="1">
            <a:off x="6364653" y="372095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0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286C39-838B-8847-BA87-15C7ADB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D2F37-D3C4-7941-9E7D-9FC883772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3781D-5944-D745-9EC5-54C2C98C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8D4A7-A43F-BE42-B11E-0BE8D67C2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D3FE8-DC13-8C48-A88D-EAE68F86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21">
            <a:extLst>
              <a:ext uri="{FF2B5EF4-FFF2-40B4-BE49-F238E27FC236}">
                <a16:creationId xmlns:a16="http://schemas.microsoft.com/office/drawing/2014/main" id="{3986DCE5-4FB0-674B-AAA8-D820E2CF7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F61CA8-96EA-E941-9B07-6020AE3FF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6CA1F1-06A0-2F43-8D5C-07ABFDF42C92}"/>
              </a:ext>
            </a:extLst>
          </p:cNvPr>
          <p:cNvSpPr txBox="1"/>
          <p:nvPr/>
        </p:nvSpPr>
        <p:spPr>
          <a:xfrm>
            <a:off x="233518" y="626123"/>
            <a:ext cx="256132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AFFD3-124A-7D4C-A77C-CF762949D539}"/>
              </a:ext>
            </a:extLst>
          </p:cNvPr>
          <p:cNvSpPr txBox="1"/>
          <p:nvPr/>
        </p:nvSpPr>
        <p:spPr>
          <a:xfrm>
            <a:off x="3261407" y="241738"/>
            <a:ext cx="5745960" cy="6348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u="sng" dirty="0"/>
              <a:t>Optional Textbook: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Programming: Principles and Practice Using C++, 2nd ed, B. Stroustrup, Addison-Wesley, 2014</a:t>
            </a:r>
            <a:endParaRPr lang="en-US" sz="16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PDF: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2"/>
              </a:rPr>
              <a:t>http://www.cplusplus.com/files/tutorial.pdf</a:t>
            </a: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Online: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3"/>
              </a:rPr>
              <a:t>http://www.cplusplus.com/doc/tutorial/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i="1" dirty="0"/>
              <a:t>The C++ Programming Language, 4th 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B. Stroustrup, Addison-Wesley, 2013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How to Program, 10th ed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Deitel &amp; Deitel</a:t>
            </a:r>
            <a:r>
              <a:rPr lang="en-US" sz="1600" dirty="0"/>
              <a:t>, Pearson Hall, 2016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Primer, 5th 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S. Lippman, J. Lajoie, and B. Moo</a:t>
            </a:r>
            <a:r>
              <a:rPr lang="en-US" sz="1600" dirty="0"/>
              <a:t>, Addison-Wesley, 2012</a:t>
            </a:r>
          </a:p>
        </p:txBody>
      </p:sp>
    </p:spTree>
    <p:extLst>
      <p:ext uri="{BB962C8B-B14F-4D97-AF65-F5344CB8AC3E}">
        <p14:creationId xmlns:p14="http://schemas.microsoft.com/office/powerpoint/2010/main" val="103954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101" y="789278"/>
            <a:ext cx="8110685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 dirty="0">
                <a:cs typeface="Calibri"/>
              </a:rPr>
              <a:t>TEXTBOOK</a:t>
            </a:r>
            <a:endParaRPr lang="fr-FR" sz="2400" b="1" dirty="0"/>
          </a:p>
          <a:p>
            <a:r>
              <a:rPr lang="fr-FR" sz="2400" i="1" dirty="0"/>
              <a:t>(</a:t>
            </a:r>
            <a:r>
              <a:rPr lang="fr-FR" sz="2400" i="1" dirty="0" err="1"/>
              <a:t>Stroustrup</a:t>
            </a:r>
            <a:r>
              <a:rPr lang="fr-FR" sz="2400" i="1" dirty="0"/>
              <a:t>,</a:t>
            </a:r>
            <a:r>
              <a:rPr lang="fr-FR" sz="2400" b="1" dirty="0"/>
              <a:t> </a:t>
            </a:r>
            <a:r>
              <a:rPr lang="fr-FR" sz="2400" i="1" dirty="0" err="1"/>
              <a:t>Programming</a:t>
            </a:r>
            <a:r>
              <a:rPr lang="fr-FR" sz="2400" i="1" dirty="0"/>
              <a:t>: Principles and Practice </a:t>
            </a:r>
            <a:r>
              <a:rPr lang="fr-FR" sz="2400" i="1" dirty="0" err="1"/>
              <a:t>Using</a:t>
            </a:r>
            <a:r>
              <a:rPr lang="fr-FR" sz="2400" i="1" dirty="0"/>
              <a:t> C++)</a:t>
            </a:r>
            <a:endParaRPr lang="fr-FR" dirty="0"/>
          </a:p>
          <a:p>
            <a:pPr marL="342900" indent="-342900">
              <a:buFontTx/>
              <a:buChar char="•"/>
            </a:pPr>
            <a:r>
              <a:rPr lang="en-US" sz="2400" dirty="0"/>
              <a:t>Chapter 0 (pages 1-15)</a:t>
            </a:r>
            <a:endParaRPr lang="fr-FR" sz="2400" dirty="0"/>
          </a:p>
          <a:p>
            <a:pPr marL="342900" indent="-342900">
              <a:buFontTx/>
              <a:buChar char="•"/>
            </a:pPr>
            <a:r>
              <a:rPr lang="fr-FR" sz="2400" dirty="0" err="1"/>
              <a:t>Chapter</a:t>
            </a:r>
            <a:r>
              <a:rPr lang="fr-FR" sz="2400" dirty="0"/>
              <a:t> 1 (pages 17-34)</a:t>
            </a:r>
          </a:p>
          <a:p>
            <a:pPr marL="342900" indent="-342900">
              <a:buFontTx/>
              <a:buChar char="•"/>
            </a:pPr>
            <a:r>
              <a:rPr lang="fr-FR" sz="2400" dirty="0" err="1"/>
              <a:t>Chapter</a:t>
            </a:r>
            <a:r>
              <a:rPr lang="fr-FR" sz="2400" dirty="0"/>
              <a:t> 2 (pages 43-52)</a:t>
            </a:r>
          </a:p>
          <a:p>
            <a:endParaRPr lang="fr-FR" sz="2400" b="1" dirty="0"/>
          </a:p>
          <a:p>
            <a:endParaRPr lang="fr-FR" sz="2400" b="1" dirty="0"/>
          </a:p>
          <a:p>
            <a:r>
              <a:rPr lang="fr-FR" sz="2400" b="1" dirty="0"/>
              <a:t>REFERENCES</a:t>
            </a:r>
            <a:endParaRPr lang="fr-FR" sz="2400" b="1">
              <a:cs typeface="Calibri"/>
            </a:endParaRPr>
          </a:p>
          <a:p>
            <a:r>
              <a:rPr lang="fr-FR" sz="2400" b="1" dirty="0"/>
              <a:t>ONLINE: </a:t>
            </a:r>
            <a:r>
              <a:rPr lang="fr-FR" sz="2400" dirty="0">
                <a:hlinkClick r:id="rId2"/>
              </a:rPr>
              <a:t>http://www.cplusplus.com/doc/tutorial/</a:t>
            </a:r>
            <a:endParaRPr lang="fr-FR" sz="2400" dirty="0"/>
          </a:p>
          <a:p>
            <a:r>
              <a:rPr lang="fr-FR" sz="2400" b="1" dirty="0"/>
              <a:t>PDF: </a:t>
            </a:r>
            <a:r>
              <a:rPr lang="fr-FR" sz="2400" dirty="0">
                <a:hlinkClick r:id="rId3"/>
              </a:rPr>
              <a:t>http://www.cplusplus.com/files/tutorial.pdf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44853" y="179192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201579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53" y="179192"/>
            <a:ext cx="36599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COMPUTER SCIENCE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931334"/>
            <a:ext cx="67505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/>
              <a:t>What is computer science?</a:t>
            </a:r>
          </a:p>
          <a:p>
            <a:pPr marL="285750" indent="-285750">
              <a:buFontTx/>
              <a:buChar char="•"/>
            </a:pPr>
            <a:r>
              <a:rPr lang="en-US" sz="2400" dirty="0"/>
              <a:t>What is programming?</a:t>
            </a:r>
          </a:p>
          <a:p>
            <a:pPr marL="285750" indent="-285750">
              <a:buFontTx/>
              <a:buChar char="•"/>
            </a:pPr>
            <a:r>
              <a:rPr lang="en-US" sz="2400" dirty="0"/>
              <a:t>What is a programming language?</a:t>
            </a:r>
          </a:p>
          <a:p>
            <a:pPr marL="285750" indent="-285750">
              <a:buFontTx/>
              <a:buChar char="•"/>
            </a:pPr>
            <a:r>
              <a:rPr lang="en-US" sz="2400" dirty="0"/>
              <a:t>What is the most popular programming language?</a:t>
            </a:r>
          </a:p>
          <a:p>
            <a:pPr marL="285750" indent="-285750">
              <a:buFontTx/>
              <a:buChar char="•"/>
            </a:pPr>
            <a:r>
              <a:rPr lang="en-US" sz="2400" dirty="0"/>
              <a:t>Why C/C++?</a:t>
            </a:r>
          </a:p>
        </p:txBody>
      </p:sp>
    </p:spTree>
    <p:extLst>
      <p:ext uri="{BB962C8B-B14F-4D97-AF65-F5344CB8AC3E}">
        <p14:creationId xmlns:p14="http://schemas.microsoft.com/office/powerpoint/2010/main" val="396231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853" y="179192"/>
            <a:ext cx="44550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LAYERS OF TECHNOLOGY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938591"/>
            <a:ext cx="70711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b="1" dirty="0"/>
              <a:t>Applications: </a:t>
            </a:r>
          </a:p>
          <a:p>
            <a:pPr marL="742950" lvl="1" indent="-285750">
              <a:buFontTx/>
              <a:buChar char="•"/>
            </a:pPr>
            <a:r>
              <a:rPr lang="en-US" sz="2400" dirty="0"/>
              <a:t>Microsoft Office, web browsers, etc.</a:t>
            </a:r>
          </a:p>
          <a:p>
            <a:pPr marL="285750" indent="-285750">
              <a:buFontTx/>
              <a:buChar char="•"/>
            </a:pPr>
            <a:r>
              <a:rPr lang="en-US" sz="2400" b="1" dirty="0"/>
              <a:t>Operating System: </a:t>
            </a:r>
          </a:p>
          <a:p>
            <a:pPr marL="742950" lvl="1" indent="-285750">
              <a:buFontTx/>
              <a:buChar char="•"/>
            </a:pPr>
            <a:r>
              <a:rPr lang="en-US" sz="2400" dirty="0"/>
              <a:t>Windows 1.0 and beyond, most of Mac OS X, etc.</a:t>
            </a:r>
          </a:p>
          <a:p>
            <a:pPr marL="285750" indent="-285750">
              <a:buFontTx/>
              <a:buChar char="•"/>
            </a:pPr>
            <a:r>
              <a:rPr lang="en-US" sz="2400" b="1" dirty="0"/>
              <a:t>Firmware:</a:t>
            </a:r>
          </a:p>
          <a:p>
            <a:pPr marL="742950" lvl="1" indent="-285750">
              <a:buFontTx/>
              <a:buChar char="•"/>
            </a:pPr>
            <a:r>
              <a:rPr lang="en-US" sz="2400" dirty="0"/>
              <a:t>Drivers</a:t>
            </a:r>
          </a:p>
        </p:txBody>
      </p:sp>
      <p:pic>
        <p:nvPicPr>
          <p:cNvPr id="3" name="Picture 2" descr="Screen Shot 2014-05-20 at 4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49" y="2974494"/>
            <a:ext cx="3723217" cy="33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8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79192"/>
            <a:ext cx="12105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C/C++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931334"/>
            <a:ext cx="24032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/>
              <a:t>C</a:t>
            </a:r>
          </a:p>
          <a:p>
            <a:pPr marL="742950" lvl="1" indent="-285750">
              <a:buFontTx/>
              <a:buChar char="•"/>
            </a:pPr>
            <a:r>
              <a:rPr lang="en-US" sz="2400" dirty="0"/>
              <a:t>Background</a:t>
            </a:r>
          </a:p>
          <a:p>
            <a:pPr marL="742950" lvl="1" indent="-285750">
              <a:buFontTx/>
              <a:buChar char="•"/>
            </a:pPr>
            <a:r>
              <a:rPr lang="en-US" sz="2400" dirty="0"/>
              <a:t>Language</a:t>
            </a:r>
          </a:p>
          <a:p>
            <a:pPr marL="285750" indent="-285750">
              <a:buFontTx/>
              <a:buChar char="•"/>
            </a:pPr>
            <a:r>
              <a:rPr lang="en-US" sz="2400" dirty="0"/>
              <a:t>C++</a:t>
            </a:r>
          </a:p>
          <a:p>
            <a:pPr marL="742950" lvl="1" indent="-285750">
              <a:buFontTx/>
              <a:buChar char="•"/>
            </a:pPr>
            <a:r>
              <a:rPr lang="en-US" sz="2400" dirty="0"/>
              <a:t>Background</a:t>
            </a:r>
          </a:p>
          <a:p>
            <a:pPr marL="742950" lvl="1" indent="-285750">
              <a:buFontTx/>
              <a:buChar char="•"/>
            </a:pPr>
            <a:r>
              <a:rPr lang="en-US" sz="2400" dirty="0"/>
              <a:t>Language</a:t>
            </a:r>
          </a:p>
          <a:p>
            <a:pPr marL="742950" lvl="1" indent="-285750">
              <a:buFontTx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295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72117"/>
            <a:ext cx="30951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C: BACKGROUND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1" y="931334"/>
            <a:ext cx="83190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/>
              <a:t>Developed by Dennis Ritchie of Bell Laboratories, between 1972 and 1973.</a:t>
            </a:r>
          </a:p>
          <a:p>
            <a:pPr marL="285750" indent="-285750">
              <a:buFontTx/>
              <a:buChar char="•"/>
            </a:pPr>
            <a:r>
              <a:rPr lang="en-US" sz="2400" dirty="0"/>
              <a:t>Foundation of C++, Java, JavaScript, PHP, Python, Perl, </a:t>
            </a:r>
            <a:r>
              <a:rPr lang="en-US" sz="2400" dirty="0" err="1"/>
              <a:t>etc</a:t>
            </a:r>
            <a:endParaRPr lang="en-US" sz="2400" dirty="0"/>
          </a:p>
          <a:p>
            <a:pPr marL="285750" indent="-285750">
              <a:buFontTx/>
              <a:buChar char="•"/>
            </a:pPr>
            <a:r>
              <a:rPr lang="en-US" sz="2400" dirty="0"/>
              <a:t>Originally used to write utilities (software) for Linux OS.</a:t>
            </a:r>
          </a:p>
          <a:p>
            <a:pPr marL="285750" indent="-285750">
              <a:buFontTx/>
              <a:buChar char="•"/>
            </a:pPr>
            <a:r>
              <a:rPr lang="en-US" sz="2400" dirty="0"/>
              <a:t>As alternative to Assembly programming in OS and embedded</a:t>
            </a:r>
          </a:p>
          <a:p>
            <a:r>
              <a:rPr lang="en-US" sz="2400" dirty="0"/>
              <a:t>systems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Small, portable, efficient, fast and powerful at low level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Still popular after 40 years</a:t>
            </a:r>
          </a:p>
        </p:txBody>
      </p:sp>
    </p:spTree>
    <p:extLst>
      <p:ext uri="{BB962C8B-B14F-4D97-AF65-F5344CB8AC3E}">
        <p14:creationId xmlns:p14="http://schemas.microsoft.com/office/powerpoint/2010/main" val="253560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72117"/>
            <a:ext cx="30951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C: BACKGROUND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931334"/>
            <a:ext cx="798167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Imperative, procedural - code described as statements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subroutines as functions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arguments - passed by value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procedural - code in blocks, and blocks can call upon </a:t>
            </a:r>
          </a:p>
          <a:p>
            <a:r>
              <a:rPr lang="en-US" sz="2400" dirty="0"/>
              <a:t>each other in a structured way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strongly typed - variable with declared type at compile time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fast, no run time indirections vs. dynamically typed system</a:t>
            </a:r>
          </a:p>
          <a:p>
            <a:endParaRPr lang="en-US" sz="2400" dirty="0"/>
          </a:p>
          <a:p>
            <a:r>
              <a:rPr lang="en-US" sz="2400" b="1" dirty="0"/>
              <a:t>Evolution: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ANSI C (C89, C90)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function prototypes, void pointers, etc.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C99: include C++ style comments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C14 latest today (2014)</a:t>
            </a:r>
          </a:p>
        </p:txBody>
      </p:sp>
    </p:spTree>
    <p:extLst>
      <p:ext uri="{BB962C8B-B14F-4D97-AF65-F5344CB8AC3E}">
        <p14:creationId xmlns:p14="http://schemas.microsoft.com/office/powerpoint/2010/main" val="392602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72117"/>
            <a:ext cx="35038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C++: BACKGROUND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56893"/>
            <a:ext cx="802264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Developed by Bjarne Stroustrup in late 1970s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Object-oriented, procedural, functional 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C++ extends C by adding powerful features while retaining C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Very popular after 30 years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Foundation behind vast number of medium to large scale </a:t>
            </a:r>
          </a:p>
          <a:p>
            <a:r>
              <a:rPr lang="en-US" sz="2400" dirty="0"/>
              <a:t>Applications, such as Microsoft Office, Adobe Photoshop,</a:t>
            </a:r>
          </a:p>
          <a:p>
            <a:r>
              <a:rPr lang="en-US" sz="2400" dirty="0"/>
              <a:t>Illustrator, Firefox, Google Chrome, etc.</a:t>
            </a:r>
          </a:p>
          <a:p>
            <a:r>
              <a:rPr lang="en-US" sz="2400" b="1" dirty="0"/>
              <a:t>Evolution: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C++98 -&gt; C++03 -&gt; C++TR1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First standard was ratified in 1998, called C++98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C++03 was issued in 2003 with bug fixes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C++TR1 (technical report version) evolves into C++11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C++11 still the very widely adopted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C++14 came out in 12/14 is is now the de-facto standard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C++17 came out Dec 1, 2017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C++20 came out Feb 2020</a:t>
            </a:r>
          </a:p>
        </p:txBody>
      </p:sp>
    </p:spTree>
    <p:extLst>
      <p:ext uri="{BB962C8B-B14F-4D97-AF65-F5344CB8AC3E}">
        <p14:creationId xmlns:p14="http://schemas.microsoft.com/office/powerpoint/2010/main" val="420125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40711</TotalTime>
  <Words>1046</Words>
  <Application>Microsoft Office PowerPoint</Application>
  <PresentationFormat>On-screen Show (4:3)</PresentationFormat>
  <Paragraphs>179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Joseph Su</cp:lastModifiedBy>
  <cp:revision>1966</cp:revision>
  <dcterms:created xsi:type="dcterms:W3CDTF">2014-05-27T23:33:29Z</dcterms:created>
  <dcterms:modified xsi:type="dcterms:W3CDTF">2022-09-22T14:22:30Z</dcterms:modified>
</cp:coreProperties>
</file>