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H" userId="efc5ca33d8de9e17" providerId="LiveId" clId="{E6518D98-42C7-49AB-852E-C788FEFDD8D0}"/>
    <pc:docChg chg="delSld modSld">
      <pc:chgData name="Anthony H" userId="efc5ca33d8de9e17" providerId="LiveId" clId="{E6518D98-42C7-49AB-852E-C788FEFDD8D0}" dt="2025-06-17T02:29:35.363" v="40" actId="20577"/>
      <pc:docMkLst>
        <pc:docMk/>
      </pc:docMkLst>
      <pc:sldChg chg="modSp mod">
        <pc:chgData name="Anthony H" userId="efc5ca33d8de9e17" providerId="LiveId" clId="{E6518D98-42C7-49AB-852E-C788FEFDD8D0}" dt="2025-06-17T02:28:53.643" v="26" actId="20577"/>
        <pc:sldMkLst>
          <pc:docMk/>
          <pc:sldMk cId="4210018127" sldId="256"/>
        </pc:sldMkLst>
        <pc:spChg chg="mod">
          <ac:chgData name="Anthony H" userId="efc5ca33d8de9e17" providerId="LiveId" clId="{E6518D98-42C7-49AB-852E-C788FEFDD8D0}" dt="2025-06-17T02:28:53.643" v="26" actId="20577"/>
          <ac:spMkLst>
            <pc:docMk/>
            <pc:sldMk cId="4210018127" sldId="256"/>
            <ac:spMk id="2" creationId="{6207A11D-2528-17F8-F503-00A613C8B14B}"/>
          </ac:spMkLst>
        </pc:spChg>
      </pc:sldChg>
      <pc:sldChg chg="del">
        <pc:chgData name="Anthony H" userId="efc5ca33d8de9e17" providerId="LiveId" clId="{E6518D98-42C7-49AB-852E-C788FEFDD8D0}" dt="2025-06-17T02:28:20.986" v="0" actId="47"/>
        <pc:sldMkLst>
          <pc:docMk/>
          <pc:sldMk cId="350966096" sldId="257"/>
        </pc:sldMkLst>
      </pc:sldChg>
      <pc:sldChg chg="del">
        <pc:chgData name="Anthony H" userId="efc5ca33d8de9e17" providerId="LiveId" clId="{E6518D98-42C7-49AB-852E-C788FEFDD8D0}" dt="2025-06-17T02:28:22.404" v="1" actId="47"/>
        <pc:sldMkLst>
          <pc:docMk/>
          <pc:sldMk cId="1495054460" sldId="258"/>
        </pc:sldMkLst>
      </pc:sldChg>
      <pc:sldChg chg="del">
        <pc:chgData name="Anthony H" userId="efc5ca33d8de9e17" providerId="LiveId" clId="{E6518D98-42C7-49AB-852E-C788FEFDD8D0}" dt="2025-06-17T02:28:24.315" v="3" actId="47"/>
        <pc:sldMkLst>
          <pc:docMk/>
          <pc:sldMk cId="2841280360" sldId="259"/>
        </pc:sldMkLst>
      </pc:sldChg>
      <pc:sldChg chg="del">
        <pc:chgData name="Anthony H" userId="efc5ca33d8de9e17" providerId="LiveId" clId="{E6518D98-42C7-49AB-852E-C788FEFDD8D0}" dt="2025-06-17T02:28:25.126" v="4" actId="47"/>
        <pc:sldMkLst>
          <pc:docMk/>
          <pc:sldMk cId="655405024" sldId="263"/>
        </pc:sldMkLst>
      </pc:sldChg>
      <pc:sldChg chg="del">
        <pc:chgData name="Anthony H" userId="efc5ca33d8de9e17" providerId="LiveId" clId="{E6518D98-42C7-49AB-852E-C788FEFDD8D0}" dt="2025-06-17T02:28:26.062" v="5" actId="47"/>
        <pc:sldMkLst>
          <pc:docMk/>
          <pc:sldMk cId="3051471015" sldId="264"/>
        </pc:sldMkLst>
      </pc:sldChg>
      <pc:sldChg chg="del">
        <pc:chgData name="Anthony H" userId="efc5ca33d8de9e17" providerId="LiveId" clId="{E6518D98-42C7-49AB-852E-C788FEFDD8D0}" dt="2025-06-17T02:28:26.793" v="6" actId="47"/>
        <pc:sldMkLst>
          <pc:docMk/>
          <pc:sldMk cId="2104930350" sldId="265"/>
        </pc:sldMkLst>
      </pc:sldChg>
      <pc:sldChg chg="del">
        <pc:chgData name="Anthony H" userId="efc5ca33d8de9e17" providerId="LiveId" clId="{E6518D98-42C7-49AB-852E-C788FEFDD8D0}" dt="2025-06-17T02:28:23.445" v="2" actId="47"/>
        <pc:sldMkLst>
          <pc:docMk/>
          <pc:sldMk cId="1219386313" sldId="267"/>
        </pc:sldMkLst>
      </pc:sldChg>
      <pc:sldChg chg="modSp mod">
        <pc:chgData name="Anthony H" userId="efc5ca33d8de9e17" providerId="LiveId" clId="{E6518D98-42C7-49AB-852E-C788FEFDD8D0}" dt="2025-06-17T02:29:35.363" v="40" actId="20577"/>
        <pc:sldMkLst>
          <pc:docMk/>
          <pc:sldMk cId="979988039" sldId="276"/>
        </pc:sldMkLst>
        <pc:spChg chg="mod">
          <ac:chgData name="Anthony H" userId="efc5ca33d8de9e17" providerId="LiveId" clId="{E6518D98-42C7-49AB-852E-C788FEFDD8D0}" dt="2025-06-17T02:29:35.363" v="40" actId="20577"/>
          <ac:spMkLst>
            <pc:docMk/>
            <pc:sldMk cId="979988039" sldId="276"/>
            <ac:spMk id="9" creationId="{8C4BC691-4638-CBB5-5A1D-FB8982288726}"/>
          </ac:spMkLst>
        </pc:spChg>
      </pc:sldChg>
      <pc:sldChg chg="del">
        <pc:chgData name="Anthony H" userId="efc5ca33d8de9e17" providerId="LiveId" clId="{E6518D98-42C7-49AB-852E-C788FEFDD8D0}" dt="2025-06-17T02:28:27.500" v="7" actId="47"/>
        <pc:sldMkLst>
          <pc:docMk/>
          <pc:sldMk cId="1452658391" sldId="283"/>
        </pc:sldMkLst>
      </pc:sldChg>
      <pc:sldChg chg="del">
        <pc:chgData name="Anthony H" userId="efc5ca33d8de9e17" providerId="LiveId" clId="{E6518D98-42C7-49AB-852E-C788FEFDD8D0}" dt="2025-06-17T02:28:28.263" v="8" actId="47"/>
        <pc:sldMkLst>
          <pc:docMk/>
          <pc:sldMk cId="2685454827" sldId="285"/>
        </pc:sldMkLst>
      </pc:sldChg>
      <pc:sldChg chg="del">
        <pc:chgData name="Anthony H" userId="efc5ca33d8de9e17" providerId="LiveId" clId="{E6518D98-42C7-49AB-852E-C788FEFDD8D0}" dt="2025-06-17T02:28:30.399" v="9" actId="47"/>
        <pc:sldMkLst>
          <pc:docMk/>
          <pc:sldMk cId="3337119774" sldId="286"/>
        </pc:sldMkLst>
      </pc:sldChg>
    </pc:docChg>
  </pc:docChgLst>
  <pc:docChgLst>
    <pc:chgData name="Anthony H" userId="efc5ca33d8de9e17" providerId="LiveId" clId="{D2B81F6D-EE9A-4F8F-B892-823C550B8964}"/>
    <pc:docChg chg="undo custSel addSld delSld modSld sldOrd">
      <pc:chgData name="Anthony H" userId="efc5ca33d8de9e17" providerId="LiveId" clId="{D2B81F6D-EE9A-4F8F-B892-823C550B8964}" dt="2025-05-06T18:43:46.312" v="8197" actId="22"/>
      <pc:docMkLst>
        <pc:docMk/>
      </pc:docMkLst>
      <pc:sldChg chg="modSp mod">
        <pc:chgData name="Anthony H" userId="efc5ca33d8de9e17" providerId="LiveId" clId="{D2B81F6D-EE9A-4F8F-B892-823C550B8964}" dt="2025-05-02T12:38:35.317" v="1157" actId="313"/>
        <pc:sldMkLst>
          <pc:docMk/>
          <pc:sldMk cId="4210018127" sldId="256"/>
        </pc:sldMkLst>
        <pc:spChg chg="mod">
          <ac:chgData name="Anthony H" userId="efc5ca33d8de9e17" providerId="LiveId" clId="{D2B81F6D-EE9A-4F8F-B892-823C550B8964}" dt="2025-05-02T12:38:35.317" v="1157" actId="313"/>
          <ac:spMkLst>
            <pc:docMk/>
            <pc:sldMk cId="4210018127" sldId="256"/>
            <ac:spMk id="2" creationId="{6207A11D-2528-17F8-F503-00A613C8B14B}"/>
          </ac:spMkLst>
        </pc:spChg>
      </pc:sldChg>
      <pc:sldChg chg="modSp mod">
        <pc:chgData name="Anthony H" userId="efc5ca33d8de9e17" providerId="LiveId" clId="{D2B81F6D-EE9A-4F8F-B892-823C550B8964}" dt="2025-05-02T14:47:43.882" v="6603" actId="20577"/>
        <pc:sldMkLst>
          <pc:docMk/>
          <pc:sldMk cId="350966096" sldId="257"/>
        </pc:sldMkLst>
      </pc:sldChg>
      <pc:sldChg chg="addSp delSp modSp add mod">
        <pc:chgData name="Anthony H" userId="efc5ca33d8de9e17" providerId="LiveId" clId="{D2B81F6D-EE9A-4F8F-B892-823C550B8964}" dt="2025-05-02T14:47:50.312" v="6604" actId="20577"/>
        <pc:sldMkLst>
          <pc:docMk/>
          <pc:sldMk cId="1495054460" sldId="258"/>
        </pc:sldMkLst>
      </pc:sldChg>
      <pc:sldChg chg="addSp delSp modSp add mod">
        <pc:chgData name="Anthony H" userId="efc5ca33d8de9e17" providerId="LiveId" clId="{D2B81F6D-EE9A-4F8F-B892-823C550B8964}" dt="2025-04-19T13:26:42.471" v="718" actId="20577"/>
        <pc:sldMkLst>
          <pc:docMk/>
          <pc:sldMk cId="2841280360" sldId="259"/>
        </pc:sldMkLst>
      </pc:sldChg>
      <pc:sldChg chg="addSp delSp modSp new del mod">
        <pc:chgData name="Anthony H" userId="efc5ca33d8de9e17" providerId="LiveId" clId="{D2B81F6D-EE9A-4F8F-B892-823C550B8964}" dt="2025-05-02T15:25:36.876" v="7528" actId="47"/>
        <pc:sldMkLst>
          <pc:docMk/>
          <pc:sldMk cId="4286956152" sldId="260"/>
        </pc:sldMkLst>
      </pc:sldChg>
      <pc:sldChg chg="addSp delSp modSp new del mod">
        <pc:chgData name="Anthony H" userId="efc5ca33d8de9e17" providerId="LiveId" clId="{D2B81F6D-EE9A-4F8F-B892-823C550B8964}" dt="2025-05-01T20:16:19.592" v="1091" actId="47"/>
        <pc:sldMkLst>
          <pc:docMk/>
          <pc:sldMk cId="2334411743" sldId="261"/>
        </pc:sldMkLst>
      </pc:sldChg>
      <pc:sldChg chg="addSp modSp new del mod">
        <pc:chgData name="Anthony H" userId="efc5ca33d8de9e17" providerId="LiveId" clId="{D2B81F6D-EE9A-4F8F-B892-823C550B8964}" dt="2025-05-01T20:16:20.408" v="1092" actId="47"/>
        <pc:sldMkLst>
          <pc:docMk/>
          <pc:sldMk cId="1477988351" sldId="262"/>
        </pc:sldMkLst>
      </pc:sldChg>
      <pc:sldChg chg="addSp delSp modSp add mod">
        <pc:chgData name="Anthony H" userId="efc5ca33d8de9e17" providerId="LiveId" clId="{D2B81F6D-EE9A-4F8F-B892-823C550B8964}" dt="2025-05-02T15:35:11.722" v="7624" actId="115"/>
        <pc:sldMkLst>
          <pc:docMk/>
          <pc:sldMk cId="655405024" sldId="263"/>
        </pc:sldMkLst>
      </pc:sldChg>
      <pc:sldChg chg="addSp delSp modSp add mod">
        <pc:chgData name="Anthony H" userId="efc5ca33d8de9e17" providerId="LiveId" clId="{D2B81F6D-EE9A-4F8F-B892-823C550B8964}" dt="2025-05-02T15:17:55.878" v="7379" actId="1076"/>
        <pc:sldMkLst>
          <pc:docMk/>
          <pc:sldMk cId="3051471015" sldId="264"/>
        </pc:sldMkLst>
      </pc:sldChg>
      <pc:sldChg chg="addSp delSp modSp add mod">
        <pc:chgData name="Anthony H" userId="efc5ca33d8de9e17" providerId="LiveId" clId="{D2B81F6D-EE9A-4F8F-B892-823C550B8964}" dt="2025-05-02T15:55:44.123" v="7697" actId="207"/>
        <pc:sldMkLst>
          <pc:docMk/>
          <pc:sldMk cId="2104930350" sldId="265"/>
        </pc:sldMkLst>
      </pc:sldChg>
      <pc:sldChg chg="delSp modSp add del mod ord">
        <pc:chgData name="Anthony H" userId="efc5ca33d8de9e17" providerId="LiveId" clId="{D2B81F6D-EE9A-4F8F-B892-823C550B8964}" dt="2025-05-02T16:03:11.020" v="7698" actId="2696"/>
        <pc:sldMkLst>
          <pc:docMk/>
          <pc:sldMk cId="28218657" sldId="266"/>
        </pc:sldMkLst>
      </pc:sldChg>
      <pc:sldChg chg="addSp delSp modSp add mod">
        <pc:chgData name="Anthony H" userId="efc5ca33d8de9e17" providerId="LiveId" clId="{D2B81F6D-EE9A-4F8F-B892-823C550B8964}" dt="2025-05-02T17:26:46.755" v="8194" actId="22"/>
        <pc:sldMkLst>
          <pc:docMk/>
          <pc:sldMk cId="1219386313" sldId="267"/>
        </pc:sldMkLst>
      </pc:sldChg>
      <pc:sldChg chg="add del">
        <pc:chgData name="Anthony H" userId="efc5ca33d8de9e17" providerId="LiveId" clId="{D2B81F6D-EE9A-4F8F-B892-823C550B8964}" dt="2025-05-01T20:16:37.218" v="1101"/>
        <pc:sldMkLst>
          <pc:docMk/>
          <pc:sldMk cId="1962078483" sldId="267"/>
        </pc:sldMkLst>
      </pc:sldChg>
      <pc:sldChg chg="modSp new del mod">
        <pc:chgData name="Anthony H" userId="efc5ca33d8de9e17" providerId="LiveId" clId="{D2B81F6D-EE9A-4F8F-B892-823C550B8964}" dt="2025-05-02T16:05:23.262" v="7853" actId="2696"/>
        <pc:sldMkLst>
          <pc:docMk/>
          <pc:sldMk cId="1364581495" sldId="268"/>
        </pc:sldMkLst>
      </pc:sldChg>
      <pc:sldChg chg="addSp modSp new mod">
        <pc:chgData name="Anthony H" userId="efc5ca33d8de9e17" providerId="LiveId" clId="{D2B81F6D-EE9A-4F8F-B892-823C550B8964}" dt="2025-05-02T12:50:19.231" v="2159" actId="1076"/>
        <pc:sldMkLst>
          <pc:docMk/>
          <pc:sldMk cId="3474075207" sldId="269"/>
        </pc:sldMkLst>
        <pc:spChg chg="mod">
          <ac:chgData name="Anthony H" userId="efc5ca33d8de9e17" providerId="LiveId" clId="{D2B81F6D-EE9A-4F8F-B892-823C550B8964}" dt="2025-05-02T12:47:47.910" v="2029" actId="20577"/>
          <ac:spMkLst>
            <pc:docMk/>
            <pc:sldMk cId="3474075207" sldId="269"/>
            <ac:spMk id="2" creationId="{0AC3A920-7FC3-6E54-3E29-B31F539A5F7B}"/>
          </ac:spMkLst>
        </pc:spChg>
        <pc:spChg chg="mod">
          <ac:chgData name="Anthony H" userId="efc5ca33d8de9e17" providerId="LiveId" clId="{D2B81F6D-EE9A-4F8F-B892-823C550B8964}" dt="2025-05-02T12:48:58.981" v="2045" actId="27636"/>
          <ac:spMkLst>
            <pc:docMk/>
            <pc:sldMk cId="3474075207" sldId="269"/>
            <ac:spMk id="3" creationId="{D0B75DFA-18A5-8061-5BD0-3076A8AE61BB}"/>
          </ac:spMkLst>
        </pc:spChg>
        <pc:spChg chg="add mod">
          <ac:chgData name="Anthony H" userId="efc5ca33d8de9e17" providerId="LiveId" clId="{D2B81F6D-EE9A-4F8F-B892-823C550B8964}" dt="2025-05-02T12:50:19.231" v="2159" actId="1076"/>
          <ac:spMkLst>
            <pc:docMk/>
            <pc:sldMk cId="3474075207" sldId="269"/>
            <ac:spMk id="4" creationId="{15500673-D960-AA42-4035-89AB507AB3CD}"/>
          </ac:spMkLst>
        </pc:spChg>
        <pc:picChg chg="add mod">
          <ac:chgData name="Anthony H" userId="efc5ca33d8de9e17" providerId="LiveId" clId="{D2B81F6D-EE9A-4F8F-B892-823C550B8964}" dt="2025-05-02T12:49:05.052" v="2046" actId="1076"/>
          <ac:picMkLst>
            <pc:docMk/>
            <pc:sldMk cId="3474075207" sldId="269"/>
            <ac:picMk id="1026" creationId="{DE03B634-49A2-138D-142F-1F6353AE1508}"/>
          </ac:picMkLst>
        </pc:picChg>
      </pc:sldChg>
      <pc:sldChg chg="modSp add mod">
        <pc:chgData name="Anthony H" userId="efc5ca33d8de9e17" providerId="LiveId" clId="{D2B81F6D-EE9A-4F8F-B892-823C550B8964}" dt="2025-05-02T12:52:23.649" v="2366" actId="20577"/>
        <pc:sldMkLst>
          <pc:docMk/>
          <pc:sldMk cId="354001959" sldId="270"/>
        </pc:sldMkLst>
        <pc:spChg chg="mod">
          <ac:chgData name="Anthony H" userId="efc5ca33d8de9e17" providerId="LiveId" clId="{D2B81F6D-EE9A-4F8F-B892-823C550B8964}" dt="2025-05-02T12:50:27.697" v="2160" actId="20577"/>
          <ac:spMkLst>
            <pc:docMk/>
            <pc:sldMk cId="354001959" sldId="270"/>
            <ac:spMk id="2" creationId="{6F6690BC-F5A8-A8FC-E4A8-26B8D7CD657E}"/>
          </ac:spMkLst>
        </pc:spChg>
        <pc:spChg chg="mod">
          <ac:chgData name="Anthony H" userId="efc5ca33d8de9e17" providerId="LiveId" clId="{D2B81F6D-EE9A-4F8F-B892-823C550B8964}" dt="2025-05-02T12:52:23.649" v="2366" actId="20577"/>
          <ac:spMkLst>
            <pc:docMk/>
            <pc:sldMk cId="354001959" sldId="270"/>
            <ac:spMk id="3" creationId="{CEC892E7-E81E-6B07-E130-42A78A1F8529}"/>
          </ac:spMkLst>
        </pc:spChg>
      </pc:sldChg>
      <pc:sldChg chg="addSp delSp modSp add mod">
        <pc:chgData name="Anthony H" userId="efc5ca33d8de9e17" providerId="LiveId" clId="{D2B81F6D-EE9A-4F8F-B892-823C550B8964}" dt="2025-05-02T12:58:02.319" v="2962"/>
        <pc:sldMkLst>
          <pc:docMk/>
          <pc:sldMk cId="427107564" sldId="271"/>
        </pc:sldMkLst>
        <pc:spChg chg="mod">
          <ac:chgData name="Anthony H" userId="efc5ca33d8de9e17" providerId="LiveId" clId="{D2B81F6D-EE9A-4F8F-B892-823C550B8964}" dt="2025-05-02T12:55:33.329" v="2670" actId="20577"/>
          <ac:spMkLst>
            <pc:docMk/>
            <pc:sldMk cId="427107564" sldId="271"/>
            <ac:spMk id="2" creationId="{ACF81551-5A88-7541-263F-F9EFC65D6E3D}"/>
          </ac:spMkLst>
        </pc:spChg>
        <pc:spChg chg="add mod">
          <ac:chgData name="Anthony H" userId="efc5ca33d8de9e17" providerId="LiveId" clId="{D2B81F6D-EE9A-4F8F-B892-823C550B8964}" dt="2025-05-02T12:54:12.739" v="2520" actId="1076"/>
          <ac:spMkLst>
            <pc:docMk/>
            <pc:sldMk cId="427107564" sldId="271"/>
            <ac:spMk id="8" creationId="{DC84BA6F-EBA4-77B7-4849-BFE5EA3D2870}"/>
          </ac:spMkLst>
        </pc:spChg>
        <pc:spChg chg="add mod">
          <ac:chgData name="Anthony H" userId="efc5ca33d8de9e17" providerId="LiveId" clId="{D2B81F6D-EE9A-4F8F-B892-823C550B8964}" dt="2025-05-02T12:57:53.095" v="2960" actId="20577"/>
          <ac:spMkLst>
            <pc:docMk/>
            <pc:sldMk cId="427107564" sldId="271"/>
            <ac:spMk id="9" creationId="{AEE770FA-CA3A-9D37-4E4A-40E0FD0044C6}"/>
          </ac:spMkLst>
        </pc:spChg>
        <pc:picChg chg="add mod">
          <ac:chgData name="Anthony H" userId="efc5ca33d8de9e17" providerId="LiveId" clId="{D2B81F6D-EE9A-4F8F-B892-823C550B8964}" dt="2025-05-02T12:54:08.478" v="2519" actId="1076"/>
          <ac:picMkLst>
            <pc:docMk/>
            <pc:sldMk cId="427107564" sldId="271"/>
            <ac:picMk id="7" creationId="{FA97038E-37DB-085F-334E-9A1C6F2D21C6}"/>
          </ac:picMkLst>
        </pc:picChg>
      </pc:sldChg>
      <pc:sldChg chg="addSp delSp modSp add mod">
        <pc:chgData name="Anthony H" userId="efc5ca33d8de9e17" providerId="LiveId" clId="{D2B81F6D-EE9A-4F8F-B892-823C550B8964}" dt="2025-05-02T14:53:59.714" v="6772" actId="1076"/>
        <pc:sldMkLst>
          <pc:docMk/>
          <pc:sldMk cId="1169743390" sldId="272"/>
        </pc:sldMkLst>
        <pc:spChg chg="mod">
          <ac:chgData name="Anthony H" userId="efc5ca33d8de9e17" providerId="LiveId" clId="{D2B81F6D-EE9A-4F8F-B892-823C550B8964}" dt="2025-05-02T12:58:37.407" v="2985" actId="20577"/>
          <ac:spMkLst>
            <pc:docMk/>
            <pc:sldMk cId="1169743390" sldId="272"/>
            <ac:spMk id="2" creationId="{EAC94AEF-9209-C02B-AA6F-EF8DBFBF56DA}"/>
          </ac:spMkLst>
        </pc:spChg>
        <pc:spChg chg="add mod">
          <ac:chgData name="Anthony H" userId="efc5ca33d8de9e17" providerId="LiveId" clId="{D2B81F6D-EE9A-4F8F-B892-823C550B8964}" dt="2025-05-02T13:15:23.615" v="3506" actId="20577"/>
          <ac:spMkLst>
            <pc:docMk/>
            <pc:sldMk cId="1169743390" sldId="272"/>
            <ac:spMk id="10" creationId="{65E4B2B9-CE2C-3182-1D02-4E3FE044DF00}"/>
          </ac:spMkLst>
        </pc:spChg>
        <pc:spChg chg="add mod">
          <ac:chgData name="Anthony H" userId="efc5ca33d8de9e17" providerId="LiveId" clId="{D2B81F6D-EE9A-4F8F-B892-823C550B8964}" dt="2025-05-02T14:53:59.714" v="6772" actId="1076"/>
          <ac:spMkLst>
            <pc:docMk/>
            <pc:sldMk cId="1169743390" sldId="272"/>
            <ac:spMk id="11" creationId="{E349F09C-121F-9050-F0D3-8A546F33BB4F}"/>
          </ac:spMkLst>
        </pc:spChg>
        <pc:picChg chg="add mod">
          <ac:chgData name="Anthony H" userId="efc5ca33d8de9e17" providerId="LiveId" clId="{D2B81F6D-EE9A-4F8F-B892-823C550B8964}" dt="2025-05-02T13:11:28.711" v="3001" actId="1076"/>
          <ac:picMkLst>
            <pc:docMk/>
            <pc:sldMk cId="1169743390" sldId="272"/>
            <ac:picMk id="6" creationId="{0CA417BF-27E4-DE63-3E6A-0B41C462D9EB}"/>
          </ac:picMkLst>
        </pc:picChg>
      </pc:sldChg>
      <pc:sldChg chg="addSp delSp modSp add mod">
        <pc:chgData name="Anthony H" userId="efc5ca33d8de9e17" providerId="LiveId" clId="{D2B81F6D-EE9A-4F8F-B892-823C550B8964}" dt="2025-05-02T14:54:26.266" v="6807" actId="1076"/>
        <pc:sldMkLst>
          <pc:docMk/>
          <pc:sldMk cId="1884119756" sldId="273"/>
        </pc:sldMkLst>
        <pc:spChg chg="mod">
          <ac:chgData name="Anthony H" userId="efc5ca33d8de9e17" providerId="LiveId" clId="{D2B81F6D-EE9A-4F8F-B892-823C550B8964}" dt="2025-05-02T13:26:56.482" v="3969" actId="20577"/>
          <ac:spMkLst>
            <pc:docMk/>
            <pc:sldMk cId="1884119756" sldId="273"/>
            <ac:spMk id="2" creationId="{CB985C84-011B-1632-4CD7-9D3991471571}"/>
          </ac:spMkLst>
        </pc:spChg>
        <pc:spChg chg="add mod">
          <ac:chgData name="Anthony H" userId="efc5ca33d8de9e17" providerId="LiveId" clId="{D2B81F6D-EE9A-4F8F-B892-823C550B8964}" dt="2025-05-02T13:45:56.234" v="4618" actId="1076"/>
          <ac:spMkLst>
            <pc:docMk/>
            <pc:sldMk cId="1884119756" sldId="273"/>
            <ac:spMk id="3" creationId="{583B56B6-06BE-7C28-288C-A78F004AD8EE}"/>
          </ac:spMkLst>
        </pc:spChg>
        <pc:spChg chg="add mod">
          <ac:chgData name="Anthony H" userId="efc5ca33d8de9e17" providerId="LiveId" clId="{D2B81F6D-EE9A-4F8F-B892-823C550B8964}" dt="2025-05-02T13:46:32.806" v="4671" actId="1076"/>
          <ac:spMkLst>
            <pc:docMk/>
            <pc:sldMk cId="1884119756" sldId="273"/>
            <ac:spMk id="9" creationId="{35F2D434-7772-463C-2E6D-0326A00F6A94}"/>
          </ac:spMkLst>
        </pc:spChg>
        <pc:spChg chg="add mod">
          <ac:chgData name="Anthony H" userId="efc5ca33d8de9e17" providerId="LiveId" clId="{D2B81F6D-EE9A-4F8F-B892-823C550B8964}" dt="2025-05-02T14:54:26.266" v="6807" actId="1076"/>
          <ac:spMkLst>
            <pc:docMk/>
            <pc:sldMk cId="1884119756" sldId="273"/>
            <ac:spMk id="11" creationId="{5AAA4DFE-BC50-82B7-CF64-827D67E25F7B}"/>
          </ac:spMkLst>
        </pc:spChg>
        <pc:picChg chg="add mod modCrop">
          <ac:chgData name="Anthony H" userId="efc5ca33d8de9e17" providerId="LiveId" clId="{D2B81F6D-EE9A-4F8F-B892-823C550B8964}" dt="2025-05-02T13:26:31.074" v="3956" actId="1076"/>
          <ac:picMkLst>
            <pc:docMk/>
            <pc:sldMk cId="1884119756" sldId="273"/>
            <ac:picMk id="5" creationId="{584DC48C-CF0B-6C3B-EE42-20F540DC5E64}"/>
          </ac:picMkLst>
        </pc:picChg>
      </pc:sldChg>
      <pc:sldChg chg="addSp modSp add mod">
        <pc:chgData name="Anthony H" userId="efc5ca33d8de9e17" providerId="LiveId" clId="{D2B81F6D-EE9A-4F8F-B892-823C550B8964}" dt="2025-05-02T13:31:21.714" v="4213" actId="1076"/>
        <pc:sldMkLst>
          <pc:docMk/>
          <pc:sldMk cId="3378905422" sldId="274"/>
        </pc:sldMkLst>
        <pc:spChg chg="mod">
          <ac:chgData name="Anthony H" userId="efc5ca33d8de9e17" providerId="LiveId" clId="{D2B81F6D-EE9A-4F8F-B892-823C550B8964}" dt="2025-05-02T13:27:03.336" v="3993" actId="20577"/>
          <ac:spMkLst>
            <pc:docMk/>
            <pc:sldMk cId="3378905422" sldId="274"/>
            <ac:spMk id="2" creationId="{6AFCB2AF-4A6B-EC9F-EE68-77694456D631}"/>
          </ac:spMkLst>
        </pc:spChg>
        <pc:spChg chg="mod">
          <ac:chgData name="Anthony H" userId="efc5ca33d8de9e17" providerId="LiveId" clId="{D2B81F6D-EE9A-4F8F-B892-823C550B8964}" dt="2025-05-02T13:31:03.604" v="4176" actId="20577"/>
          <ac:spMkLst>
            <pc:docMk/>
            <pc:sldMk cId="3378905422" sldId="274"/>
            <ac:spMk id="3" creationId="{62295BA7-85B6-D01B-0DAE-76B328E7F8C8}"/>
          </ac:spMkLst>
        </pc:spChg>
        <pc:spChg chg="add mod">
          <ac:chgData name="Anthony H" userId="efc5ca33d8de9e17" providerId="LiveId" clId="{D2B81F6D-EE9A-4F8F-B892-823C550B8964}" dt="2025-05-02T13:31:21.714" v="4213" actId="1076"/>
          <ac:spMkLst>
            <pc:docMk/>
            <pc:sldMk cId="3378905422" sldId="274"/>
            <ac:spMk id="6" creationId="{E8BC996C-EC18-73D1-3599-FF11DFE42DB5}"/>
          </ac:spMkLst>
        </pc:spChg>
        <pc:picChg chg="add mod">
          <ac:chgData name="Anthony H" userId="efc5ca33d8de9e17" providerId="LiveId" clId="{D2B81F6D-EE9A-4F8F-B892-823C550B8964}" dt="2025-05-02T13:29:41.736" v="4017" actId="1076"/>
          <ac:picMkLst>
            <pc:docMk/>
            <pc:sldMk cId="3378905422" sldId="274"/>
            <ac:picMk id="4" creationId="{69730DF4-DB9E-568F-2599-EC9B63E7978B}"/>
          </ac:picMkLst>
        </pc:picChg>
        <pc:picChg chg="mod">
          <ac:chgData name="Anthony H" userId="efc5ca33d8de9e17" providerId="LiveId" clId="{D2B81F6D-EE9A-4F8F-B892-823C550B8964}" dt="2025-05-02T13:29:47.421" v="4020" actId="1076"/>
          <ac:picMkLst>
            <pc:docMk/>
            <pc:sldMk cId="3378905422" sldId="274"/>
            <ac:picMk id="5" creationId="{C4877A3C-5FDF-3733-148F-CB199CB9674C}"/>
          </ac:picMkLst>
        </pc:picChg>
      </pc:sldChg>
      <pc:sldChg chg="addSp delSp modSp add mod">
        <pc:chgData name="Anthony H" userId="efc5ca33d8de9e17" providerId="LiveId" clId="{D2B81F6D-EE9A-4F8F-B892-823C550B8964}" dt="2025-05-03T03:16:13.125" v="8195" actId="1076"/>
        <pc:sldMkLst>
          <pc:docMk/>
          <pc:sldMk cId="1429269602" sldId="275"/>
        </pc:sldMkLst>
        <pc:spChg chg="mod">
          <ac:chgData name="Anthony H" userId="efc5ca33d8de9e17" providerId="LiveId" clId="{D2B81F6D-EE9A-4F8F-B892-823C550B8964}" dt="2025-05-02T13:31:39.937" v="4217" actId="20577"/>
          <ac:spMkLst>
            <pc:docMk/>
            <pc:sldMk cId="1429269602" sldId="275"/>
            <ac:spMk id="2" creationId="{935DBF0C-0A2D-8566-D37A-32F24239B03C}"/>
          </ac:spMkLst>
        </pc:spChg>
        <pc:spChg chg="mod">
          <ac:chgData name="Anthony H" userId="efc5ca33d8de9e17" providerId="LiveId" clId="{D2B81F6D-EE9A-4F8F-B892-823C550B8964}" dt="2025-05-02T13:40:19.339" v="4443" actId="113"/>
          <ac:spMkLst>
            <pc:docMk/>
            <pc:sldMk cId="1429269602" sldId="275"/>
            <ac:spMk id="3" creationId="{F04BB5B7-9AAF-F3FA-295A-8772ACA49838}"/>
          </ac:spMkLst>
        </pc:spChg>
        <pc:spChg chg="add mod">
          <ac:chgData name="Anthony H" userId="efc5ca33d8de9e17" providerId="LiveId" clId="{D2B81F6D-EE9A-4F8F-B892-823C550B8964}" dt="2025-05-02T14:55:04.315" v="6892" actId="1076"/>
          <ac:spMkLst>
            <pc:docMk/>
            <pc:sldMk cId="1429269602" sldId="275"/>
            <ac:spMk id="9" creationId="{31B71BD6-95F1-C18C-F66B-96754F292F3F}"/>
          </ac:spMkLst>
        </pc:spChg>
        <pc:picChg chg="add mod">
          <ac:chgData name="Anthony H" userId="efc5ca33d8de9e17" providerId="LiveId" clId="{D2B81F6D-EE9A-4F8F-B892-823C550B8964}" dt="2025-05-03T03:16:13.125" v="8195" actId="1076"/>
          <ac:picMkLst>
            <pc:docMk/>
            <pc:sldMk cId="1429269602" sldId="275"/>
            <ac:picMk id="8" creationId="{ED8B2353-6582-103A-0D84-A6304D271EE6}"/>
          </ac:picMkLst>
        </pc:picChg>
      </pc:sldChg>
      <pc:sldChg chg="addSp delSp modSp add mod">
        <pc:chgData name="Anthony H" userId="efc5ca33d8de9e17" providerId="LiveId" clId="{D2B81F6D-EE9A-4F8F-B892-823C550B8964}" dt="2025-05-02T14:56:07.993" v="6969" actId="20577"/>
        <pc:sldMkLst>
          <pc:docMk/>
          <pc:sldMk cId="979988039" sldId="276"/>
        </pc:sldMkLst>
        <pc:spChg chg="mod">
          <ac:chgData name="Anthony H" userId="efc5ca33d8de9e17" providerId="LiveId" clId="{D2B81F6D-EE9A-4F8F-B892-823C550B8964}" dt="2025-05-02T13:43:04.212" v="4573" actId="20577"/>
          <ac:spMkLst>
            <pc:docMk/>
            <pc:sldMk cId="979988039" sldId="276"/>
            <ac:spMk id="2" creationId="{70D32D12-6294-8A94-63B1-D6F33B8442DA}"/>
          </ac:spMkLst>
        </pc:spChg>
        <pc:spChg chg="add mod">
          <ac:chgData name="Anthony H" userId="efc5ca33d8de9e17" providerId="LiveId" clId="{D2B81F6D-EE9A-4F8F-B892-823C550B8964}" dt="2025-05-02T13:44:30.520" v="4586" actId="20577"/>
          <ac:spMkLst>
            <pc:docMk/>
            <pc:sldMk cId="979988039" sldId="276"/>
            <ac:spMk id="9" creationId="{8C4BC691-4638-CBB5-5A1D-FB8982288726}"/>
          </ac:spMkLst>
        </pc:spChg>
        <pc:spChg chg="add mod">
          <ac:chgData name="Anthony H" userId="efc5ca33d8de9e17" providerId="LiveId" clId="{D2B81F6D-EE9A-4F8F-B892-823C550B8964}" dt="2025-05-02T14:55:43.654" v="6935" actId="1076"/>
          <ac:spMkLst>
            <pc:docMk/>
            <pc:sldMk cId="979988039" sldId="276"/>
            <ac:spMk id="14" creationId="{F2A9F765-6D67-CC72-9156-DE77CF554004}"/>
          </ac:spMkLst>
        </pc:spChg>
        <pc:spChg chg="add mod">
          <ac:chgData name="Anthony H" userId="efc5ca33d8de9e17" providerId="LiveId" clId="{D2B81F6D-EE9A-4F8F-B892-823C550B8964}" dt="2025-05-02T14:56:07.993" v="6969" actId="20577"/>
          <ac:spMkLst>
            <pc:docMk/>
            <pc:sldMk cId="979988039" sldId="276"/>
            <ac:spMk id="15" creationId="{0F387388-E641-0988-5C38-0CABD0974EC5}"/>
          </ac:spMkLst>
        </pc:spChg>
        <pc:picChg chg="add mod">
          <ac:chgData name="Anthony H" userId="efc5ca33d8de9e17" providerId="LiveId" clId="{D2B81F6D-EE9A-4F8F-B892-823C550B8964}" dt="2025-05-02T13:44:13.821" v="4583" actId="1076"/>
          <ac:picMkLst>
            <pc:docMk/>
            <pc:sldMk cId="979988039" sldId="276"/>
            <ac:picMk id="7" creationId="{53FFD122-8A79-800C-2B8B-D844F98A14B6}"/>
          </ac:picMkLst>
        </pc:picChg>
        <pc:picChg chg="add mod">
          <ac:chgData name="Anthony H" userId="efc5ca33d8de9e17" providerId="LiveId" clId="{D2B81F6D-EE9A-4F8F-B892-823C550B8964}" dt="2025-05-02T13:45:28.019" v="4590" actId="1076"/>
          <ac:picMkLst>
            <pc:docMk/>
            <pc:sldMk cId="979988039" sldId="276"/>
            <ac:picMk id="13" creationId="{6E2896AF-89C3-1B3F-AE0E-4874D79B2680}"/>
          </ac:picMkLst>
        </pc:picChg>
      </pc:sldChg>
      <pc:sldChg chg="addSp delSp modSp add mod">
        <pc:chgData name="Anthony H" userId="efc5ca33d8de9e17" providerId="LiveId" clId="{D2B81F6D-EE9A-4F8F-B892-823C550B8964}" dt="2025-05-02T14:35:53.974" v="6116" actId="20577"/>
        <pc:sldMkLst>
          <pc:docMk/>
          <pc:sldMk cId="579769089" sldId="277"/>
        </pc:sldMkLst>
        <pc:spChg chg="mod">
          <ac:chgData name="Anthony H" userId="efc5ca33d8de9e17" providerId="LiveId" clId="{D2B81F6D-EE9A-4F8F-B892-823C550B8964}" dt="2025-05-02T14:32:55.899" v="5575" actId="20577"/>
          <ac:spMkLst>
            <pc:docMk/>
            <pc:sldMk cId="579769089" sldId="277"/>
            <ac:spMk id="2" creationId="{5A21B6B8-90A7-B4CB-F6BE-99925267242D}"/>
          </ac:spMkLst>
        </pc:spChg>
        <pc:spChg chg="mod">
          <ac:chgData name="Anthony H" userId="efc5ca33d8de9e17" providerId="LiveId" clId="{D2B81F6D-EE9A-4F8F-B892-823C550B8964}" dt="2025-05-02T14:35:53.974" v="6116" actId="20577"/>
          <ac:spMkLst>
            <pc:docMk/>
            <pc:sldMk cId="579769089" sldId="277"/>
            <ac:spMk id="9" creationId="{1ED2F563-EBF4-95D0-FAFF-A8D3A0833A18}"/>
          </ac:spMkLst>
        </pc:spChg>
      </pc:sldChg>
      <pc:sldChg chg="addSp delSp modSp add mod ord">
        <pc:chgData name="Anthony H" userId="efc5ca33d8de9e17" providerId="LiveId" clId="{D2B81F6D-EE9A-4F8F-B892-823C550B8964}" dt="2025-05-02T16:18:36.483" v="7894" actId="9405"/>
        <pc:sldMkLst>
          <pc:docMk/>
          <pc:sldMk cId="1707514838" sldId="278"/>
        </pc:sldMkLst>
        <pc:spChg chg="add mod">
          <ac:chgData name="Anthony H" userId="efc5ca33d8de9e17" providerId="LiveId" clId="{D2B81F6D-EE9A-4F8F-B892-823C550B8964}" dt="2025-05-02T14:57:25.757" v="7063" actId="20577"/>
          <ac:spMkLst>
            <pc:docMk/>
            <pc:sldMk cId="1707514838" sldId="278"/>
            <ac:spMk id="7" creationId="{E2C87197-8E17-77B4-E585-831E16BCDCEC}"/>
          </ac:spMkLst>
        </pc:spChg>
        <pc:spChg chg="mod">
          <ac:chgData name="Anthony H" userId="efc5ca33d8de9e17" providerId="LiveId" clId="{D2B81F6D-EE9A-4F8F-B892-823C550B8964}" dt="2025-05-02T14:07:22.717" v="4948" actId="14100"/>
          <ac:spMkLst>
            <pc:docMk/>
            <pc:sldMk cId="1707514838" sldId="278"/>
            <ac:spMk id="9" creationId="{33589801-74F3-3926-AB58-01A9A63C0446}"/>
          </ac:spMkLst>
        </pc:spChg>
        <pc:inkChg chg="add">
          <ac:chgData name="Anthony H" userId="efc5ca33d8de9e17" providerId="LiveId" clId="{D2B81F6D-EE9A-4F8F-B892-823C550B8964}" dt="2025-05-02T16:17:48.298" v="7885" actId="9405"/>
          <ac:inkMkLst>
            <pc:docMk/>
            <pc:sldMk cId="1707514838" sldId="278"/>
            <ac:inkMk id="10" creationId="{BA932E24-C897-D056-A773-AD8F76044986}"/>
          </ac:inkMkLst>
        </pc:inkChg>
        <pc:inkChg chg="add">
          <ac:chgData name="Anthony H" userId="efc5ca33d8de9e17" providerId="LiveId" clId="{D2B81F6D-EE9A-4F8F-B892-823C550B8964}" dt="2025-05-02T16:17:51.218" v="7886" actId="9405"/>
          <ac:inkMkLst>
            <pc:docMk/>
            <pc:sldMk cId="1707514838" sldId="278"/>
            <ac:inkMk id="11" creationId="{C959FF79-F6B0-0FC2-2D80-CCFB77C20D0D}"/>
          </ac:inkMkLst>
        </pc:inkChg>
        <pc:inkChg chg="add">
          <ac:chgData name="Anthony H" userId="efc5ca33d8de9e17" providerId="LiveId" clId="{D2B81F6D-EE9A-4F8F-B892-823C550B8964}" dt="2025-05-02T16:18:19.786" v="7887" actId="9405"/>
          <ac:inkMkLst>
            <pc:docMk/>
            <pc:sldMk cId="1707514838" sldId="278"/>
            <ac:inkMk id="12" creationId="{690E94B3-E5BE-934A-E215-1A243A8C8DFC}"/>
          </ac:inkMkLst>
        </pc:inkChg>
        <pc:inkChg chg="add">
          <ac:chgData name="Anthony H" userId="efc5ca33d8de9e17" providerId="LiveId" clId="{D2B81F6D-EE9A-4F8F-B892-823C550B8964}" dt="2025-05-02T16:18:23.647" v="7888" actId="9405"/>
          <ac:inkMkLst>
            <pc:docMk/>
            <pc:sldMk cId="1707514838" sldId="278"/>
            <ac:inkMk id="13" creationId="{928E3FD7-84F6-0CDD-F09C-767A9FB08C51}"/>
          </ac:inkMkLst>
        </pc:inkChg>
        <pc:inkChg chg="add">
          <ac:chgData name="Anthony H" userId="efc5ca33d8de9e17" providerId="LiveId" clId="{D2B81F6D-EE9A-4F8F-B892-823C550B8964}" dt="2025-05-02T16:18:29.752" v="7891" actId="9405"/>
          <ac:inkMkLst>
            <pc:docMk/>
            <pc:sldMk cId="1707514838" sldId="278"/>
            <ac:inkMk id="15" creationId="{05367F97-9B11-AF7E-84CE-D23E6CE8920C}"/>
          </ac:inkMkLst>
        </pc:inkChg>
        <pc:inkChg chg="add">
          <ac:chgData name="Anthony H" userId="efc5ca33d8de9e17" providerId="LiveId" clId="{D2B81F6D-EE9A-4F8F-B892-823C550B8964}" dt="2025-05-02T16:18:31.603" v="7892" actId="9405"/>
          <ac:inkMkLst>
            <pc:docMk/>
            <pc:sldMk cId="1707514838" sldId="278"/>
            <ac:inkMk id="16" creationId="{9E180949-4645-5D6A-7200-18B02B94F953}"/>
          </ac:inkMkLst>
        </pc:inkChg>
        <pc:inkChg chg="add">
          <ac:chgData name="Anthony H" userId="efc5ca33d8de9e17" providerId="LiveId" clId="{D2B81F6D-EE9A-4F8F-B892-823C550B8964}" dt="2025-05-02T16:18:33.863" v="7893" actId="9405"/>
          <ac:inkMkLst>
            <pc:docMk/>
            <pc:sldMk cId="1707514838" sldId="278"/>
            <ac:inkMk id="17" creationId="{3FD243C2-C8A5-07E6-B5FC-1C319378D988}"/>
          </ac:inkMkLst>
        </pc:inkChg>
        <pc:inkChg chg="add">
          <ac:chgData name="Anthony H" userId="efc5ca33d8de9e17" providerId="LiveId" clId="{D2B81F6D-EE9A-4F8F-B892-823C550B8964}" dt="2025-05-02T16:18:36.483" v="7894" actId="9405"/>
          <ac:inkMkLst>
            <pc:docMk/>
            <pc:sldMk cId="1707514838" sldId="278"/>
            <ac:inkMk id="18" creationId="{2DACF45B-9C3C-C09E-578E-AD1E51B81510}"/>
          </ac:inkMkLst>
        </pc:inkChg>
      </pc:sldChg>
      <pc:sldChg chg="addSp delSp modSp add mod">
        <pc:chgData name="Anthony H" userId="efc5ca33d8de9e17" providerId="LiveId" clId="{D2B81F6D-EE9A-4F8F-B892-823C550B8964}" dt="2025-05-02T14:59:04.996" v="7109" actId="20577"/>
        <pc:sldMkLst>
          <pc:docMk/>
          <pc:sldMk cId="416883862" sldId="279"/>
        </pc:sldMkLst>
        <pc:spChg chg="mod">
          <ac:chgData name="Anthony H" userId="efc5ca33d8de9e17" providerId="LiveId" clId="{D2B81F6D-EE9A-4F8F-B892-823C550B8964}" dt="2025-05-02T14:07:39.029" v="4963" actId="20577"/>
          <ac:spMkLst>
            <pc:docMk/>
            <pc:sldMk cId="416883862" sldId="279"/>
            <ac:spMk id="2" creationId="{80E99E63-BAE7-4E80-301B-20A7662D0F7B}"/>
          </ac:spMkLst>
        </pc:spChg>
        <pc:spChg chg="add mod">
          <ac:chgData name="Anthony H" userId="efc5ca33d8de9e17" providerId="LiveId" clId="{D2B81F6D-EE9A-4F8F-B892-823C550B8964}" dt="2025-05-02T14:59:04.996" v="7109" actId="20577"/>
          <ac:spMkLst>
            <pc:docMk/>
            <pc:sldMk cId="416883862" sldId="279"/>
            <ac:spMk id="7" creationId="{AE56D767-5C8D-302E-B3DB-410BE310C121}"/>
          </ac:spMkLst>
        </pc:spChg>
        <pc:spChg chg="mod">
          <ac:chgData name="Anthony H" userId="efc5ca33d8de9e17" providerId="LiveId" clId="{D2B81F6D-EE9A-4F8F-B892-823C550B8964}" dt="2025-05-02T14:23:22.922" v="5167" actId="115"/>
          <ac:spMkLst>
            <pc:docMk/>
            <pc:sldMk cId="416883862" sldId="279"/>
            <ac:spMk id="9" creationId="{F3D52C8C-1EB3-D15E-FA91-E83EE51CCBA0}"/>
          </ac:spMkLst>
        </pc:spChg>
        <pc:picChg chg="add mod ord modCrop">
          <ac:chgData name="Anthony H" userId="efc5ca33d8de9e17" providerId="LiveId" clId="{D2B81F6D-EE9A-4F8F-B892-823C550B8964}" dt="2025-05-02T14:58:50.229" v="7108" actId="166"/>
          <ac:picMkLst>
            <pc:docMk/>
            <pc:sldMk cId="416883862" sldId="279"/>
            <ac:picMk id="5" creationId="{6BDD2180-AD2D-4D7A-570E-659B3AB3FF95}"/>
          </ac:picMkLst>
        </pc:picChg>
        <pc:picChg chg="add mod modCrop">
          <ac:chgData name="Anthony H" userId="efc5ca33d8de9e17" providerId="LiveId" clId="{D2B81F6D-EE9A-4F8F-B892-823C550B8964}" dt="2025-05-02T14:58:47.843" v="7107" actId="1076"/>
          <ac:picMkLst>
            <pc:docMk/>
            <pc:sldMk cId="416883862" sldId="279"/>
            <ac:picMk id="8" creationId="{09BF8637-00B4-0DFA-B5CD-03873A49259C}"/>
          </ac:picMkLst>
        </pc:picChg>
      </pc:sldChg>
      <pc:sldChg chg="addSp delSp modSp add mod">
        <pc:chgData name="Anthony H" userId="efc5ca33d8de9e17" providerId="LiveId" clId="{D2B81F6D-EE9A-4F8F-B892-823C550B8964}" dt="2025-05-02T14:59:35.641" v="7160" actId="1076"/>
        <pc:sldMkLst>
          <pc:docMk/>
          <pc:sldMk cId="1527810884" sldId="280"/>
        </pc:sldMkLst>
        <pc:spChg chg="mod">
          <ac:chgData name="Anthony H" userId="efc5ca33d8de9e17" providerId="LiveId" clId="{D2B81F6D-EE9A-4F8F-B892-823C550B8964}" dt="2025-05-02T14:23:34.211" v="5181" actId="20577"/>
          <ac:spMkLst>
            <pc:docMk/>
            <pc:sldMk cId="1527810884" sldId="280"/>
            <ac:spMk id="2" creationId="{AF2F710D-6597-5061-52CF-19C14F4C3FCC}"/>
          </ac:spMkLst>
        </pc:spChg>
        <pc:spChg chg="add mod">
          <ac:chgData name="Anthony H" userId="efc5ca33d8de9e17" providerId="LiveId" clId="{D2B81F6D-EE9A-4F8F-B892-823C550B8964}" dt="2025-05-02T14:27:31.897" v="5338" actId="20577"/>
          <ac:spMkLst>
            <pc:docMk/>
            <pc:sldMk cId="1527810884" sldId="280"/>
            <ac:spMk id="4" creationId="{96693301-1A44-B564-EDC3-1DBD0C9FA717}"/>
          </ac:spMkLst>
        </pc:spChg>
        <pc:spChg chg="add mod">
          <ac:chgData name="Anthony H" userId="efc5ca33d8de9e17" providerId="LiveId" clId="{D2B81F6D-EE9A-4F8F-B892-823C550B8964}" dt="2025-05-02T14:59:35.641" v="7160" actId="1076"/>
          <ac:spMkLst>
            <pc:docMk/>
            <pc:sldMk cId="1527810884" sldId="280"/>
            <ac:spMk id="8" creationId="{0D3A931F-7F7A-101D-29FF-5AF886198EC4}"/>
          </ac:spMkLst>
        </pc:spChg>
        <pc:picChg chg="add mod">
          <ac:chgData name="Anthony H" userId="efc5ca33d8de9e17" providerId="LiveId" clId="{D2B81F6D-EE9A-4F8F-B892-823C550B8964}" dt="2025-05-02T14:59:28.930" v="7158" actId="1076"/>
          <ac:picMkLst>
            <pc:docMk/>
            <pc:sldMk cId="1527810884" sldId="280"/>
            <ac:picMk id="7" creationId="{DA057468-A83E-B38A-E942-335D8BF34B9F}"/>
          </ac:picMkLst>
        </pc:picChg>
      </pc:sldChg>
      <pc:sldChg chg="addSp delSp modSp add mod">
        <pc:chgData name="Anthony H" userId="efc5ca33d8de9e17" providerId="LiveId" clId="{D2B81F6D-EE9A-4F8F-B892-823C550B8964}" dt="2025-05-02T15:00:02.134" v="7187" actId="1076"/>
        <pc:sldMkLst>
          <pc:docMk/>
          <pc:sldMk cId="691740899" sldId="281"/>
        </pc:sldMkLst>
        <pc:spChg chg="mod">
          <ac:chgData name="Anthony H" userId="efc5ca33d8de9e17" providerId="LiveId" clId="{D2B81F6D-EE9A-4F8F-B892-823C550B8964}" dt="2025-05-02T14:27:49.900" v="5349" actId="20577"/>
          <ac:spMkLst>
            <pc:docMk/>
            <pc:sldMk cId="691740899" sldId="281"/>
            <ac:spMk id="2" creationId="{BE2980E8-4634-161B-0BA9-9C266A2B1C12}"/>
          </ac:spMkLst>
        </pc:spChg>
        <pc:spChg chg="mod">
          <ac:chgData name="Anthony H" userId="efc5ca33d8de9e17" providerId="LiveId" clId="{D2B81F6D-EE9A-4F8F-B892-823C550B8964}" dt="2025-05-02T14:32:02.913" v="5564" actId="20577"/>
          <ac:spMkLst>
            <pc:docMk/>
            <pc:sldMk cId="691740899" sldId="281"/>
            <ac:spMk id="4" creationId="{2F7AEFFB-047E-324F-6AFB-372AEAD89941}"/>
          </ac:spMkLst>
        </pc:spChg>
        <pc:spChg chg="add mod">
          <ac:chgData name="Anthony H" userId="efc5ca33d8de9e17" providerId="LiveId" clId="{D2B81F6D-EE9A-4F8F-B892-823C550B8964}" dt="2025-05-02T15:00:02.134" v="7187" actId="1076"/>
          <ac:spMkLst>
            <pc:docMk/>
            <pc:sldMk cId="691740899" sldId="281"/>
            <ac:spMk id="6" creationId="{AB21C79D-32D6-A0ED-4F0B-D6D4F86CD7A5}"/>
          </ac:spMkLst>
        </pc:spChg>
        <pc:picChg chg="add mod modCrop">
          <ac:chgData name="Anthony H" userId="efc5ca33d8de9e17" providerId="LiveId" clId="{D2B81F6D-EE9A-4F8F-B892-823C550B8964}" dt="2025-05-02T14:29:00.150" v="5360" actId="1076"/>
          <ac:picMkLst>
            <pc:docMk/>
            <pc:sldMk cId="691740899" sldId="281"/>
            <ac:picMk id="5" creationId="{6FF8D372-C567-07E3-2048-1DB6CAEB2ED8}"/>
          </ac:picMkLst>
        </pc:picChg>
      </pc:sldChg>
      <pc:sldChg chg="addSp delSp modSp new mod">
        <pc:chgData name="Anthony H" userId="efc5ca33d8de9e17" providerId="LiveId" clId="{D2B81F6D-EE9A-4F8F-B892-823C550B8964}" dt="2025-05-02T15:00:50.782" v="7260" actId="20577"/>
        <pc:sldMkLst>
          <pc:docMk/>
          <pc:sldMk cId="2530985292" sldId="282"/>
        </pc:sldMkLst>
        <pc:spChg chg="mod">
          <ac:chgData name="Anthony H" userId="efc5ca33d8de9e17" providerId="LiveId" clId="{D2B81F6D-EE9A-4F8F-B892-823C550B8964}" dt="2025-05-02T14:43:39.204" v="6151" actId="313"/>
          <ac:spMkLst>
            <pc:docMk/>
            <pc:sldMk cId="2530985292" sldId="282"/>
            <ac:spMk id="2" creationId="{66639412-40CC-A59A-F547-017516BF6F33}"/>
          </ac:spMkLst>
        </pc:spChg>
        <pc:spChg chg="add del mod">
          <ac:chgData name="Anthony H" userId="efc5ca33d8de9e17" providerId="LiveId" clId="{D2B81F6D-EE9A-4F8F-B892-823C550B8964}" dt="2025-05-02T14:47:22.048" v="6599" actId="27636"/>
          <ac:spMkLst>
            <pc:docMk/>
            <pc:sldMk cId="2530985292" sldId="282"/>
            <ac:spMk id="3" creationId="{F53F80D7-AF29-C872-E8FF-48F86FE5BE56}"/>
          </ac:spMkLst>
        </pc:spChg>
        <pc:spChg chg="add mod">
          <ac:chgData name="Anthony H" userId="efc5ca33d8de9e17" providerId="LiveId" clId="{D2B81F6D-EE9A-4F8F-B892-823C550B8964}" dt="2025-05-02T15:00:50.782" v="7260" actId="20577"/>
          <ac:spMkLst>
            <pc:docMk/>
            <pc:sldMk cId="2530985292" sldId="282"/>
            <ac:spMk id="8" creationId="{BCCD96D5-AD4A-50FA-8E16-3A877CE7FCEC}"/>
          </ac:spMkLst>
        </pc:spChg>
        <pc:picChg chg="add mod">
          <ac:chgData name="Anthony H" userId="efc5ca33d8de9e17" providerId="LiveId" clId="{D2B81F6D-EE9A-4F8F-B892-823C550B8964}" dt="2025-05-02T14:47:24.552" v="6600" actId="1076"/>
          <ac:picMkLst>
            <pc:docMk/>
            <pc:sldMk cId="2530985292" sldId="282"/>
            <ac:picMk id="7" creationId="{E135BC45-66B4-D94D-839C-DA09FEECFEFB}"/>
          </ac:picMkLst>
        </pc:picChg>
      </pc:sldChg>
      <pc:sldChg chg="addSp delSp modSp add mod">
        <pc:chgData name="Anthony H" userId="efc5ca33d8de9e17" providerId="LiveId" clId="{D2B81F6D-EE9A-4F8F-B892-823C550B8964}" dt="2025-05-02T15:10:04.661" v="7310" actId="1076"/>
        <pc:sldMkLst>
          <pc:docMk/>
          <pc:sldMk cId="1452658391" sldId="283"/>
        </pc:sldMkLst>
      </pc:sldChg>
      <pc:sldChg chg="add del">
        <pc:chgData name="Anthony H" userId="efc5ca33d8de9e17" providerId="LiveId" clId="{D2B81F6D-EE9A-4F8F-B892-823C550B8964}" dt="2025-05-02T16:03:20.909" v="7703" actId="47"/>
        <pc:sldMkLst>
          <pc:docMk/>
          <pc:sldMk cId="1315086480" sldId="284"/>
        </pc:sldMkLst>
      </pc:sldChg>
      <pc:sldChg chg="delSp modSp add mod ord">
        <pc:chgData name="Anthony H" userId="efc5ca33d8de9e17" providerId="LiveId" clId="{D2B81F6D-EE9A-4F8F-B892-823C550B8964}" dt="2025-05-02T17:25:10.406" v="8192" actId="20577"/>
        <pc:sldMkLst>
          <pc:docMk/>
          <pc:sldMk cId="2685454827" sldId="285"/>
        </pc:sldMkLst>
      </pc:sldChg>
      <pc:sldChg chg="modSp new del mod">
        <pc:chgData name="Anthony H" userId="efc5ca33d8de9e17" providerId="LiveId" clId="{D2B81F6D-EE9A-4F8F-B892-823C550B8964}" dt="2025-05-02T16:15:43.765" v="7882" actId="2696"/>
        <pc:sldMkLst>
          <pc:docMk/>
          <pc:sldMk cId="1751073310" sldId="286"/>
        </pc:sldMkLst>
      </pc:sldChg>
      <pc:sldChg chg="addSp new mod">
        <pc:chgData name="Anthony H" userId="efc5ca33d8de9e17" providerId="LiveId" clId="{D2B81F6D-EE9A-4F8F-B892-823C550B8964}" dt="2025-05-06T18:43:46.312" v="8197" actId="22"/>
        <pc:sldMkLst>
          <pc:docMk/>
          <pc:sldMk cId="3337119774" sldId="28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7:48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24575,'9'0'0,"22"0"0,0 1 0,32 6 0,84 11 0,-25-8 0,109-7 0,-123-5 0,-23 4 0,89-4 0,-163 0 0,0 0 0,0-1 0,0 0 0,11-5 0,26-8 0,-27 10-1365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7:51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24575,'207'8'0,"74"-1"0,-47-3 0,-96 5 0,-36 1 0,20-11-1365,-114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19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24575,'0'10'0,"2"0"0,-1 0 0,1 0 0,7 17 0,3 21 0,-5 16-194,-3 105-1,-4-124-781,0-37-5850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23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24575,'0'8'0,"2"-1"0,-1 0 0,1 0 0,0-1 0,5 12 0,4 15 0,-3 10 13,-1 0-1,1 59 0,-8 91-189,-2-81-1048,2-103-5601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29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 24575,'118'2'0,"146"-5"0,-199-5 0,-33 4 0,46-2 0,460 7 0,-529 0 31,1 0 0,0 0 1,17 5-1,-17-3-404,-1-1 1,1 0-1,14 1 1,-15-3-6454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3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24575,'814'0'0,"-778"2"0,-1 1 0,55 13 0,-8-1 0,48-6-1365,-121-8-5461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33.8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24575,'13'-1'0,"-1"0"0,1-1 0,14-4 0,17-3 0,172-6 0,-132 11 0,79-5 0,-126 10 0,0-3 0,-1 0 0,67-15 0,-84 12 0,-1 2 0,1 0 0,1 0 0,-1 2 0,0 1 0,0 0 0,0 1 0,0 1 0,0 1 0,0 1 0,25 8 0,-27-7-227,0 0-1,0-1 1,0 0-1,1-2 1,26 1-1,-36-3-6598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6:18:36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24575,'471'0'0,"-336"-10"0,-68 11 0,100-2 0,-134-2 0,-26 1 0,0 1 0,1 0 0,-1 1 0,0 0 0,0 0 0,0 0 0,0 1 0,0 0 0,0 1 0,11 3 0,4 2-195,0-2 0,0 0 0,0-1 0,1-1 0,-1-1 0,41-2 0,-55 0-6631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6582-7761-4E65-D08D-A17A46A3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CE6DE-85C7-D5EC-6F58-2953A34FB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20FD0-FCC1-673E-9F93-A1338E42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C7AB-AF6C-C7C5-8FA5-D327644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500B5-B996-EACB-4334-C58A5DB6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52D5-1477-2F19-3C75-1B9C5349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2AB7-ABA7-86DF-C9C7-591DE22C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D8E5-049E-F613-4E98-9DB17494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109E-24AF-3873-3C19-DAFE1B01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3460-F596-A4A3-B164-41F445A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7FFC3-0F69-BE07-9E39-497749BC5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FE32-5110-546C-94A9-F718C17B3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E69A8-2E99-5C8E-ECA7-58AF2463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43A61-CED1-D13C-FAAC-33808893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4FAD-E829-D4C1-6E6F-B8503702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8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412C-1FD8-5E22-BE7C-E7EF40B3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2E5F-E2BE-88FC-94DB-B754DD26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9B7F-0CE5-3F79-0458-C9672FDA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65F5-1C05-29B1-004A-C768DAB4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E48C-66AB-E5EB-6BFA-4381208E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7B03-713C-3CB8-18C7-7FE4538A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7AC8-9DFE-B8DA-2EB0-2BC3CFC2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C21F-8ABF-FD5B-9618-EB59002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862B-A567-FBC9-C4F5-C53EDD7E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083A-DE18-C0D3-05D4-9A85F48E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8C4D-88F5-DBF9-3695-C16D7610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6B43-F9A2-0B92-943B-76665A473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4A3E4-226C-E213-28D9-67F061A4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12AB4-4B0D-C59D-4C5D-C6B1AF88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30531-1346-F4D6-4E90-033A8414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88838-6FBE-8B4F-7837-F90E97F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4E2B-CEA9-3049-61CF-8E40854F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5849D-5C43-1E99-ACC6-7E0ED3D6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1B884-652B-4314-745E-C1C2C8E0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14949-03D9-DDBF-F46E-0BFA626A1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9140B-6949-3D1A-FBDB-88E2E51EE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AD9E5-FA2A-B7B3-06D1-D1040C8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4FA02-FDAA-82E6-27DF-F9BCBF8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62004-5DF7-4829-0833-497410EA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4549-17C8-9BB7-DF12-65FF8C07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1665-24AD-CC97-8A33-AF2F69D3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3A231-DC3E-B1A7-5C8E-4B860D2E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D693-84A5-9664-2017-B0C4BD49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D12E-2E88-4FB6-BBF3-5511244A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B016C-7E81-D6B4-F00D-D622D6E4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37611-56BD-4693-5099-63A706C9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D808-C409-9748-A10B-D63D1E8D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5F01-EC9E-6D5B-A1E4-173067D6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06BEA-80BE-D14E-4AA6-F48A1F16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E0642-DA4B-985F-FDF4-BED8800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D9EE-B2C2-FC10-12F4-A28E0B38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9D73-586F-2CE3-DDC7-F3C4F5AE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4FD7-5E78-4488-F287-F23D2C71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BEDE8-436C-7476-043E-85A14ECDC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0C327-F50F-2820-9947-74EC10F7B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27B6-25E9-A3D7-B1A4-5BF7E2EE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F2C34-FA5E-E0B9-E01B-F4663E9B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B0AA0-1FA9-6088-A136-ADC850D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612A6-8EF6-0A30-47B3-1836E5BC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4632-C67A-60FD-CA49-9A18C554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73D0-C280-DCCB-0B23-A623DAD54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58927-5BCA-453C-BD52-7DCF666A3FB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1EC9-C591-E5BA-BD7A-D7B4F58B2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5CF3-D90C-AB5C-C7FB-9896AC600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A6AC6-3B6C-4C0B-80B8-E5EF69BF7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" Type="http://schemas.openxmlformats.org/officeDocument/2006/relationships/hyperlink" Target="https://telesens.co/2018/07/30/systolic-architectures/" TargetMode="External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" Type="http://schemas.openxmlformats.org/officeDocument/2006/relationships/image" Target="../media/image8.gif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11D-2528-17F8-F503-00A613C8B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TPU Design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7647-C147-9AE6-4BD7-C7E4FD194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ASIC Lab 1</a:t>
            </a:r>
          </a:p>
          <a:p>
            <a:r>
              <a:rPr lang="en-US" dirty="0"/>
              <a:t>Anthony Hermez</a:t>
            </a:r>
          </a:p>
        </p:txBody>
      </p:sp>
    </p:spTree>
    <p:extLst>
      <p:ext uri="{BB962C8B-B14F-4D97-AF65-F5344CB8AC3E}">
        <p14:creationId xmlns:p14="http://schemas.microsoft.com/office/powerpoint/2010/main" val="421001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988A9-30A4-5702-0E9A-5AD6B214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D9A6-5332-FE8C-2228-985827C1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Matrix Array</a:t>
            </a:r>
            <a:endParaRPr lang="en-US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589801-74F3-3926-AB58-01A9A63C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36" y="2138315"/>
            <a:ext cx="5368990" cy="3105490"/>
          </a:xfrm>
        </p:spPr>
        <p:txBody>
          <a:bodyPr>
            <a:normAutofit/>
          </a:bodyPr>
          <a:lstStyle/>
          <a:p>
            <a:r>
              <a:rPr lang="en-US" dirty="0"/>
              <a:t>Weight-stationary systolic array of Fused Multiply-Add processing elements.</a:t>
            </a:r>
          </a:p>
          <a:p>
            <a:r>
              <a:rPr lang="en-US" dirty="0"/>
              <a:t>Performs the operation C=AB, where A,B,C are </a:t>
            </a:r>
            <a:r>
              <a:rPr lang="en-US" dirty="0" err="1"/>
              <a:t>NxN</a:t>
            </a:r>
            <a:r>
              <a:rPr lang="en-US" dirty="0"/>
              <a:t> matrices, and A is the “weight” matrix, and B is the “systolic” input.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5E1D63-6C4D-C1A7-8EF8-08B5B45F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02" y="1794626"/>
            <a:ext cx="5270151" cy="3633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87197-8E17-77B4-E585-831E16BCDCEC}"/>
              </a:ext>
            </a:extLst>
          </p:cNvPr>
          <p:cNvSpPr txBox="1"/>
          <p:nvPr/>
        </p:nvSpPr>
        <p:spPr>
          <a:xfrm>
            <a:off x="6394102" y="5243805"/>
            <a:ext cx="527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8. Weight-stationary systolic array matrix multiplication animation</a:t>
            </a:r>
            <a:r>
              <a:rPr lang="en-US" i="1" dirty="0"/>
              <a:t>.</a:t>
            </a:r>
          </a:p>
          <a:p>
            <a:pPr algn="ctr"/>
            <a:r>
              <a:rPr lang="en-US" i="1" dirty="0"/>
              <a:t>Original Link </a:t>
            </a:r>
            <a:r>
              <a:rPr lang="en-US" i="1" dirty="0">
                <a:hlinkClick r:id="rId3"/>
              </a:rPr>
              <a:t>HERE</a:t>
            </a:r>
            <a:r>
              <a:rPr lang="en-US" i="1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A932E24-C897-D056-A773-AD8F76044986}"/>
                  </a:ext>
                </a:extLst>
              </p14:cNvPr>
              <p14:cNvContentPartPr/>
              <p14:nvPr/>
            </p14:nvContentPartPr>
            <p14:xfrm>
              <a:off x="7809295" y="2166856"/>
              <a:ext cx="409320" cy="15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A932E24-C897-D056-A773-AD8F76044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00295" y="2158216"/>
                <a:ext cx="4269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959FF79-F6B0-0FC2-2D80-CCFB77C20D0D}"/>
                  </a:ext>
                </a:extLst>
              </p14:cNvPr>
              <p14:cNvContentPartPr/>
              <p14:nvPr/>
            </p14:nvContentPartPr>
            <p14:xfrm>
              <a:off x="7819375" y="2880736"/>
              <a:ext cx="393480" cy="1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959FF79-F6B0-0FC2-2D80-CCFB77C20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0375" y="2872096"/>
                <a:ext cx="4111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90E94B3-E5BE-934A-E215-1A243A8C8DFC}"/>
                  </a:ext>
                </a:extLst>
              </p14:cNvPr>
              <p14:cNvContentPartPr/>
              <p14:nvPr/>
            </p14:nvContentPartPr>
            <p14:xfrm>
              <a:off x="11130655" y="2427136"/>
              <a:ext cx="13680" cy="14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90E94B3-E5BE-934A-E215-1A243A8C8D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22015" y="2418136"/>
                <a:ext cx="313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8E3FD7-84F6-0CDD-F09C-767A9FB08C51}"/>
                  </a:ext>
                </a:extLst>
              </p14:cNvPr>
              <p14:cNvContentPartPr/>
              <p14:nvPr/>
            </p14:nvContentPartPr>
            <p14:xfrm>
              <a:off x="11130655" y="3106096"/>
              <a:ext cx="17640" cy="21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8E3FD7-84F6-0CDD-F09C-767A9FB08C5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22015" y="3097096"/>
                <a:ext cx="35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367F97-9B11-AF7E-84CE-D23E6CE8920C}"/>
                  </a:ext>
                </a:extLst>
              </p14:cNvPr>
              <p14:cNvContentPartPr/>
              <p14:nvPr/>
            </p14:nvContentPartPr>
            <p14:xfrm>
              <a:off x="10290055" y="3606856"/>
              <a:ext cx="437040" cy="7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67F97-9B11-AF7E-84CE-D23E6CE892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1415" y="3597856"/>
                <a:ext cx="454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180949-4645-5D6A-7200-18B02B94F953}"/>
                  </a:ext>
                </a:extLst>
              </p14:cNvPr>
              <p14:cNvContentPartPr/>
              <p14:nvPr/>
            </p14:nvContentPartPr>
            <p14:xfrm>
              <a:off x="10296895" y="2864176"/>
              <a:ext cx="430560" cy="16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180949-4645-5D6A-7200-18B02B94F9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87895" y="2855176"/>
                <a:ext cx="448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D243C2-C8A5-07E6-B5FC-1C319378D988}"/>
                  </a:ext>
                </a:extLst>
              </p14:cNvPr>
              <p14:cNvContentPartPr/>
              <p14:nvPr/>
            </p14:nvContentPartPr>
            <p14:xfrm>
              <a:off x="9069655" y="2874616"/>
              <a:ext cx="423720" cy="3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D243C2-C8A5-07E6-B5FC-1C319378D98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61015" y="2865976"/>
                <a:ext cx="4413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ACF45B-9C3C-C09E-578E-AD1E51B81510}"/>
                  </a:ext>
                </a:extLst>
              </p14:cNvPr>
              <p14:cNvContentPartPr/>
              <p14:nvPr/>
            </p14:nvContentPartPr>
            <p14:xfrm>
              <a:off x="9076495" y="3617656"/>
              <a:ext cx="420120" cy="12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ACF45B-9C3C-C09E-578E-AD1E51B815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7855" y="3609016"/>
                <a:ext cx="437760" cy="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51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3638-2CCF-FBA1-0C61-71218D82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E63-BAE7-4E80-301B-20A7662D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Arrange Blocks</a:t>
            </a:r>
            <a:endParaRPr lang="en-US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52C8C-1EB3-D15E-FA91-E83EE51C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36" y="2138315"/>
            <a:ext cx="5368990" cy="4354560"/>
          </a:xfrm>
        </p:spPr>
        <p:txBody>
          <a:bodyPr>
            <a:normAutofit/>
          </a:bodyPr>
          <a:lstStyle/>
          <a:p>
            <a:r>
              <a:rPr lang="en-US" u="sng" dirty="0"/>
              <a:t>Weight Arrange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Square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Transposed row vectors</a:t>
            </a:r>
          </a:p>
          <a:p>
            <a:pPr lvl="1"/>
            <a:endParaRPr lang="en-US" dirty="0"/>
          </a:p>
          <a:p>
            <a:r>
              <a:rPr lang="en-US" u="sng" dirty="0"/>
              <a:t>Systolic Arrange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Square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Rhombus col vectors</a:t>
            </a:r>
          </a:p>
          <a:p>
            <a:pPr lvl="1"/>
            <a:endParaRPr lang="en-US" dirty="0"/>
          </a:p>
          <a:p>
            <a:r>
              <a:rPr lang="en-US" u="sng" dirty="0"/>
              <a:t>Result Arrange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Rhombus row vectors </a:t>
            </a:r>
            <a:r>
              <a:rPr lang="en-US" dirty="0">
                <a:sym typeface="Wingdings" panose="05000000000000000000" pitchFamily="2" charset="2"/>
              </a:rPr>
              <a:t> Square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6D767-5C8D-302E-B3DB-410BE310C121}"/>
              </a:ext>
            </a:extLst>
          </p:cNvPr>
          <p:cNvSpPr txBox="1"/>
          <p:nvPr/>
        </p:nvSpPr>
        <p:spPr>
          <a:xfrm>
            <a:off x="6882883" y="6404692"/>
            <a:ext cx="435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9. Breakdown of Arrange Blocks</a:t>
            </a:r>
            <a:r>
              <a:rPr lang="en-US" i="1" dirty="0"/>
              <a:t>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BF8637-00B4-0DFA-B5CD-03873A49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t="46843" r="47178" b="19461"/>
          <a:stretch/>
        </p:blipFill>
        <p:spPr>
          <a:xfrm>
            <a:off x="6882882" y="2793745"/>
            <a:ext cx="4155231" cy="361094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DD2180-AD2D-4D7A-570E-659B3AB3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4" t="31180" r="47178" b="54098"/>
          <a:stretch/>
        </p:blipFill>
        <p:spPr>
          <a:xfrm>
            <a:off x="6882883" y="1279964"/>
            <a:ext cx="4155231" cy="15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F603-C855-41A3-148B-E400D8A6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710D-6597-5061-52CF-19C14F4C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Register File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93301-1A44-B564-EDC3-1DBD0C9F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8248" cy="4351338"/>
          </a:xfrm>
        </p:spPr>
        <p:txBody>
          <a:bodyPr/>
          <a:lstStyle/>
          <a:p>
            <a:r>
              <a:rPr lang="en-US" dirty="0"/>
              <a:t>K-many registers.</a:t>
            </a:r>
          </a:p>
          <a:p>
            <a:r>
              <a:rPr lang="en-US" dirty="0"/>
              <a:t>Each register is 8N</a:t>
            </a:r>
            <a:r>
              <a:rPr lang="en-US" baseline="30000" dirty="0"/>
              <a:t>2</a:t>
            </a:r>
            <a:r>
              <a:rPr lang="en-US" dirty="0"/>
              <a:t> in size.</a:t>
            </a:r>
          </a:p>
          <a:p>
            <a:r>
              <a:rPr lang="en-US" dirty="0"/>
              <a:t>Originally planned to compile Reg File in SRAM, but did not have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57468-A83E-B38A-E942-335D8BF34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46553"/>
            <a:ext cx="5702197" cy="4830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A931F-7F7A-101D-29FF-5AF886198EC4}"/>
              </a:ext>
            </a:extLst>
          </p:cNvPr>
          <p:cNvSpPr txBox="1"/>
          <p:nvPr/>
        </p:nvSpPr>
        <p:spPr>
          <a:xfrm>
            <a:off x="6027004" y="6176963"/>
            <a:ext cx="584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10. Register file implementation in SystemVerilog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81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185B-8346-2FA9-F3A6-26FFC875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0E8-4634-161B-0BA9-9C266A2B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Scan Chain</a:t>
            </a:r>
            <a:endParaRPr lang="en-US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AEFFB-047E-324F-6AFB-372AEAD8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8248" cy="4351338"/>
          </a:xfrm>
        </p:spPr>
        <p:txBody>
          <a:bodyPr/>
          <a:lstStyle/>
          <a:p>
            <a:r>
              <a:rPr lang="en-US" dirty="0" err="1"/>
              <a:t>scan_reg</a:t>
            </a:r>
            <a:r>
              <a:rPr lang="en-US" dirty="0"/>
              <a:t> is partitioned into two sections: instruction and data.</a:t>
            </a:r>
          </a:p>
          <a:p>
            <a:r>
              <a:rPr lang="en-US" dirty="0"/>
              <a:t>Total size of </a:t>
            </a:r>
            <a:r>
              <a:rPr lang="en-US" dirty="0" err="1"/>
              <a:t>scan_reg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3 + clog2(K) + 8N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Instruction is copied to control in decode state.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F8D372-C567-07E3-2048-1DB6CAEB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29932" r="66862" b="25442"/>
          <a:stretch/>
        </p:blipFill>
        <p:spPr>
          <a:xfrm>
            <a:off x="6695554" y="1483567"/>
            <a:ext cx="3449216" cy="4543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1C79D-32D6-A0ED-4F0B-D6D4F86CD7A5}"/>
              </a:ext>
            </a:extLst>
          </p:cNvPr>
          <p:cNvSpPr txBox="1"/>
          <p:nvPr/>
        </p:nvSpPr>
        <p:spPr>
          <a:xfrm>
            <a:off x="6695554" y="5842445"/>
            <a:ext cx="392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11. Scan chain architecture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174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FD3A-07C7-9026-A0DF-E84A3619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6B8-90A7-B4CB-F6BE-99925267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Bottlenecks</a:t>
            </a:r>
            <a:endParaRPr lang="en-US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D2F563-EBF4-95D0-FAFF-A8D3A083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35" y="2138314"/>
            <a:ext cx="10515599" cy="4038551"/>
          </a:xfrm>
        </p:spPr>
        <p:txBody>
          <a:bodyPr>
            <a:normAutofit/>
          </a:bodyPr>
          <a:lstStyle/>
          <a:p>
            <a:r>
              <a:rPr lang="en-US" dirty="0"/>
              <a:t>Scaling the design on N meant that the design grew quadratically, relative to the systolic array size.</a:t>
            </a:r>
          </a:p>
          <a:p>
            <a:r>
              <a:rPr lang="en-US" dirty="0"/>
              <a:t>There lacks control logic for Systolic cascaded systolic inputs into the Systolic Arrange block.</a:t>
            </a:r>
          </a:p>
          <a:p>
            <a:r>
              <a:rPr lang="en-US" dirty="0"/>
              <a:t>The scan chain interface makes the design memory bound, rather than computational bound.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9412-40CC-A59A-F547-017516BF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80D7-AF29-C872-E8FF-48F86FE5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665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tb_tpu.sv</a:t>
            </a:r>
          </a:p>
          <a:p>
            <a:pPr lvl="1"/>
            <a:r>
              <a:rPr lang="en-US" dirty="0"/>
              <a:t>Call sequences and establish assertions.</a:t>
            </a:r>
          </a:p>
          <a:p>
            <a:r>
              <a:rPr lang="en-US" dirty="0"/>
              <a:t>tpu_sequences.sv</a:t>
            </a:r>
          </a:p>
          <a:p>
            <a:pPr lvl="1"/>
            <a:r>
              <a:rPr lang="en-US" dirty="0"/>
              <a:t>Contains basic and randomized sequences.</a:t>
            </a:r>
          </a:p>
          <a:p>
            <a:r>
              <a:rPr lang="en-US" dirty="0"/>
              <a:t>fpga_helper.sv</a:t>
            </a:r>
          </a:p>
          <a:p>
            <a:pPr lvl="1"/>
            <a:r>
              <a:rPr lang="en-US" dirty="0"/>
              <a:t>Emulates the FPGA driving data and instructions into the TPU.</a:t>
            </a:r>
          </a:p>
          <a:p>
            <a:r>
              <a:rPr lang="en-US" dirty="0"/>
              <a:t>matrix_helper.sv</a:t>
            </a:r>
          </a:p>
          <a:p>
            <a:pPr lvl="1"/>
            <a:r>
              <a:rPr lang="en-US" dirty="0"/>
              <a:t>Arranges 2D matrices into flattened matrices readable by the TPU.</a:t>
            </a:r>
          </a:p>
        </p:txBody>
      </p:sp>
      <p:pic>
        <p:nvPicPr>
          <p:cNvPr id="7" name="Picture 6" descr="A diagram of a algorithm&#10;&#10;AI-generated content may be incorrect.">
            <a:extLst>
              <a:ext uri="{FF2B5EF4-FFF2-40B4-BE49-F238E27FC236}">
                <a16:creationId xmlns:a16="http://schemas.microsoft.com/office/drawing/2014/main" id="{E135BC45-66B4-D94D-839C-DA09FEECF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08" y="1690688"/>
            <a:ext cx="4030055" cy="3628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D96D5-AD4A-50FA-8E16-3A877CE7FCEC}"/>
              </a:ext>
            </a:extLst>
          </p:cNvPr>
          <p:cNvSpPr txBox="1"/>
          <p:nvPr/>
        </p:nvSpPr>
        <p:spPr>
          <a:xfrm>
            <a:off x="7136389" y="5403051"/>
            <a:ext cx="34374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12. Custom verification library dependency graph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098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A920-7FC3-6E54-3E29-B31F539A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5DFA-18A5-8061-5BD0-3076A8AE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90592" cy="4394305"/>
          </a:xfrm>
        </p:spPr>
        <p:txBody>
          <a:bodyPr>
            <a:normAutofit fontScale="92500"/>
          </a:bodyPr>
          <a:lstStyle/>
          <a:p>
            <a:r>
              <a:rPr lang="en-US" dirty="0"/>
              <a:t>The crux of ML workloads is massively parallel multiply-accumulate (MAC) operations, often in the form of matrix multiplication. </a:t>
            </a:r>
          </a:p>
          <a:p>
            <a:r>
              <a:rPr lang="en-US" dirty="0"/>
              <a:t>The quantity of MACs is on the order of trillions per LLM inference (such as ChatGPT). </a:t>
            </a:r>
          </a:p>
          <a:p>
            <a:r>
              <a:rPr lang="en-US" dirty="0"/>
              <a:t>Thus, a tensor processing unit (TPU) would be beneficial in speedup and power for the quantity matrix operations.</a:t>
            </a:r>
          </a:p>
        </p:txBody>
      </p:sp>
      <p:pic>
        <p:nvPicPr>
          <p:cNvPr id="1026" name="Picture 2" descr="Convolution lowering: mapping a convolution to a matrix-matrix... |  Download Scientific Diagram">
            <a:extLst>
              <a:ext uri="{FF2B5EF4-FFF2-40B4-BE49-F238E27FC236}">
                <a16:creationId xmlns:a16="http://schemas.microsoft.com/office/drawing/2014/main" id="{DE03B634-49A2-138D-142F-1F6353AE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251" y="1958560"/>
            <a:ext cx="4651549" cy="35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500673-D960-AA42-4035-89AB507AB3CD}"/>
              </a:ext>
            </a:extLst>
          </p:cNvPr>
          <p:cNvSpPr txBox="1"/>
          <p:nvPr/>
        </p:nvSpPr>
        <p:spPr>
          <a:xfrm>
            <a:off x="7298632" y="5494071"/>
            <a:ext cx="34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1. </a:t>
            </a:r>
            <a:r>
              <a:rPr lang="en-US" i="1" dirty="0"/>
              <a:t>Convolutional Neural Network as matrix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34740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9A16-6CD4-399B-991C-EEF058C7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90BC-F5A8-A8FC-E4A8-26B8D7CD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92E7-E81E-6B07-E130-42A78A1F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a TPU to accelerate matrix multiply operations.</a:t>
            </a:r>
          </a:p>
          <a:p>
            <a:r>
              <a:rPr lang="en-US" dirty="0"/>
              <a:t>Integrate this accelerator with the scan chain I/O interface.</a:t>
            </a:r>
          </a:p>
          <a:p>
            <a:r>
              <a:rPr lang="en-US" dirty="0"/>
              <a:t>Approximate a realistic system design to interface the accelerator with an ML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400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8F22-E3B1-ABE1-0735-5EF31E79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1551-5A88-7541-263F-F9EFC65D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</a:t>
            </a:r>
            <a:r>
              <a:rPr lang="en-US" i="1" dirty="0"/>
              <a:t>Google TPUv1 (2017)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7038E-37DB-085F-334E-9A1C6F2D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93" y="2004813"/>
            <a:ext cx="3972479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4BA6F-EBA4-77B7-4849-BFE5EA3D2870}"/>
              </a:ext>
            </a:extLst>
          </p:cNvPr>
          <p:cNvSpPr txBox="1"/>
          <p:nvPr/>
        </p:nvSpPr>
        <p:spPr>
          <a:xfrm>
            <a:off x="7847539" y="4853186"/>
            <a:ext cx="345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2. </a:t>
            </a:r>
            <a:r>
              <a:rPr lang="en-US" i="1" dirty="0"/>
              <a:t>Block-level diagram of Google’s TPUv1.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E770FA-CA3A-9D37-4E4A-40E0FD00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9339" cy="4351338"/>
          </a:xfrm>
        </p:spPr>
        <p:txBody>
          <a:bodyPr/>
          <a:lstStyle/>
          <a:p>
            <a:r>
              <a:rPr lang="en-US" dirty="0"/>
              <a:t>Google coined the term “tensor processing unit” for their ASIC design accelerating ML requests on their servers (2017).</a:t>
            </a:r>
          </a:p>
          <a:p>
            <a:r>
              <a:rPr lang="en-US" dirty="0"/>
              <a:t>Key Features of TPUv1:</a:t>
            </a:r>
          </a:p>
          <a:p>
            <a:pPr lvl="1"/>
            <a:r>
              <a:rPr lang="en-US" dirty="0"/>
              <a:t>PCIe Interface to Host CPU.</a:t>
            </a:r>
          </a:p>
          <a:p>
            <a:pPr lvl="1"/>
            <a:r>
              <a:rPr lang="en-US" dirty="0"/>
              <a:t>DDR3 Interface to off-chip DRAM.</a:t>
            </a:r>
          </a:p>
          <a:p>
            <a:pPr lvl="1"/>
            <a:r>
              <a:rPr lang="en-US" dirty="0"/>
              <a:t>Weight-stationary systolic array with MAC processing elements.</a:t>
            </a:r>
          </a:p>
          <a:p>
            <a:pPr lvl="1"/>
            <a:r>
              <a:rPr lang="en-US" dirty="0"/>
              <a:t>CISC ISA with support for Matrix Multiplication, Convolution, and Non-Linear Activation Functions.</a:t>
            </a:r>
          </a:p>
        </p:txBody>
      </p:sp>
    </p:spTree>
    <p:extLst>
      <p:ext uri="{BB962C8B-B14F-4D97-AF65-F5344CB8AC3E}">
        <p14:creationId xmlns:p14="http://schemas.microsoft.com/office/powerpoint/2010/main" val="4271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FFE6-7CA2-CE23-CD46-B48368AC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4AEF-9209-C02B-AA6F-EF8DBFBF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System-Level Context</a:t>
            </a:r>
            <a:endParaRPr lang="en-US" i="1" dirty="0"/>
          </a:p>
        </p:txBody>
      </p:sp>
      <p:pic>
        <p:nvPicPr>
          <p:cNvPr id="6" name="Picture 5" descr="A diagram of a computer hardware system&#10;&#10;AI-generated content may be incorrect.">
            <a:extLst>
              <a:ext uri="{FF2B5EF4-FFF2-40B4-BE49-F238E27FC236}">
                <a16:creationId xmlns:a16="http://schemas.microsoft.com/office/drawing/2014/main" id="{0CA417BF-27E4-DE63-3E6A-0B41C462D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21" y="2494952"/>
            <a:ext cx="6284772" cy="283742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E4B2B9-CE2C-3182-1D02-4E3FE044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836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application must be compiled into a mixed binary of CPU and TPU assembly.</a:t>
            </a:r>
          </a:p>
          <a:p>
            <a:r>
              <a:rPr lang="en-US" dirty="0"/>
              <a:t>A custom kernel (</a:t>
            </a:r>
            <a:r>
              <a:rPr lang="en-US" dirty="0" err="1"/>
              <a:t>syscall</a:t>
            </a:r>
            <a:r>
              <a:rPr lang="en-US" dirty="0"/>
              <a:t>) must be made to send the TPU instruction to the driving FPGA.</a:t>
            </a:r>
          </a:p>
          <a:p>
            <a:r>
              <a:rPr lang="en-US" dirty="0"/>
              <a:t>The driving FPGA simply asserts the correct signals to R/W instructions and data to the TPU.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49F09C-121F-9050-F0D3-8A546F33BB4F}"/>
              </a:ext>
            </a:extLst>
          </p:cNvPr>
          <p:cNvSpPr txBox="1"/>
          <p:nvPr/>
        </p:nvSpPr>
        <p:spPr>
          <a:xfrm>
            <a:off x="5283762" y="5332381"/>
            <a:ext cx="60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3. System-l</a:t>
            </a:r>
            <a:r>
              <a:rPr lang="en-US" i="1" dirty="0"/>
              <a:t>evel diagram TPU integration.</a:t>
            </a:r>
          </a:p>
        </p:txBody>
      </p:sp>
    </p:spTree>
    <p:extLst>
      <p:ext uri="{BB962C8B-B14F-4D97-AF65-F5344CB8AC3E}">
        <p14:creationId xmlns:p14="http://schemas.microsoft.com/office/powerpoint/2010/main" val="116974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81162-6AB8-3FC0-6D9D-33141AD6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5C84-011B-1632-4CD7-9D399147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Overview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56B6-06BE-7C28-288C-A78F004A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9922" cy="4351338"/>
          </a:xfrm>
        </p:spPr>
        <p:txBody>
          <a:bodyPr>
            <a:normAutofit/>
          </a:bodyPr>
          <a:lstStyle/>
          <a:p>
            <a:r>
              <a:rPr lang="en-US" dirty="0"/>
              <a:t>5 instruction CISC ISA.</a:t>
            </a:r>
          </a:p>
          <a:p>
            <a:r>
              <a:rPr lang="en-US" dirty="0"/>
              <a:t>Scan chain interface for R/W data and instructions.</a:t>
            </a:r>
          </a:p>
          <a:p>
            <a:r>
              <a:rPr lang="en-US" dirty="0" err="1"/>
              <a:t>NxN</a:t>
            </a:r>
            <a:r>
              <a:rPr lang="en-US" dirty="0"/>
              <a:t> weight-stationary systolic array operating on 8-bit unsigned integers.</a:t>
            </a:r>
          </a:p>
          <a:p>
            <a:r>
              <a:rPr lang="en-US" dirty="0"/>
              <a:t>K-many registers, with each register being 8N</a:t>
            </a:r>
            <a:r>
              <a:rPr lang="en-US" baseline="30000" dirty="0"/>
              <a:t>2</a:t>
            </a:r>
            <a:r>
              <a:rPr lang="en-US" dirty="0"/>
              <a:t> in size.</a:t>
            </a:r>
          </a:p>
          <a:p>
            <a:r>
              <a:rPr lang="en-US" dirty="0"/>
              <a:t>Global bus of width 8N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4DC48C-CF0B-6C3B-EE42-20F540DC5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28844" r="16785" b="26122"/>
          <a:stretch/>
        </p:blipFill>
        <p:spPr>
          <a:xfrm>
            <a:off x="6438122" y="2245600"/>
            <a:ext cx="5298484" cy="236679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2D434-7772-463C-2E6D-0326A00F6A94}"/>
              </a:ext>
            </a:extLst>
          </p:cNvPr>
          <p:cNvSpPr txBox="1">
            <a:spLocks/>
          </p:cNvSpPr>
          <p:nvPr/>
        </p:nvSpPr>
        <p:spPr>
          <a:xfrm>
            <a:off x="234818" y="6201131"/>
            <a:ext cx="10736425" cy="58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Note</a:t>
            </a:r>
            <a:r>
              <a:rPr lang="en-US" dirty="0"/>
              <a:t>: The final design uses N=4, K=8.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A4DFE-BC50-82B7-CF64-827D67E25F7B}"/>
              </a:ext>
            </a:extLst>
          </p:cNvPr>
          <p:cNvSpPr txBox="1"/>
          <p:nvPr/>
        </p:nvSpPr>
        <p:spPr>
          <a:xfrm>
            <a:off x="6891322" y="4612399"/>
            <a:ext cx="439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4. TPU microarchitecture diagram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11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5F6AB-DA50-7698-2B07-C5BF2AB32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B2AF-4A6B-EC9F-EE68-77694456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Deviations from Google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5BA7-85B6-D01B-0DAE-76B328E7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4170485"/>
            <a:ext cx="5368990" cy="2509935"/>
          </a:xfrm>
        </p:spPr>
        <p:txBody>
          <a:bodyPr>
            <a:normAutofit/>
          </a:bodyPr>
          <a:lstStyle/>
          <a:p>
            <a:r>
              <a:rPr lang="en-US" dirty="0"/>
              <a:t>Supports MM, Conv, and Activation.</a:t>
            </a:r>
          </a:p>
          <a:p>
            <a:r>
              <a:rPr lang="en-US" dirty="0"/>
              <a:t>PCIe and DRAM interfaces.</a:t>
            </a:r>
          </a:p>
          <a:p>
            <a:r>
              <a:rPr lang="en-US" dirty="0"/>
              <a:t>Developed in 6 months by 100+ engineers.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77A3C-5FDF-3733-148F-CB199CB9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28844" r="16785" b="26122"/>
          <a:stretch/>
        </p:blipFill>
        <p:spPr>
          <a:xfrm>
            <a:off x="6273281" y="1593449"/>
            <a:ext cx="5298484" cy="23667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730DF4-DB9E-568F-2599-EC9B63E7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92" y="1263328"/>
            <a:ext cx="3972479" cy="28483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BC996C-EC18-73D1-3599-FF11DFE42DB5}"/>
              </a:ext>
            </a:extLst>
          </p:cNvPr>
          <p:cNvSpPr txBox="1">
            <a:spLocks/>
          </p:cNvSpPr>
          <p:nvPr/>
        </p:nvSpPr>
        <p:spPr>
          <a:xfrm>
            <a:off x="6337820" y="4176717"/>
            <a:ext cx="5368990" cy="250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Supports only MM.</a:t>
            </a:r>
          </a:p>
          <a:p>
            <a:r>
              <a:rPr lang="en-US" dirty="0"/>
              <a:t>Scan chain interface.</a:t>
            </a:r>
          </a:p>
          <a:p>
            <a:r>
              <a:rPr lang="en-US" dirty="0"/>
              <a:t>Developed in 3 months by 1 engineer.</a:t>
            </a:r>
          </a:p>
        </p:txBody>
      </p:sp>
    </p:spTree>
    <p:extLst>
      <p:ext uri="{BB962C8B-B14F-4D97-AF65-F5344CB8AC3E}">
        <p14:creationId xmlns:p14="http://schemas.microsoft.com/office/powerpoint/2010/main" val="337890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D9E02-EFEF-8A59-F2B8-4490456B7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BF0C-0A2D-8566-D37A-32F24239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ISA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B5B7-9AAF-F3FA-295A-8772ACA4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1593449"/>
            <a:ext cx="5368990" cy="508697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Read Host Memory (RHM)</a:t>
            </a:r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RHM R3, </a:t>
            </a:r>
            <a:r>
              <a:rPr lang="en-US" dirty="0" err="1"/>
              <a:t>MatrixA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RHM R4, </a:t>
            </a:r>
            <a:r>
              <a:rPr lang="en-US" dirty="0" err="1"/>
              <a:t>MatrixB</a:t>
            </a:r>
            <a:endParaRPr lang="en-US" dirty="0"/>
          </a:p>
          <a:p>
            <a:r>
              <a:rPr lang="en-US" b="1" dirty="0"/>
              <a:t>Load Weights (LW)</a:t>
            </a:r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LW R3</a:t>
            </a:r>
          </a:p>
          <a:p>
            <a:r>
              <a:rPr lang="en-US" b="1" dirty="0"/>
              <a:t>Load Systolic (LS)</a:t>
            </a:r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LS R4</a:t>
            </a:r>
          </a:p>
          <a:p>
            <a:r>
              <a:rPr lang="en-US" b="1" dirty="0"/>
              <a:t>Matrix Multiply (MM)</a:t>
            </a:r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MM R5</a:t>
            </a:r>
          </a:p>
          <a:p>
            <a:r>
              <a:rPr lang="en-US" b="1" dirty="0"/>
              <a:t>Write Host Memory (WHM)</a:t>
            </a:r>
          </a:p>
          <a:p>
            <a:pPr marL="0" indent="0">
              <a:buNone/>
            </a:pPr>
            <a:r>
              <a:rPr lang="en-US" u="sng" dirty="0"/>
              <a:t>Ex</a:t>
            </a:r>
            <a:r>
              <a:rPr lang="en-US" dirty="0"/>
              <a:t>: WHM R5, </a:t>
            </a:r>
            <a:r>
              <a:rPr lang="en-US" dirty="0" err="1"/>
              <a:t>MatrixC</a:t>
            </a:r>
            <a:endParaRPr lang="en-US" dirty="0"/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ED8B2353-6582-103A-0D84-A6304D27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08" y="587595"/>
            <a:ext cx="4685892" cy="5352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71BD6-95F1-C18C-F66B-96754F292F3F}"/>
              </a:ext>
            </a:extLst>
          </p:cNvPr>
          <p:cNvSpPr txBox="1"/>
          <p:nvPr/>
        </p:nvSpPr>
        <p:spPr>
          <a:xfrm>
            <a:off x="5964409" y="5901073"/>
            <a:ext cx="60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5. State diagram for TPU control logic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26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5A28-9D20-497B-73BF-666BB82C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2D12-6294-8A94-63B1-D6F33B84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Microarchitecture: </a:t>
            </a:r>
            <a:r>
              <a:rPr lang="en-US" dirty="0" err="1"/>
              <a:t>Microcoded</a:t>
            </a:r>
            <a:r>
              <a:rPr lang="en-US" dirty="0"/>
              <a:t> Control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FD122-8A79-800C-2B8B-D844F98A1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77" y="2278516"/>
            <a:ext cx="5277587" cy="34771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4BC691-4638-CBB5-5A1D-FB898228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38" y="1682961"/>
            <a:ext cx="10515600" cy="595555"/>
          </a:xfrm>
        </p:spPr>
        <p:txBody>
          <a:bodyPr>
            <a:normAutofit/>
          </a:bodyPr>
          <a:lstStyle/>
          <a:p>
            <a:r>
              <a:rPr lang="en-US" dirty="0"/>
              <a:t>12 control signals all micro-coded in a Moore FSM.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2896AF-89C3-1B3F-AE0E-4874D79B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9" y="2933994"/>
            <a:ext cx="5470879" cy="2320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A9F765-6D67-CC72-9156-DE77CF554004}"/>
              </a:ext>
            </a:extLst>
          </p:cNvPr>
          <p:cNvSpPr txBox="1"/>
          <p:nvPr/>
        </p:nvSpPr>
        <p:spPr>
          <a:xfrm>
            <a:off x="606904" y="5386294"/>
            <a:ext cx="527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6. Microcode planning document in Excel</a:t>
            </a:r>
            <a:r>
              <a:rPr lang="en-US" i="1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87388-E641-0988-5C38-0CABD0974EC5}"/>
              </a:ext>
            </a:extLst>
          </p:cNvPr>
          <p:cNvSpPr txBox="1"/>
          <p:nvPr/>
        </p:nvSpPr>
        <p:spPr>
          <a:xfrm>
            <a:off x="6526976" y="5755626"/>
            <a:ext cx="527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7. Microcode implementation in SystemVerilog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98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11611</TotalTime>
  <Words>774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TPU Design Review</vt:lpstr>
      <vt:lpstr>Motivation</vt:lpstr>
      <vt:lpstr>Problem Statement</vt:lpstr>
      <vt:lpstr>Literature Review: Google TPUv1 (2017)</vt:lpstr>
      <vt:lpstr>System-Level Context</vt:lpstr>
      <vt:lpstr>Microarchitecture: Overview</vt:lpstr>
      <vt:lpstr>Microarchitecture: Deviations from Google</vt:lpstr>
      <vt:lpstr>Microarchitecture: ISA</vt:lpstr>
      <vt:lpstr>Microarchitecture: Microcoded Control</vt:lpstr>
      <vt:lpstr>Microarchitecture: Matrix Array</vt:lpstr>
      <vt:lpstr>Microarchitecture: Arrange Blocks</vt:lpstr>
      <vt:lpstr>Microarchitecture: Register File</vt:lpstr>
      <vt:lpstr>Microarchitecture: Scan Chain</vt:lpstr>
      <vt:lpstr>Microarchitecture: Bottlenecks</vt:lpstr>
      <vt:lpstr>Testing 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H</dc:creator>
  <cp:lastModifiedBy>Anthony H</cp:lastModifiedBy>
  <cp:revision>1</cp:revision>
  <dcterms:created xsi:type="dcterms:W3CDTF">2025-04-09T19:32:02Z</dcterms:created>
  <dcterms:modified xsi:type="dcterms:W3CDTF">2025-06-17T02:29:37Z</dcterms:modified>
</cp:coreProperties>
</file>