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7EECF-BACA-4AB0-97E4-60DA2833342A}" v="2" dt="2024-12-02T21:21:11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H" userId="efc5ca33d8de9e17" providerId="LiveId" clId="{3E27EECF-BACA-4AB0-97E4-60DA2833342A}"/>
    <pc:docChg chg="undo custSel modSld">
      <pc:chgData name="Anthony H" userId="efc5ca33d8de9e17" providerId="LiveId" clId="{3E27EECF-BACA-4AB0-97E4-60DA2833342A}" dt="2024-12-02T21:53:48.218" v="488" actId="20577"/>
      <pc:docMkLst>
        <pc:docMk/>
      </pc:docMkLst>
      <pc:sldChg chg="modSp mod">
        <pc:chgData name="Anthony H" userId="efc5ca33d8de9e17" providerId="LiveId" clId="{3E27EECF-BACA-4AB0-97E4-60DA2833342A}" dt="2024-12-02T21:26:18.902" v="473" actId="20577"/>
        <pc:sldMkLst>
          <pc:docMk/>
          <pc:sldMk cId="0" sldId="256"/>
        </pc:sldMkLst>
        <pc:spChg chg="mod">
          <ac:chgData name="Anthony H" userId="efc5ca33d8de9e17" providerId="LiveId" clId="{3E27EECF-BACA-4AB0-97E4-60DA2833342A}" dt="2024-12-02T21:26:18.902" v="473" actId="20577"/>
          <ac:spMkLst>
            <pc:docMk/>
            <pc:sldMk cId="0" sldId="256"/>
            <ac:spMk id="64" creationId="{00000000-0000-0000-0000-000000000000}"/>
          </ac:spMkLst>
        </pc:spChg>
      </pc:sldChg>
      <pc:sldChg chg="modSp mod">
        <pc:chgData name="Anthony H" userId="efc5ca33d8de9e17" providerId="LiveId" clId="{3E27EECF-BACA-4AB0-97E4-60DA2833342A}" dt="2024-12-02T21:17:36.211" v="2" actId="20577"/>
        <pc:sldMkLst>
          <pc:docMk/>
          <pc:sldMk cId="0" sldId="257"/>
        </pc:sldMkLst>
        <pc:spChg chg="mod">
          <ac:chgData name="Anthony H" userId="efc5ca33d8de9e17" providerId="LiveId" clId="{3E27EECF-BACA-4AB0-97E4-60DA2833342A}" dt="2024-12-02T21:17:36.211" v="2" actId="20577"/>
          <ac:spMkLst>
            <pc:docMk/>
            <pc:sldMk cId="0" sldId="257"/>
            <ac:spMk id="71" creationId="{00000000-0000-0000-0000-000000000000}"/>
          </ac:spMkLst>
        </pc:spChg>
      </pc:sldChg>
      <pc:sldChg chg="modSp mod">
        <pc:chgData name="Anthony H" userId="efc5ca33d8de9e17" providerId="LiveId" clId="{3E27EECF-BACA-4AB0-97E4-60DA2833342A}" dt="2024-12-02T21:53:48.218" v="488" actId="20577"/>
        <pc:sldMkLst>
          <pc:docMk/>
          <pc:sldMk cId="0" sldId="258"/>
        </pc:sldMkLst>
        <pc:spChg chg="mod">
          <ac:chgData name="Anthony H" userId="efc5ca33d8de9e17" providerId="LiveId" clId="{3E27EECF-BACA-4AB0-97E4-60DA2833342A}" dt="2024-12-02T21:53:48.218" v="488" actId="20577"/>
          <ac:spMkLst>
            <pc:docMk/>
            <pc:sldMk cId="0" sldId="258"/>
            <ac:spMk id="77" creationId="{00000000-0000-0000-0000-000000000000}"/>
          </ac:spMkLst>
        </pc:spChg>
      </pc:sldChg>
      <pc:sldChg chg="modSp mod">
        <pc:chgData name="Anthony H" userId="efc5ca33d8de9e17" providerId="LiveId" clId="{3E27EECF-BACA-4AB0-97E4-60DA2833342A}" dt="2024-12-02T21:25:52.362" v="434" actId="20577"/>
        <pc:sldMkLst>
          <pc:docMk/>
          <pc:sldMk cId="0" sldId="260"/>
        </pc:sldMkLst>
        <pc:spChg chg="mod">
          <ac:chgData name="Anthony H" userId="efc5ca33d8de9e17" providerId="LiveId" clId="{3E27EECF-BACA-4AB0-97E4-60DA2833342A}" dt="2024-12-02T21:25:52.362" v="434" actId="20577"/>
          <ac:spMkLst>
            <pc:docMk/>
            <pc:sldMk cId="0" sldId="260"/>
            <ac:spMk id="93" creationId="{00000000-0000-0000-0000-000000000000}"/>
          </ac:spMkLst>
        </pc:spChg>
        <pc:picChg chg="mod">
          <ac:chgData name="Anthony H" userId="efc5ca33d8de9e17" providerId="LiveId" clId="{3E27EECF-BACA-4AB0-97E4-60DA2833342A}" dt="2024-12-02T21:25:10.730" v="404" actId="1076"/>
          <ac:picMkLst>
            <pc:docMk/>
            <pc:sldMk cId="0" sldId="260"/>
            <ac:picMk id="97" creationId="{00000000-0000-0000-0000-000000000000}"/>
          </ac:picMkLst>
        </pc:picChg>
      </pc:sldChg>
      <pc:sldChg chg="addSp modSp mod">
        <pc:chgData name="Anthony H" userId="efc5ca33d8de9e17" providerId="LiveId" clId="{3E27EECF-BACA-4AB0-97E4-60DA2833342A}" dt="2024-12-02T21:20:33.127" v="149" actId="14100"/>
        <pc:sldMkLst>
          <pc:docMk/>
          <pc:sldMk cId="0" sldId="261"/>
        </pc:sldMkLst>
        <pc:spChg chg="add mod">
          <ac:chgData name="Anthony H" userId="efc5ca33d8de9e17" providerId="LiveId" clId="{3E27EECF-BACA-4AB0-97E4-60DA2833342A}" dt="2024-12-02T21:20:22.082" v="147" actId="1076"/>
          <ac:spMkLst>
            <pc:docMk/>
            <pc:sldMk cId="0" sldId="261"/>
            <ac:spMk id="4" creationId="{D7BA0B8C-8D25-492B-6DA6-DE6BB1653114}"/>
          </ac:spMkLst>
        </pc:spChg>
        <pc:cxnChg chg="add mod">
          <ac:chgData name="Anthony H" userId="efc5ca33d8de9e17" providerId="LiveId" clId="{3E27EECF-BACA-4AB0-97E4-60DA2833342A}" dt="2024-12-02T21:20:33.127" v="149" actId="14100"/>
          <ac:cxnSpMkLst>
            <pc:docMk/>
            <pc:sldMk cId="0" sldId="261"/>
            <ac:cxnSpMk id="3" creationId="{64AECF2D-E0F6-EC18-9611-A98F4FD60BEB}"/>
          </ac:cxnSpMkLst>
        </pc:cxnChg>
      </pc:sldChg>
      <pc:sldChg chg="modSp mod">
        <pc:chgData name="Anthony H" userId="efc5ca33d8de9e17" providerId="LiveId" clId="{3E27EECF-BACA-4AB0-97E4-60DA2833342A}" dt="2024-12-02T21:20:48.762" v="164" actId="20577"/>
        <pc:sldMkLst>
          <pc:docMk/>
          <pc:sldMk cId="0" sldId="262"/>
        </pc:sldMkLst>
        <pc:spChg chg="mod">
          <ac:chgData name="Anthony H" userId="efc5ca33d8de9e17" providerId="LiveId" clId="{3E27EECF-BACA-4AB0-97E4-60DA2833342A}" dt="2024-12-02T21:20:48.762" v="164" actId="20577"/>
          <ac:spMkLst>
            <pc:docMk/>
            <pc:sldMk cId="0" sldId="262"/>
            <ac:spMk id="110" creationId="{00000000-0000-0000-0000-000000000000}"/>
          </ac:spMkLst>
        </pc:spChg>
      </pc:sldChg>
      <pc:sldChg chg="addSp modSp mod modNotes">
        <pc:chgData name="Anthony H" userId="efc5ca33d8de9e17" providerId="LiveId" clId="{3E27EECF-BACA-4AB0-97E4-60DA2833342A}" dt="2024-12-02T21:21:35.769" v="199" actId="1076"/>
        <pc:sldMkLst>
          <pc:docMk/>
          <pc:sldMk cId="0" sldId="263"/>
        </pc:sldMkLst>
        <pc:spChg chg="add mod">
          <ac:chgData name="Anthony H" userId="efc5ca33d8de9e17" providerId="LiveId" clId="{3E27EECF-BACA-4AB0-97E4-60DA2833342A}" dt="2024-12-02T21:21:35.769" v="199" actId="1076"/>
          <ac:spMkLst>
            <pc:docMk/>
            <pc:sldMk cId="0" sldId="263"/>
            <ac:spMk id="2" creationId="{E54CE753-0906-A2DE-5FA6-06FB7150177A}"/>
          </ac:spMkLst>
        </pc:spChg>
      </pc:sldChg>
      <pc:sldChg chg="addSp delSp modSp mod">
        <pc:chgData name="Anthony H" userId="efc5ca33d8de9e17" providerId="LiveId" clId="{3E27EECF-BACA-4AB0-97E4-60DA2833342A}" dt="2024-12-02T21:53:08.395" v="476" actId="478"/>
        <pc:sldMkLst>
          <pc:docMk/>
          <pc:sldMk cId="0" sldId="265"/>
        </pc:sldMkLst>
        <pc:spChg chg="add del mod">
          <ac:chgData name="Anthony H" userId="efc5ca33d8de9e17" providerId="LiveId" clId="{3E27EECF-BACA-4AB0-97E4-60DA2833342A}" dt="2024-12-02T21:53:08.395" v="476" actId="478"/>
          <ac:spMkLst>
            <pc:docMk/>
            <pc:sldMk cId="0" sldId="265"/>
            <ac:spMk id="3" creationId="{0205DD16-A4B2-089E-77C6-842A6BF951CF}"/>
          </ac:spMkLst>
        </pc:spChg>
        <pc:spChg chg="mod">
          <ac:chgData name="Anthony H" userId="efc5ca33d8de9e17" providerId="LiveId" clId="{3E27EECF-BACA-4AB0-97E4-60DA2833342A}" dt="2024-12-02T21:24:25.039" v="403" actId="20577"/>
          <ac:spMkLst>
            <pc:docMk/>
            <pc:sldMk cId="0" sldId="265"/>
            <ac:spMk id="130" creationId="{00000000-0000-0000-0000-000000000000}"/>
          </ac:spMkLst>
        </pc:spChg>
        <pc:spChg chg="del mod">
          <ac:chgData name="Anthony H" userId="efc5ca33d8de9e17" providerId="LiveId" clId="{3E27EECF-BACA-4AB0-97E4-60DA2833342A}" dt="2024-12-02T21:52:54.385" v="474" actId="478"/>
          <ac:spMkLst>
            <pc:docMk/>
            <pc:sldMk cId="0" sldId="265"/>
            <ac:spMk id="131" creationId="{00000000-0000-0000-0000-000000000000}"/>
          </ac:spMkLst>
        </pc:spChg>
      </pc:sldChg>
    </pc:docChg>
  </pc:docChgLst>
  <pc:docChgLst>
    <pc:chgData name="Anthony H" userId="efc5ca33d8de9e17" providerId="LiveId" clId="{E8958751-2729-47F3-B5AE-7C3E5AC5D838}"/>
    <pc:docChg chg="modSld">
      <pc:chgData name="Anthony H" userId="efc5ca33d8de9e17" providerId="LiveId" clId="{E8958751-2729-47F3-B5AE-7C3E5AC5D838}" dt="2024-06-28T18:01:39.318" v="1" actId="20577"/>
      <pc:docMkLst>
        <pc:docMk/>
      </pc:docMkLst>
      <pc:sldChg chg="modSp mod">
        <pc:chgData name="Anthony H" userId="efc5ca33d8de9e17" providerId="LiveId" clId="{E8958751-2729-47F3-B5AE-7C3E5AC5D838}" dt="2024-06-28T18:01:39.318" v="1" actId="20577"/>
        <pc:sldMkLst>
          <pc:docMk/>
          <pc:sldMk cId="0" sldId="259"/>
        </pc:sldMkLst>
        <pc:spChg chg="mod">
          <ac:chgData name="Anthony H" userId="efc5ca33d8de9e17" providerId="LiveId" clId="{E8958751-2729-47F3-B5AE-7C3E5AC5D838}" dt="2024-06-28T18:01:39.318" v="1" actId="20577"/>
          <ac:spMkLst>
            <pc:docMk/>
            <pc:sldMk cId="0" sldId="259"/>
            <ac:spMk id="83" creationId="{00000000-0000-0000-0000-000000000000}"/>
          </ac:spMkLst>
        </pc:spChg>
      </pc:sldChg>
    </pc:docChg>
  </pc:docChgLst>
  <pc:docChgLst>
    <pc:chgData name="Anthony H" userId="efc5ca33d8de9e17" providerId="LiveId" clId="{30F021EB-0A49-4635-A704-B7E1BE1DDC91}"/>
    <pc:docChg chg="undo custSel modSld">
      <pc:chgData name="Anthony H" userId="efc5ca33d8de9e17" providerId="LiveId" clId="{30F021EB-0A49-4635-A704-B7E1BE1DDC91}" dt="2024-05-18T12:52:56.242" v="7" actId="14100"/>
      <pc:docMkLst>
        <pc:docMk/>
      </pc:docMkLst>
      <pc:sldChg chg="modSp mod">
        <pc:chgData name="Anthony H" userId="efc5ca33d8de9e17" providerId="LiveId" clId="{30F021EB-0A49-4635-A704-B7E1BE1DDC91}" dt="2024-05-18T12:52:56.242" v="7" actId="14100"/>
        <pc:sldMkLst>
          <pc:docMk/>
          <pc:sldMk cId="0" sldId="259"/>
        </pc:sldMkLst>
        <pc:picChg chg="mod ord">
          <ac:chgData name="Anthony H" userId="efc5ca33d8de9e17" providerId="LiveId" clId="{30F021EB-0A49-4635-A704-B7E1BE1DDC91}" dt="2024-05-07T22:53:31.509" v="5" actId="14100"/>
          <ac:picMkLst>
            <pc:docMk/>
            <pc:sldMk cId="0" sldId="259"/>
            <ac:picMk id="84" creationId="{00000000-0000-0000-0000-000000000000}"/>
          </ac:picMkLst>
        </pc:picChg>
        <pc:picChg chg="mod">
          <ac:chgData name="Anthony H" userId="efc5ca33d8de9e17" providerId="LiveId" clId="{30F021EB-0A49-4635-A704-B7E1BE1DDC91}" dt="2024-05-18T12:52:56.242" v="7" actId="14100"/>
          <ac:picMkLst>
            <pc:docMk/>
            <pc:sldMk cId="0" sldId="259"/>
            <ac:picMk id="8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22ea189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022ea189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022ea189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022ea189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022ea18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022ea18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022ea189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022ea189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022a9922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022a9922c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022ea189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022ea189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022ea189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022ea189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022ea189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022ea189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22ea189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022ea189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ODE Accelerator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32152" y="32902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Anthony Hermez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r>
              <a:rPr lang="en-US" dirty="0"/>
              <a:t>u</a:t>
            </a:r>
            <a:r>
              <a:rPr lang="en" dirty="0"/>
              <a:t>pervised by Dr. Mark McDermott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1680302" y="17654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ECE382N Final Project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do Different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Modify to allow user-inputted initial conditions</a:t>
            </a:r>
          </a:p>
          <a:p>
            <a:pPr lvl="1"/>
            <a:r>
              <a:rPr lang="en-US" dirty="0"/>
              <a:t>Would affect speedup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better way to display the z axis movement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way to make this work with any dynamical system or system of differential equations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While still minimizing DSP usage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Take proper measurements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Accelerator to solve differential equations and simulate dynamical systems in High Performance Computing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Applications in: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Protein interactions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Physics simulations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Mathematical modeling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Attempt to make a design that would work for any system of differential equations and then have user application input a system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Tailored the accelerator solves differential equations applied to particle movement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Chose an algorithm to improve simulation accuracy over longer time periods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Currently simulates movement of one particle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Simulated movement rendered through terminal window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Verilog Overview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2838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FP IP provided by Xilinx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IP uses AXI Stream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Designed to minimize DSP Slice usage per diff. eq. Solver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Had to tailor to particle application</a:t>
            </a:r>
            <a:endParaRPr dirty="0"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10201" t="7219" r="11145" b="14312"/>
          <a:stretch/>
        </p:blipFill>
        <p:spPr>
          <a:xfrm rot="-5400000">
            <a:off x="6586576" y="26726"/>
            <a:ext cx="2020324" cy="26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300" y="192150"/>
            <a:ext cx="1914135" cy="218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693" y="2941593"/>
            <a:ext cx="3615374" cy="183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6800" y="2741175"/>
            <a:ext cx="2475950" cy="20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Fast Inverse Sqrt Algorithm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4</a:t>
            </a:r>
            <a:r>
              <a:rPr lang="en" baseline="30000" dirty="0"/>
              <a:t>th</a:t>
            </a:r>
            <a:r>
              <a:rPr lang="en" dirty="0"/>
              <a:t> order Runge-Kutta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Pipelined resources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Custom Logic</a:t>
            </a: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8000" y="458025"/>
            <a:ext cx="2304450" cy="21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9875" y="3259175"/>
            <a:ext cx="2369475" cy="13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850" y="567112"/>
            <a:ext cx="2215800" cy="40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195" y="2960573"/>
            <a:ext cx="2522900" cy="1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Application Overview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932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 generates random initial states for the particle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 initial x, y, z position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 initial x, y, z velocity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 reads output from accelerator at 30Hz and renders it on the terminal, showing the particle movement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display Z axis movement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 signifies moving away from screen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~ signifies moving toward screen</a:t>
            </a:r>
            <a:endParaRPr dirty="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00" y="1842900"/>
            <a:ext cx="3692723" cy="2210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AECF2D-E0F6-EC18-9611-A98F4FD60BEB}"/>
              </a:ext>
            </a:extLst>
          </p:cNvPr>
          <p:cNvCxnSpPr>
            <a:cxnSpLocks/>
          </p:cNvCxnSpPr>
          <p:nvPr/>
        </p:nvCxnSpPr>
        <p:spPr>
          <a:xfrm flipH="1">
            <a:off x="5834130" y="1327676"/>
            <a:ext cx="875763" cy="958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D7BA0B8C-8D25-492B-6DA6-DE6BB1653114}"/>
              </a:ext>
            </a:extLst>
          </p:cNvPr>
          <p:cNvSpPr txBox="1">
            <a:spLocks/>
          </p:cNvSpPr>
          <p:nvPr/>
        </p:nvSpPr>
        <p:spPr>
          <a:xfrm>
            <a:off x="5775883" y="1041397"/>
            <a:ext cx="3554861" cy="36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It is very hard to see, but this is a particle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Overall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verilog is written specifically for the particle motion simulator, so each different dynamical system would require different Verilog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very portable to other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Initially planned to do 40 particles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Took way too many LUTs and DSP slices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Stepped the number down to 15 particles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generate random initial conditions instead of letting the user define?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Did not want to have user manually enter 6 initial values for all 40 parameters, so making it random made the program run easier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Verilog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 DSP Slices per solver (originally 45)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workarounds to minimize LUT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600x faster (theoretically) than software solution (for a single particle)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43892"/>
            <a:ext cx="9143998" cy="2354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547" y="316413"/>
            <a:ext cx="3842674" cy="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6;p20">
            <a:extLst>
              <a:ext uri="{FF2B5EF4-FFF2-40B4-BE49-F238E27FC236}">
                <a16:creationId xmlns:a16="http://schemas.microsoft.com/office/drawing/2014/main" id="{E54CE753-0906-A2DE-5FA6-06FB7150177A}"/>
              </a:ext>
            </a:extLst>
          </p:cNvPr>
          <p:cNvSpPr txBox="1">
            <a:spLocks/>
          </p:cNvSpPr>
          <p:nvPr/>
        </p:nvSpPr>
        <p:spPr>
          <a:xfrm>
            <a:off x="4206414" y="4259446"/>
            <a:ext cx="2687470" cy="73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Font typeface="Roboto"/>
              <a:buNone/>
            </a:pPr>
            <a:r>
              <a:rPr lang="en-US" dirty="0">
                <a:solidFill>
                  <a:srgbClr val="FF0000"/>
                </a:solidFill>
              </a:rPr>
              <a:t>This is all custom logic!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User Application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 plan was to host a web server on the Ultra96 board that read the output from the accelerator to have better rendering capability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FPGA -&gt; Memory -&gt; User Application -&gt;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a very practical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Probably doable, but very unnecessary for the scope of the project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 refresh rate determined by how fast the terminal could be refreshed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Anywhere between 15 to 33 Hz would render properly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Made parameters in the application such as particle numbers, minimum and maximum values, etc. with a #define, which made changes to the project much easier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490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Roboto Slab</vt:lpstr>
      <vt:lpstr>Roboto</vt:lpstr>
      <vt:lpstr>Marina</vt:lpstr>
      <vt:lpstr>Numerical ODE Accelerator</vt:lpstr>
      <vt:lpstr>Problem</vt:lpstr>
      <vt:lpstr>Project Overview</vt:lpstr>
      <vt:lpstr>Verilog Overview</vt:lpstr>
      <vt:lpstr>Optimizations</vt:lpstr>
      <vt:lpstr>User Application Overview</vt:lpstr>
      <vt:lpstr>Results - Overall</vt:lpstr>
      <vt:lpstr>Results - Verilog</vt:lpstr>
      <vt:lpstr>Results - User Application</vt:lpstr>
      <vt:lpstr>Things to do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ODE Accelerator</dc:title>
  <cp:lastModifiedBy>Anthony H</cp:lastModifiedBy>
  <cp:revision>1</cp:revision>
  <dcterms:modified xsi:type="dcterms:W3CDTF">2024-12-02T21:53:57Z</dcterms:modified>
</cp:coreProperties>
</file>