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952" autoAdjust="0"/>
  </p:normalViewPr>
  <p:slideViewPr>
    <p:cSldViewPr snapToGrid="0" snapToObjects="1">
      <p:cViewPr>
        <p:scale>
          <a:sx n="140" d="100"/>
          <a:sy n="140" d="100"/>
        </p:scale>
        <p:origin x="-80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8138-CBB8-4B4B-8061-9FD80FE16A71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B540-B723-4B46-B074-486D681E5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6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8138-CBB8-4B4B-8061-9FD80FE16A71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B540-B723-4B46-B074-486D681E5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8138-CBB8-4B4B-8061-9FD80FE16A71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B540-B723-4B46-B074-486D681E5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8138-CBB8-4B4B-8061-9FD80FE16A71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B540-B723-4B46-B074-486D681E5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0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8138-CBB8-4B4B-8061-9FD80FE16A71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B540-B723-4B46-B074-486D681E5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8138-CBB8-4B4B-8061-9FD80FE16A71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B540-B723-4B46-B074-486D681E5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8138-CBB8-4B4B-8061-9FD80FE16A71}" type="datetimeFigureOut">
              <a:rPr lang="en-US" smtClean="0"/>
              <a:t>3/19/18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B540-B723-4B46-B074-486D681E5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9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8138-CBB8-4B4B-8061-9FD80FE16A71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B540-B723-4B46-B074-486D681E5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1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8138-CBB8-4B4B-8061-9FD80FE16A71}" type="datetimeFigureOut">
              <a:rPr lang="en-US" smtClean="0"/>
              <a:t>3/19/18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B540-B723-4B46-B074-486D681E5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5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8138-CBB8-4B4B-8061-9FD80FE16A71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B540-B723-4B46-B074-486D681E5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3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8138-CBB8-4B4B-8061-9FD80FE16A71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B540-B723-4B46-B074-486D681E5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7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18138-CBB8-4B4B-8061-9FD80FE16A71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B540-B723-4B46-B074-486D681E5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5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3-19 at 11.05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6048"/>
            <a:ext cx="8510463" cy="432195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367023" y="983320"/>
            <a:ext cx="2005953" cy="540618"/>
            <a:chOff x="2670648" y="1602473"/>
            <a:chExt cx="2005953" cy="540618"/>
          </a:xfrm>
        </p:grpSpPr>
        <p:sp>
          <p:nvSpPr>
            <p:cNvPr id="10" name="Rectangle 9"/>
            <p:cNvSpPr/>
            <p:nvPr/>
          </p:nvSpPr>
          <p:spPr>
            <a:xfrm>
              <a:off x="2777474" y="1602473"/>
              <a:ext cx="1792301" cy="540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70648" y="1672727"/>
              <a:ext cx="200595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Arial"/>
                  <a:cs typeface="Arial"/>
                </a:rPr>
                <a:t>Sigmoid</a:t>
              </a:r>
              <a:endParaRPr lang="en-US" sz="2000" dirty="0">
                <a:latin typeface="Arial"/>
                <a:cs typeface="Arial"/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V="1">
            <a:off x="3369999" y="1571418"/>
            <a:ext cx="0" cy="30407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063398" y="1953840"/>
            <a:ext cx="2613203" cy="778140"/>
            <a:chOff x="2670648" y="1602473"/>
            <a:chExt cx="2005953" cy="778140"/>
          </a:xfrm>
        </p:grpSpPr>
        <p:sp>
          <p:nvSpPr>
            <p:cNvPr id="15" name="Rectangle 14"/>
            <p:cNvSpPr/>
            <p:nvPr/>
          </p:nvSpPr>
          <p:spPr>
            <a:xfrm>
              <a:off x="2777474" y="1602473"/>
              <a:ext cx="1792301" cy="540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70648" y="1672727"/>
              <a:ext cx="200595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Arial"/>
                  <a:cs typeface="Arial"/>
                </a:rPr>
                <a:t>Dense + Dropout</a:t>
              </a:r>
              <a:endParaRPr lang="en-US" sz="20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6936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Ho</dc:creator>
  <cp:lastModifiedBy>Anthony Ho</cp:lastModifiedBy>
  <cp:revision>4</cp:revision>
  <dcterms:created xsi:type="dcterms:W3CDTF">2018-03-19T17:49:55Z</dcterms:created>
  <dcterms:modified xsi:type="dcterms:W3CDTF">2018-03-19T18:43:04Z</dcterms:modified>
</cp:coreProperties>
</file>