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9d44dc36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9d44dc36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9d44dc36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9d44dc36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9d44dc36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9d44dc36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9d44dc36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9d44dc36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9d44dc36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9d44dc36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9d44dc36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9d44dc36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9d44dc36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9d44dc36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9d44dc36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9d44dc36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9d44dc36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9d44dc36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9d44dc36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9d44dc36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9d44dc36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9d44dc36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9d44dc36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9d44dc36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9d44dc36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9d44dc36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9d44dc36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9d44dc36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9d44dc36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9d44dc36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9d44dc36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9d44dc36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9d44dc36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9d44dc36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feederwatch.org/explore/raw-dataset-request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gpiosenka/100-bird-speci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Chloris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Anthony Jarjour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First 30 Epochs with StepLR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625" y="518675"/>
            <a:ext cx="4919696" cy="40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Cont 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 Epochs with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ReduceOnAPlatuea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675" y="410000"/>
            <a:ext cx="5955501" cy="43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Visualized 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16869" l="0" r="1980" t="12489"/>
          <a:stretch/>
        </p:blipFill>
        <p:spPr>
          <a:xfrm>
            <a:off x="270275" y="1229875"/>
            <a:ext cx="2326349" cy="363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 rotWithShape="1">
          <a:blip r:embed="rId4">
            <a:alphaModFix/>
          </a:blip>
          <a:srcRect b="16869" l="0" r="4525" t="12489"/>
          <a:stretch/>
        </p:blipFill>
        <p:spPr>
          <a:xfrm>
            <a:off x="3100999" y="1229875"/>
            <a:ext cx="2265850" cy="363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 rotWithShape="1">
          <a:blip r:embed="rId5">
            <a:alphaModFix/>
          </a:blip>
          <a:srcRect b="16869" l="0" r="4525" t="12489"/>
          <a:stretch/>
        </p:blipFill>
        <p:spPr>
          <a:xfrm>
            <a:off x="6194700" y="1229875"/>
            <a:ext cx="2265850" cy="363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FeederWatch Dataset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https://feederwatch.org/explore/raw-dataset-requests/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FeederWatch dataset is an open source database with user submitted sighting of </a:t>
            </a:r>
            <a:r>
              <a:rPr lang="en"/>
              <a:t>birds, open from Nov to April of every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organized into CSV with columns Latitude, Longitude, Date, and Species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OC-SVM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calculate probability of new sightings I use a OC-SVM from the Scikit learn library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425" y="1686350"/>
            <a:ext cx="4239800" cy="31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Precision</a:t>
            </a:r>
            <a:r>
              <a:rPr lang="en"/>
              <a:t> accuracy score of 0.99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648" y="1047637"/>
            <a:ext cx="4815526" cy="37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r>
              <a:rPr lang="en"/>
              <a:t> Visualized 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 rotWithShape="1">
          <a:blip r:embed="rId3">
            <a:alphaModFix/>
          </a:blip>
          <a:srcRect b="15187" l="0" r="0" t="12385"/>
          <a:stretch/>
        </p:blipFill>
        <p:spPr>
          <a:xfrm>
            <a:off x="3548750" y="1120875"/>
            <a:ext cx="2373351" cy="372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and Ideas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Resnet had unstable training towards the later epochs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Normalize images from the start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Overconfident, overfitted OC-SVM, with a Precision accuracy score of 0.99 and a Precision Recall graph that look perfect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more columns such as weather, or use a bigger dataset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Thanks for </a:t>
            </a:r>
            <a:r>
              <a:rPr lang="en"/>
              <a:t>listening!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Chloris addresses the challenge of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Bird identification for casual hikers and beginner bird watchers/ornithologists, allowing the </a:t>
            </a:r>
            <a:r>
              <a:rPr lang="en"/>
              <a:t>classification</a:t>
            </a:r>
            <a:r>
              <a:rPr lang="en"/>
              <a:t> of 525 different </a:t>
            </a:r>
            <a:r>
              <a:rPr lang="en"/>
              <a:t>species.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Bird sighting prediction which utilizes 20 years of historical data.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use a </a:t>
            </a:r>
            <a:r>
              <a:rPr lang="en"/>
              <a:t>Resnet 50 (Residual Neural Network of 50 layers) fitted to the 525-Bird-Species dataset.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also us a One Class Support Vector Machine (OC-SVM) to fit FeederWatch sightings, and calculates probability and possibility of a new sighting with the use of distance equations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Front end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Expo Go and NodeJS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Written in HTML, CSS, and Javascript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API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Fast Api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Written in Python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Backend Scripts and Models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Tensorflow, scikit-learn, and pandas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○ Written in Python, mainly jupyter notebook on google colab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11313" l="0" r="0" t="12963"/>
          <a:stretch/>
        </p:blipFill>
        <p:spPr>
          <a:xfrm>
            <a:off x="7188700" y="650325"/>
            <a:ext cx="1955299" cy="3208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525 Species Dataset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https://www.kaggle.com/datasets/gpiosenka/100-bird-species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dataset consists of 85,000+ images of birds with labels 0-524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processing was </a:t>
            </a:r>
            <a:r>
              <a:rPr lang="en"/>
              <a:t>straightforward, loaded the samples into a test, validation, and training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Throughout training the training set was augmented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During the last steps of training I normalized the images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Resnet50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residual </a:t>
            </a:r>
            <a:r>
              <a:rPr lang="en"/>
              <a:t>neural</a:t>
            </a:r>
            <a:r>
              <a:rPr lang="en"/>
              <a:t> network is much like a CNN, however it solves the issue of a vanishing gradient problem with deeper networks. It solves this issue by introducing skip connections during back </a:t>
            </a:r>
            <a:r>
              <a:rPr lang="en"/>
              <a:t>propagation, allowing the gradient to smoothly travel the layers of the network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022288"/>
            <a:ext cx="4243851" cy="375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499" y="1017800"/>
            <a:ext cx="3729133" cy="375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training the resnet I utilized the </a:t>
            </a:r>
            <a:r>
              <a:rPr lang="en"/>
              <a:t>following</a:t>
            </a:r>
            <a:r>
              <a:rPr lang="en"/>
              <a:t> hyperparameters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entropy for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Adam for </a:t>
            </a:r>
            <a:r>
              <a:rPr lang="en"/>
              <a:t>optimization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StepLR and ReduceOnAPlatuea for scheduling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Cont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75" y="1017800"/>
            <a:ext cx="3824601" cy="388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93C47D"/>
      </a:dk1>
      <a:lt1>
        <a:srgbClr val="FFFFFF"/>
      </a:lt1>
      <a:dk2>
        <a:srgbClr val="434343"/>
      </a:dk2>
      <a:lt2>
        <a:srgbClr val="999999"/>
      </a:lt2>
      <a:accent1>
        <a:srgbClr val="B6D7A8"/>
      </a:accent1>
      <a:accent2>
        <a:srgbClr val="6AA84F"/>
      </a:accent2>
      <a:accent3>
        <a:srgbClr val="A2C4C9"/>
      </a:accent3>
      <a:accent4>
        <a:srgbClr val="D0E0E3"/>
      </a:accent4>
      <a:accent5>
        <a:srgbClr val="D9EAD3"/>
      </a:accent5>
      <a:accent6>
        <a:srgbClr val="38761D"/>
      </a:accent6>
      <a:hlink>
        <a:srgbClr val="6FA8DC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