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1e56a6997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1e56a6997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e56a6997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e56a6997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1e56a6997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1e56a6997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1e56a6997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1e56a6997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1e56a6997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1e56a6997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1e56a6997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1e56a6997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1e56a6997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1e56a6997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1e56a6997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1e56a6997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c6cb3416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c6cb341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c6cb341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c6cb341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3964da3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3964da3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1e56a6997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1e56a6997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1e56a6997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1e56a6997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e56a6997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e56a6997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1e56a6997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1e56a6997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1e56a6997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1e56a6997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1e56a6997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1e56a6997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1e56a6997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1e56a6997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7lVm1PrJOecjNO2pHqYvS9w1HnakFFx8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pytorch/vision/blob/main/torchvision/models/resnet.py" TargetMode="External"/><Relationship Id="rId4" Type="http://schemas.openxmlformats.org/officeDocument/2006/relationships/hyperlink" Target="https://huggingface.co/datasets/food101" TargetMode="External"/><Relationship Id="rId5" Type="http://schemas.openxmlformats.org/officeDocument/2006/relationships/hyperlink" Target="https://github.com/weiaicunzai/pytorch-cifar100/tree/master" TargetMode="External"/><Relationship Id="rId6" Type="http://schemas.openxmlformats.org/officeDocument/2006/relationships/hyperlink" Target="https://arxiv.org/abs/1512.03385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Foodie Finder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Aldasouqi</a:t>
            </a:r>
            <a:br>
              <a:rPr lang="en"/>
            </a:br>
            <a:r>
              <a:rPr lang="en"/>
              <a:t>Anthony Jarjour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and Training 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Loss Function and Optimizer:</a:t>
            </a:r>
            <a:endParaRPr sz="113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0"/>
              <a:buFont typeface="Roboto"/>
              <a:buChar char="●"/>
            </a:pP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loss function is defined as cross-entropy loss (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nn.CrossEntropyLoss()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), which is commonly used for classification problems, and the industry standard.</a:t>
            </a:r>
            <a:endParaRPr sz="113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0"/>
              <a:buFont typeface="Roboto"/>
              <a:buChar char="●"/>
            </a:pP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optimizer is Adam, it's used to update the model parameters during training. </a:t>
            </a:r>
            <a:endParaRPr sz="113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0"/>
              <a:buFont typeface="Roboto"/>
              <a:buAutoNum type="alphaLcPeriod"/>
            </a:pP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Fewer 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needed, better for 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gradient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noise, good for large data sets</a:t>
            </a:r>
            <a:endParaRPr sz="113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0"/>
              <a:buFont typeface="Roboto"/>
              <a:buChar char="●"/>
            </a:pP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learning rate is set to 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1e-n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weight decay is set to 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1e-n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(tweaked for each epoch)</a:t>
            </a:r>
            <a:endParaRPr sz="113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Training Loop:</a:t>
            </a:r>
            <a:endParaRPr sz="113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0"/>
              <a:buFont typeface="Roboto"/>
              <a:buChar char="●"/>
            </a:pP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script then enters a training loop that iterates over the specified number of epochs (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num_epochs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13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0"/>
              <a:buFont typeface="Roboto"/>
              <a:buChar char="●"/>
            </a:pP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Inside the loop, the model is set to training mode (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model.train()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), and the training data is processed in batches using the 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train_loader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3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0"/>
              <a:buFont typeface="Roboto"/>
              <a:buChar char="●"/>
            </a:pP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each batch, the model parameters are zeroed (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optimizer.zero_grad()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), the forward pass is performed (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outputs = model(inputs)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), the loss is computed (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loss = loss_fn(outputs, labels)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), and the backward pass is executed (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loss.backward()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13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0"/>
              <a:buFont typeface="Roboto"/>
              <a:buChar char="●"/>
            </a:pP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optimizer then updates the model parameters based on the computed gradients (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optimizer.step()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13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0"/>
              <a:buFont typeface="Roboto"/>
              <a:buChar char="●"/>
            </a:pP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processing all batches in the training set, the model is set to evaluation mode (</a:t>
            </a:r>
            <a:r>
              <a:rPr lang="en" sz="101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model.eval()</a:t>
            </a:r>
            <a:r>
              <a:rPr lang="en" sz="113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), and the loss for the epoch is printed.</a:t>
            </a:r>
            <a:endParaRPr sz="113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76" y="289850"/>
            <a:ext cx="7764050" cy="4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0427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training, we kept track of our loss overtime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were able to paint a story through graphing our loss per batch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50" y="1502650"/>
            <a:ext cx="402790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Not using regularization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Model started overfitting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Not </a:t>
            </a:r>
            <a:r>
              <a:rPr lang="en" sz="1200"/>
              <a:t>augmenting</a:t>
            </a:r>
            <a:r>
              <a:rPr lang="en" sz="1200"/>
              <a:t> our training set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Not cleaning dataset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Found different formats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Not using correct hyperparameters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Final Accuracy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several rounds of training and data augmentation we finally arrived at an expected 75%  accuracy, which allowed us to move to the app building process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Foodie App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react native and </a:t>
            </a:r>
            <a:r>
              <a:rPr lang="en"/>
              <a:t>flask we were able to develop an app that calls for a user to upload an image, sends it through a custom built api, and returns a predicted label, allowing the user to confidently assess what they uploaded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 title="RPReplay_Final170171506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450" y="16067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https://github.com/pytorch/vision/blob/main/torchvision/models/resnet.py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https://huggingface.co/datasets/food101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https://github.com/weiaicunzai/pytorch-cifar100/tree/master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https://arxiv.org/abs/1512.03385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Code 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https://github.com/anthonyjarjar/FoodieFinder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"FoodieFinder" is a project that utilizes machine learning, classifiers, and neural networks to identify a wide array of food items through images. We wanted to utilize the </a:t>
            </a:r>
            <a:r>
              <a:rPr lang="en"/>
              <a:t>architectures we learned in class, specifically CNNs,  and apply them to a real life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utilizing a convolutional neural network, </a:t>
            </a:r>
            <a:r>
              <a:rPr lang="en"/>
              <a:t>optimization techniques</a:t>
            </a:r>
            <a:r>
              <a:rPr lang="en"/>
              <a:t>, and a diverse food image dataset, </a:t>
            </a:r>
            <a:r>
              <a:rPr lang="en"/>
              <a:t>Foodie Finder</a:t>
            </a:r>
            <a:r>
              <a:rPr lang="en"/>
              <a:t> will be able to identify food names, </a:t>
            </a:r>
            <a:r>
              <a:rPr lang="en"/>
              <a:t>ingredient lists, and nutritional information, such as allergen info, through a users’ uploaded image.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101 Dataset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choosing the ResNet18 architecture, it was time to choose a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Food101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Food101 is a data set comprised of 101,000 images of </a:t>
            </a:r>
            <a:r>
              <a:rPr lang="en"/>
              <a:t>food, all labeled and classified, we preprocessed the images by resizing them to 128x128, and converting them to tensors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then split the dataset into a train, validation, and test set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Once fully loaded and completed, we were ready for the next step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900" y="1320438"/>
            <a:ext cx="3699075" cy="27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1864" l="0" r="32800" t="0"/>
          <a:stretch/>
        </p:blipFill>
        <p:spPr>
          <a:xfrm>
            <a:off x="679775" y="126750"/>
            <a:ext cx="7410126" cy="50424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595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ResNet18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7650" y="2095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utilized the ResNet architecture for our classifier. The ResNet architecture innovated over previous CNN’s by adding residual connections, which allow the network to </a:t>
            </a:r>
            <a:r>
              <a:rPr lang="en" sz="1200"/>
              <a:t>benefit</a:t>
            </a:r>
            <a:r>
              <a:rPr lang="en" sz="1200"/>
              <a:t> from more layers.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Previously, making networks deeper and deeper was actually making the networks perform slightly </a:t>
            </a:r>
            <a:r>
              <a:rPr lang="en" sz="1200"/>
              <a:t>worse.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650" y="3342513"/>
            <a:ext cx="187434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101" y="3316240"/>
            <a:ext cx="3277900" cy="10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00" y="1144581"/>
            <a:ext cx="9143998" cy="297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02" y="1160525"/>
            <a:ext cx="8008476" cy="20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