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95" r:id="rId6"/>
    <p:sldId id="257" r:id="rId7"/>
    <p:sldId id="258" r:id="rId8"/>
    <p:sldId id="259" r:id="rId9"/>
    <p:sldId id="260" r:id="rId10"/>
    <p:sldId id="268" r:id="rId11"/>
    <p:sldId id="270" r:id="rId12"/>
    <p:sldId id="296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2"/>
    <p:restoredTop sz="94694"/>
  </p:normalViewPr>
  <p:slideViewPr>
    <p:cSldViewPr snapToGrid="0" snapToObjects="1">
      <p:cViewPr varScale="1">
        <p:scale>
          <a:sx n="169" d="100"/>
          <a:sy n="169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F882-56F3-8647-A14A-3346C763C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Laha: A Framework for adaptive optimization of distributed sensor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DAA17-4828-BB4B-A182-DFCD455EF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christe</a:t>
            </a:r>
          </a:p>
          <a:p>
            <a:r>
              <a:rPr lang="en-US" dirty="0"/>
              <a:t>24 February 2020</a:t>
            </a:r>
          </a:p>
        </p:txBody>
      </p:sp>
    </p:spTree>
    <p:extLst>
      <p:ext uri="{BB962C8B-B14F-4D97-AF65-F5344CB8AC3E}">
        <p14:creationId xmlns:p14="http://schemas.microsoft.com/office/powerpoint/2010/main" val="40905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7ABF-00A6-3542-9503-24920B68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3E54-01A3-CA4B-8300-828A7A19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8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AFFA-19A1-3942-AF77-F57105B6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OPQ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041D-3E55-C04C-8DA0-556713AE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OPQ consists of multiple-distributed services</a:t>
            </a:r>
          </a:p>
          <a:p>
            <a:pPr lvl="1"/>
            <a:r>
              <a:rPr lang="en-US" dirty="0"/>
              <a:t>Napali </a:t>
            </a:r>
          </a:p>
          <a:p>
            <a:pPr lvl="1"/>
            <a:r>
              <a:rPr lang="en-US" b="1" i="1" dirty="0"/>
              <a:t>Mauka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347632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6968-C7F2-994E-A228-F194A2BC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OPQ: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99A8-7B37-D047-A20D-FA5A60D3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8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C5C7-6183-8A40-8C3D-9C3E8D5C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OPQ: </a:t>
            </a:r>
            <a:r>
              <a:rPr lang="en-US" dirty="0" err="1"/>
              <a:t>napali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351F-A88C-6049-8C2D-CEB822E5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964D-8C5A-4E4F-887B-70DB6B38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OPQ: </a:t>
            </a:r>
            <a:r>
              <a:rPr lang="en-US" dirty="0" err="1"/>
              <a:t>mauka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BB558-75B2-6840-B60B-4D5177810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3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B371-FC82-194C-9BDE-AAB25A98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OPQ: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74178-7032-0843-9A72-5C4A6756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1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877B-CF0F-904F-8A1E-94468D6D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OPQ: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45E0-6A8B-954B-94FB-2DB41C894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8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6E5E-B1E5-5745-A235-7D2118E1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</a:t>
            </a:r>
            <a:r>
              <a:rPr lang="en-US" dirty="0" err="1"/>
              <a:t>lokahi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F2F1-128E-C043-86F2-2BB65DC9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Lokahi is made up of several distributed services</a:t>
            </a:r>
          </a:p>
          <a:p>
            <a:pPr lvl="1"/>
            <a:r>
              <a:rPr lang="en-US" dirty="0"/>
              <a:t>Lokahi Sensors</a:t>
            </a:r>
          </a:p>
          <a:p>
            <a:pPr lvl="1"/>
            <a:r>
              <a:rPr lang="en-US" dirty="0"/>
              <a:t>Time Synch Service</a:t>
            </a:r>
          </a:p>
          <a:p>
            <a:pPr lvl="1"/>
            <a:r>
              <a:rPr lang="en-US" dirty="0"/>
              <a:t>Acquisition Service</a:t>
            </a:r>
          </a:p>
          <a:p>
            <a:pPr lvl="1"/>
            <a:r>
              <a:rPr lang="en-US" dirty="0"/>
              <a:t>Web Service</a:t>
            </a:r>
          </a:p>
          <a:p>
            <a:pPr lvl="1"/>
            <a:r>
              <a:rPr lang="en-US" dirty="0"/>
              <a:t>Analysis Service</a:t>
            </a:r>
          </a:p>
          <a:p>
            <a:pPr lvl="1"/>
            <a:r>
              <a:rPr lang="en-US" dirty="0"/>
              <a:t>Collaboration Service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44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504D-0D5D-A54B-81F4-FB4C20AB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Lokahi: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99D5E-DA76-8D40-B219-8F9E0128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22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09AF-566A-B944-A92E-1CF6F407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Lokahi: time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3CFB-15C8-1B4B-89CE-CEA4ED3A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6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3DE5-49B0-434C-9C29-06626E0B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sensor networks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DCDB-95F0-7643-9E7B-F93C0C856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Convert physical phenomena into actionable insights</a:t>
            </a:r>
          </a:p>
          <a:p>
            <a:r>
              <a:rPr lang="en-US" dirty="0"/>
              <a:t>Dynamic</a:t>
            </a:r>
          </a:p>
          <a:p>
            <a:r>
              <a:rPr lang="en-US" dirty="0"/>
              <a:t>Heterogenous</a:t>
            </a:r>
          </a:p>
          <a:p>
            <a:r>
              <a:rPr lang="en-US" dirty="0"/>
              <a:t>Explosion of internet connected sensors</a:t>
            </a:r>
          </a:p>
          <a:p>
            <a:r>
              <a:rPr lang="en-US" dirty="0"/>
              <a:t>Increased bandwidth, storage, and computational requirements</a:t>
            </a:r>
          </a:p>
          <a:p>
            <a:r>
              <a:rPr lang="en-US" dirty="0"/>
              <a:t>Incomplete or incorrect data</a:t>
            </a:r>
          </a:p>
          <a:p>
            <a:r>
              <a:rPr lang="en-US" dirty="0"/>
              <a:t>Lots of primitive data, few insights</a:t>
            </a:r>
          </a:p>
        </p:txBody>
      </p:sp>
    </p:spTree>
    <p:extLst>
      <p:ext uri="{BB962C8B-B14F-4D97-AF65-F5344CB8AC3E}">
        <p14:creationId xmlns:p14="http://schemas.microsoft.com/office/powerpoint/2010/main" val="67588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3285-AF6C-C046-BC13-61EF17B1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LOKAHI: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C797-F007-E64C-BA19-586093184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1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30C1-E1BD-1240-A8F3-BE980740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Lokahi: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79A7-AAFF-D04D-A865-5B5DC0628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87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D03B-6651-1B42-884C-9FF9FF60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Lokahi: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3E9BC-63F7-F34F-A126-D8C5F38B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67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48EC-CC68-AF4E-9C02-C8038C3F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Deployment of laha reference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B47A-D7EB-244C-B2AC-9E58EBA3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9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36B9-4DC8-624B-A5A3-61BC6D8B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EC61-D3F5-3F4F-A18B-19324FC8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29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BA54-0833-A64C-B462-86C3BEF9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generality of laha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28BF-B2F7-A64B-99E0-3E46E68E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86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E6E8-10C1-2C4A-BA3B-DD25A33A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converting primitive data into actionable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30C1-D898-434A-B708-84E86786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3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C017-B159-134E-BC75-DAECF5F8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big data sensor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A985-2961-9D46-B456-7B098A17E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0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2A9B-109E-DF4A-8F7B-537359CB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tertiary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DBA6-AFA5-9746-99A3-1B0E9173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5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A302-2A58-EB46-950F-648CAF5A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B53F-5124-EE46-8E1D-05F9666D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1168-2B0A-3C47-925A-537F4861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Laha: A Framework for addressing DSN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F4F1-E1F0-8B4D-8BF1-78D6DBC26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Laha is an abstract distributed sensor framework that</a:t>
            </a:r>
          </a:p>
          <a:p>
            <a:pPr lvl="1"/>
            <a:r>
              <a:rPr lang="en-US" dirty="0"/>
              <a:t>Transforms primitive sensor data into actionable insights</a:t>
            </a:r>
          </a:p>
          <a:p>
            <a:pPr lvl="1"/>
            <a:r>
              <a:rPr lang="en-US" dirty="0"/>
              <a:t>Management of sensor data storage, retention, and analysis</a:t>
            </a:r>
          </a:p>
          <a:p>
            <a:pPr lvl="1"/>
            <a:r>
              <a:rPr lang="en-US" dirty="0"/>
              <a:t>Scales with minimal system degradation</a:t>
            </a:r>
          </a:p>
          <a:p>
            <a:pPr lvl="1"/>
            <a:r>
              <a:rPr lang="en-US" dirty="0"/>
              <a:t>Is general enough to apply to multiple DSN domains</a:t>
            </a:r>
          </a:p>
          <a:p>
            <a:pPr lvl="1"/>
            <a:r>
              <a:rPr lang="en-US" dirty="0"/>
              <a:t>Works with heterogenous and dynamic sensors</a:t>
            </a:r>
          </a:p>
          <a:p>
            <a:pPr lvl="1"/>
            <a:r>
              <a:rPr lang="en-US" dirty="0"/>
              <a:t>Provides predictive analytics </a:t>
            </a:r>
          </a:p>
          <a:p>
            <a:pPr lvl="1"/>
            <a:r>
              <a:rPr lang="en-US" dirty="0"/>
              <a:t>Provides self-optimization capabilities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78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DF3-8A23-C848-936B-1CF3E9D6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generality of laha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C349F-5AB5-6449-8E0C-D3A4B5F42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3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3D80-8AE7-EB4B-8408-E7FC465D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converting primitive data into actionable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53E26-6E10-E544-B45B-308C201E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19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6ED3-4B4F-5E44-A2EB-228277E6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tiered management of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1AC6-AB79-9C4E-BAB2-BA3FBDE4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5E5A-4F8E-FC48-BC8F-35320F06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tertiary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5B467-9C0C-194A-B086-A8198896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05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6B31-BE46-F341-95FD-E1160E2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AB57-2281-2A40-92DD-844486507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52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A9A3-6BDB-204A-83E3-85773B51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9142E-AEA4-974A-A10B-34C541CF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1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535F-6147-C842-9F1B-CCA53FE5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Laha: A Framework for addressing DSN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D4DC-DAE0-7049-9D4C-2A0EA2C3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capabilities were evaluated and tested in the following ways:</a:t>
            </a:r>
          </a:p>
          <a:p>
            <a:pPr lvl="1"/>
            <a:r>
              <a:rPr lang="en-US" dirty="0"/>
              <a:t>Design of two Laha-compatible DSNs</a:t>
            </a:r>
          </a:p>
          <a:p>
            <a:pPr lvl="1"/>
            <a:r>
              <a:rPr lang="en-US" dirty="0"/>
              <a:t>Deployment of two Laha-compatible DSNs </a:t>
            </a:r>
          </a:p>
          <a:p>
            <a:pPr lvl="1"/>
            <a:r>
              <a:rPr lang="en-US" dirty="0"/>
              <a:t>Validation of data collected by deployments</a:t>
            </a:r>
          </a:p>
          <a:p>
            <a:pPr lvl="1"/>
            <a:r>
              <a:rPr lang="en-US" dirty="0"/>
              <a:t>Evaluation of major goals of Laha</a:t>
            </a:r>
          </a:p>
          <a:p>
            <a:pPr lvl="1"/>
            <a:r>
              <a:rPr lang="en-US" dirty="0"/>
              <a:t>Results showing the effectiveness of Laha through the results and evaluation of the Laha-compatible DSNs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9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1079-9971-4B46-986D-2E444B37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claims of the laha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9228-947D-6C4E-9913-AA73BF83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 and useful framework for multiple DSN domains</a:t>
            </a:r>
          </a:p>
          <a:p>
            <a:r>
              <a:rPr lang="en-US" dirty="0"/>
              <a:t>Convert primitive sensor data into actionable insights</a:t>
            </a:r>
          </a:p>
          <a:p>
            <a:r>
              <a:rPr lang="en-US" dirty="0"/>
              <a:t>Tiered management of Big Data</a:t>
            </a:r>
          </a:p>
          <a:p>
            <a:r>
              <a:rPr lang="en-US" dirty="0"/>
              <a:t>Tertiary goals and claims. Optimization of:</a:t>
            </a:r>
          </a:p>
          <a:p>
            <a:pPr lvl="1"/>
            <a:r>
              <a:rPr lang="en-US" dirty="0"/>
              <a:t>Triggering</a:t>
            </a:r>
          </a:p>
          <a:p>
            <a:pPr lvl="1"/>
            <a:r>
              <a:rPr lang="en-US" dirty="0"/>
              <a:t>Detection/Classification</a:t>
            </a:r>
          </a:p>
          <a:p>
            <a:pPr lvl="1"/>
            <a:r>
              <a:rPr lang="en-US" dirty="0"/>
              <a:t>Predictive analytics</a:t>
            </a:r>
          </a:p>
          <a:p>
            <a:pPr lvl="1"/>
            <a:r>
              <a:rPr lang="en-US" dirty="0"/>
              <a:t>Sensing field topology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6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94A-E3D3-914D-B383-83681BB9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#1: Laha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9008-4683-9746-A488-96562659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Novel abstract distributed sensor framework</a:t>
            </a:r>
          </a:p>
          <a:p>
            <a:pPr lvl="1"/>
            <a:r>
              <a:rPr lang="en-US" dirty="0"/>
              <a:t>Converting primitive data into actionable insights</a:t>
            </a:r>
          </a:p>
          <a:p>
            <a:pPr lvl="1"/>
            <a:r>
              <a:rPr lang="en-US" dirty="0"/>
              <a:t>Sensor data management</a:t>
            </a:r>
          </a:p>
          <a:p>
            <a:pPr lvl="1"/>
            <a:r>
              <a:rPr lang="en-US" dirty="0"/>
              <a:t>Self-optimization capabilities</a:t>
            </a:r>
          </a:p>
        </p:txBody>
      </p:sp>
    </p:spTree>
    <p:extLst>
      <p:ext uri="{BB962C8B-B14F-4D97-AF65-F5344CB8AC3E}">
        <p14:creationId xmlns:p14="http://schemas.microsoft.com/office/powerpoint/2010/main" val="211432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94A-E3D3-914D-B383-83681BB9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#2: Laha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9008-4683-9746-A488-96562659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of two Laha-compatible DSNs</a:t>
            </a:r>
          </a:p>
          <a:p>
            <a:r>
              <a:rPr lang="en-US" dirty="0"/>
              <a:t>Validated data collection</a:t>
            </a:r>
          </a:p>
          <a:p>
            <a:r>
              <a:rPr lang="en-US" dirty="0"/>
              <a:t>Several experiments that test </a:t>
            </a:r>
            <a:r>
              <a:rPr lang="en-US" dirty="0" err="1"/>
              <a:t>Laha’s</a:t>
            </a:r>
            <a:r>
              <a:rPr lang="en-US" dirty="0"/>
              <a:t> major claims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0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A416-EBD7-D849-88F9-18119E48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#3: Laha-compliant reference implementations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F175D-1899-BD4D-9CEE-0349C22C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OpenPowerQuality (OPQ)</a:t>
            </a:r>
          </a:p>
          <a:p>
            <a:pPr lvl="1"/>
            <a:r>
              <a:rPr lang="en-US" dirty="0"/>
              <a:t>Distributed power quality (PQ) detection and analysis</a:t>
            </a:r>
          </a:p>
          <a:p>
            <a:r>
              <a:rPr lang="en-US" dirty="0"/>
              <a:t>Lokahi</a:t>
            </a:r>
          </a:p>
          <a:p>
            <a:pPr lvl="1"/>
            <a:r>
              <a:rPr lang="en-US" dirty="0"/>
              <a:t>Distributed infrasound detection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385956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A0B6-2CD5-0E4A-8563-0110AA7B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#4: Implications for modern DSNs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C04A-25F3-794E-92B4-8584AE1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implications for modern DSNs through the evaluation of Laha</a:t>
            </a:r>
          </a:p>
          <a:p>
            <a:pPr lvl="1"/>
            <a:r>
              <a:rPr lang="en-US" dirty="0"/>
              <a:t>Confirmation or denial of </a:t>
            </a:r>
            <a:r>
              <a:rPr lang="en-US" dirty="0" err="1"/>
              <a:t>Laha’s</a:t>
            </a:r>
            <a:r>
              <a:rPr lang="en-US" dirty="0"/>
              <a:t> benefits in relation to DSNs</a:t>
            </a:r>
          </a:p>
          <a:p>
            <a:pPr lvl="1"/>
            <a:r>
              <a:rPr lang="en-US" dirty="0"/>
              <a:t>Other domains that Laha is useful or not useful for</a:t>
            </a:r>
          </a:p>
        </p:txBody>
      </p:sp>
    </p:spTree>
    <p:extLst>
      <p:ext uri="{BB962C8B-B14F-4D97-AF65-F5344CB8AC3E}">
        <p14:creationId xmlns:p14="http://schemas.microsoft.com/office/powerpoint/2010/main" val="845745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111</TotalTime>
  <Words>455</Words>
  <Application>Microsoft Macintosh PowerPoint</Application>
  <PresentationFormat>Widescreen</PresentationFormat>
  <Paragraphs>96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Tw Cen MT</vt:lpstr>
      <vt:lpstr>Circuit</vt:lpstr>
      <vt:lpstr>Laha: A Framework for adaptive optimization of distributed sensor frameworks</vt:lpstr>
      <vt:lpstr>Distributed sensor networks </vt:lpstr>
      <vt:lpstr>Laha: A Framework for addressing DSN issues</vt:lpstr>
      <vt:lpstr>Laha: A Framework for addressing DSN issues</vt:lpstr>
      <vt:lpstr>Major claims of the laha framework</vt:lpstr>
      <vt:lpstr>Contribution #1: Laha design</vt:lpstr>
      <vt:lpstr>Contribution #2: Laha Evaluation</vt:lpstr>
      <vt:lpstr>Contribution #3: Laha-compliant reference implementations </vt:lpstr>
      <vt:lpstr>Contribution #4: Implications for modern DSNs</vt:lpstr>
      <vt:lpstr>Related work</vt:lpstr>
      <vt:lpstr>Design of OPQ</vt:lpstr>
      <vt:lpstr>OPQ: Box</vt:lpstr>
      <vt:lpstr>OPQ: napali</vt:lpstr>
      <vt:lpstr>OPQ: mauka</vt:lpstr>
      <vt:lpstr>OPQ: Health</vt:lpstr>
      <vt:lpstr>OPQ: view</vt:lpstr>
      <vt:lpstr>Design of lokahi</vt:lpstr>
      <vt:lpstr>Lokahi: sensors</vt:lpstr>
      <vt:lpstr>Lokahi: time synchronization</vt:lpstr>
      <vt:lpstr>LOKAHI: Web</vt:lpstr>
      <vt:lpstr>Lokahi: Analysis</vt:lpstr>
      <vt:lpstr>Lokahi: collaboration</vt:lpstr>
      <vt:lpstr>Evaluation: Deployment of laha reference implementations</vt:lpstr>
      <vt:lpstr>Evaluation of data validation</vt:lpstr>
      <vt:lpstr>Evaluation of generality of laha framework</vt:lpstr>
      <vt:lpstr>Evaluation of converting primitive data into actionable insights</vt:lpstr>
      <vt:lpstr>Evaluation of big data sensor management</vt:lpstr>
      <vt:lpstr>Evaluation of tertiary goals</vt:lpstr>
      <vt:lpstr>Results of data validation</vt:lpstr>
      <vt:lpstr>Results of generality of laha</vt:lpstr>
      <vt:lpstr>Results of converting primitive data into actionable insights</vt:lpstr>
      <vt:lpstr>Results of tiered management of big data</vt:lpstr>
      <vt:lpstr>Results of tertiary goals</vt:lpstr>
      <vt:lpstr>conclusions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Christe</dc:creator>
  <cp:lastModifiedBy>Anthony Christe</cp:lastModifiedBy>
  <cp:revision>14</cp:revision>
  <dcterms:created xsi:type="dcterms:W3CDTF">2020-02-05T21:04:54Z</dcterms:created>
  <dcterms:modified xsi:type="dcterms:W3CDTF">2020-02-05T22:56:14Z</dcterms:modified>
</cp:coreProperties>
</file>