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58" r:id="rId10"/>
    <p:sldId id="25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5CF4-6FBB-42F2-8E05-62AF3853F4E5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9042-28B0-41FE-9242-341692AA58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26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5CF4-6FBB-42F2-8E05-62AF3853F4E5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9042-28B0-41FE-9242-341692AA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5CF4-6FBB-42F2-8E05-62AF3853F4E5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9042-28B0-41FE-9242-341692AA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5CF4-6FBB-42F2-8E05-62AF3853F4E5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9042-28B0-41FE-9242-341692AA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6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5CF4-6FBB-42F2-8E05-62AF3853F4E5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9042-28B0-41FE-9242-341692AA58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5CF4-6FBB-42F2-8E05-62AF3853F4E5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9042-28B0-41FE-9242-341692AA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5CF4-6FBB-42F2-8E05-62AF3853F4E5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9042-28B0-41FE-9242-341692AA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4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5CF4-6FBB-42F2-8E05-62AF3853F4E5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9042-28B0-41FE-9242-341692AA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0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5CF4-6FBB-42F2-8E05-62AF3853F4E5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9042-28B0-41FE-9242-341692AA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A95CF4-6FBB-42F2-8E05-62AF3853F4E5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BF9042-28B0-41FE-9242-341692AA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7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5CF4-6FBB-42F2-8E05-62AF3853F4E5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9042-28B0-41FE-9242-341692AA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7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A95CF4-6FBB-42F2-8E05-62AF3853F4E5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BF9042-28B0-41FE-9242-341692AA58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09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1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Stack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Tracing through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F0055"/>
                </a:solidFill>
                <a:highlight>
                  <a:srgbClr val="E8F2F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highlight>
                  <a:srgbClr val="E8F2F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highlight>
                  <a:srgbClr val="E8F2F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factorial(</a:t>
            </a:r>
            <a:r>
              <a:rPr lang="en-US" dirty="0" err="1" smtClean="0">
                <a:solidFill>
                  <a:srgbClr val="7F0055"/>
                </a:solidFill>
                <a:highlight>
                  <a:srgbClr val="E8F2F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highlight>
                <a:srgbClr val="E8F2FE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0055"/>
                </a:solidFill>
                <a:highlight>
                  <a:srgbClr val="E8F2F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F0055"/>
                </a:solidFill>
                <a:highlight>
                  <a:srgbClr val="E8F2F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highlight>
                  <a:srgbClr val="E8F2F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highlight>
                  <a:srgbClr val="E8F2F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highlight>
                <a:srgbClr val="E8F2FE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decToBin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84048" lvl="2" indent="0">
              <a:buNone/>
            </a:pPr>
            <a:r>
              <a:rPr lang="en-US" sz="1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 {</a:t>
            </a:r>
          </a:p>
          <a:p>
            <a:pPr marL="566928" lvl="3" indent="0">
              <a:buNone/>
            </a:pPr>
            <a:r>
              <a:rPr 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decToBin</a:t>
            </a: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2);</a:t>
            </a:r>
          </a:p>
          <a:p>
            <a:pPr marL="566928" lvl="3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</a:t>
            </a: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2);</a:t>
            </a:r>
          </a:p>
          <a:p>
            <a:pPr marL="384048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1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factorial trace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120" y="1846263"/>
            <a:ext cx="455608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6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 recursive method is any method that calls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Each call solves an identical problem.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code is the same, but each call solves smaller/simpler problems.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Base case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VERY IMPORTANT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Stops the recursion which prevents infinite loops.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Solves the recursion problem by returning a value without calling itself again.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Often when we reach 1 or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0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Directly recursive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method that calls itself.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Indirectly recursive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method that calls another method and eventually results in the original method call.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Tail recursive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recursive method in which the last statement executed is the recursive call.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Infinite recursion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Case where every recursive call results in another recursive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5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through a 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Go line by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Recursive methods may have many copies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Each recursive method call creates a new copy and transfers the flow of control to the new   copy.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Each copy has its own: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arameters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252896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through a 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After a method completes a recursive call: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Control goes back to the calling environment.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recursive call must execute completely before control goes back to the previous method call.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Execution in previous call begins from the point immediately following the recursive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3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General strategy: “Divide and Conquer”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Questions to ask yourself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 can we reduce the problem to smaller versions of the same problem?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 does each call make the problem smaller?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What is the base case(s)?</a:t>
            </a:r>
          </a:p>
          <a:p>
            <a:pPr marL="20116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757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Virtual Machine (JVM)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Three parts of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(Runtime) Stack: contains method details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Includes parameters, local variables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Heap: contains objects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Includes instance variables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Static/class memory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Includes static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2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Composed of method activation records (aka: stack frames, activation frames)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Starts with the main method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One for each method call, current call on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6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Stack examples	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253799" y="1845734"/>
            <a:ext cx="5359536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printStar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 {	         Versus</a:t>
            </a:r>
          </a:p>
          <a:p>
            <a:pPr marL="384048" lvl="2" indent="0">
              <a:buNone/>
            </a:pPr>
            <a:r>
              <a:rPr lang="en-US" sz="1800" dirty="0" smtClean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&lt;= 0) {</a:t>
            </a:r>
          </a:p>
          <a:p>
            <a:pPr marL="749808" lvl="4" indent="0">
              <a:buNone/>
            </a:pPr>
            <a:r>
              <a:rPr lang="en-US" sz="1800" dirty="0" smtClean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//base </a:t>
            </a:r>
            <a:r>
              <a:rPr lang="en-US" sz="1800" dirty="0" smtClean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lvl="2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384048" lvl="2" indent="0">
              <a:buNone/>
            </a:pPr>
            <a:endParaRPr 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lvl="2" indent="0">
              <a:buNone/>
            </a:pPr>
            <a:r>
              <a:rPr lang="nn-NO" sz="1800" dirty="0" smtClean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nn-NO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n-NO" sz="1800" dirty="0" smtClean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nn-NO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n; i++) {</a:t>
            </a:r>
          </a:p>
          <a:p>
            <a:pPr marL="749808" lvl="4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800" i="1" dirty="0" err="1" smtClean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8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</a:t>
            </a:r>
            <a:r>
              <a:rPr lang="en-US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"*"</a:t>
            </a:r>
            <a:r>
              <a:rPr lang="en-US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84048" lvl="2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84048" lvl="2" indent="0">
              <a:buNone/>
            </a:pPr>
            <a:endParaRPr 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lvl="2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800" i="1" dirty="0" err="1" smtClean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8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84048" lvl="2" indent="0">
              <a:buNone/>
            </a:pPr>
            <a:r>
              <a:rPr lang="en-US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printStar</a:t>
            </a:r>
            <a:r>
              <a:rPr lang="en-US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- 1); </a:t>
            </a:r>
            <a:r>
              <a:rPr lang="en-US" sz="1800" i="1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call on a smaller </a:t>
            </a:r>
            <a:r>
              <a:rPr lang="en-US" sz="1800" dirty="0" smtClean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problem</a:t>
            </a:r>
          </a:p>
          <a:p>
            <a:pPr marL="384048" lvl="2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613335" y="1845734"/>
            <a:ext cx="5405669" cy="423378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printStar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pPr marL="384048" lvl="2" indent="0">
              <a:buNone/>
            </a:pPr>
            <a:r>
              <a:rPr lang="en-US" sz="18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&lt;= 0) {</a:t>
            </a:r>
          </a:p>
          <a:p>
            <a:pPr marL="566928" lvl="3" indent="0">
              <a:buNone/>
            </a:pPr>
            <a:r>
              <a:rPr lang="en-US" sz="18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//base case</a:t>
            </a:r>
          </a:p>
          <a:p>
            <a:pPr marL="384048" lvl="2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800" i="1" dirty="0" smtClean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 smtClean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 no else statement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lvl="2" indent="0">
              <a:buNone/>
            </a:pPr>
            <a:r>
              <a:rPr lang="en-US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printStar</a:t>
            </a:r>
            <a:r>
              <a:rPr 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- 1); </a:t>
            </a:r>
            <a:r>
              <a:rPr lang="en-US" sz="1800" i="1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call on a smaller problem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lvl="2" indent="0">
              <a:buNone/>
            </a:pPr>
            <a:r>
              <a:rPr lang="nn-NO" sz="18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n-NO" sz="18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n; i++) {</a:t>
            </a:r>
          </a:p>
          <a:p>
            <a:pPr marL="566928" lvl="3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</a:t>
            </a:r>
            <a:r>
              <a:rPr lang="en-US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"*"</a:t>
            </a:r>
            <a:r>
              <a:rPr lang="en-US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84048" lvl="2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84048" lvl="2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800" i="1" dirty="0" err="1" smtClean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8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</TotalTime>
  <Words>452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Retrospect</vt:lpstr>
      <vt:lpstr>Recursion</vt:lpstr>
      <vt:lpstr>Recursion Terminology</vt:lpstr>
      <vt:lpstr>Recursive Definitions</vt:lpstr>
      <vt:lpstr>Tracing through a recursive method</vt:lpstr>
      <vt:lpstr>Tracing through a recursive method</vt:lpstr>
      <vt:lpstr>Designing recursive algorithms</vt:lpstr>
      <vt:lpstr>Java Virtual Machine (JVM)</vt:lpstr>
      <vt:lpstr>Runtime Stack</vt:lpstr>
      <vt:lpstr>Runtime Stack examples </vt:lpstr>
      <vt:lpstr>Runtime Stack Examples</vt:lpstr>
      <vt:lpstr>Recursive factorial trace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Alan H</dc:creator>
  <cp:lastModifiedBy>Alan H</cp:lastModifiedBy>
  <cp:revision>13</cp:revision>
  <dcterms:created xsi:type="dcterms:W3CDTF">2013-10-17T17:59:00Z</dcterms:created>
  <dcterms:modified xsi:type="dcterms:W3CDTF">2013-10-18T00:37:20Z</dcterms:modified>
</cp:coreProperties>
</file>