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Lexend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nciwcfv25AOmzjBU8+TrlEgt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Lexend-regular.fntdata"/><Relationship Id="rId7" Type="http://schemas.openxmlformats.org/officeDocument/2006/relationships/font" Target="fonts/Lexend-bold.fntdata"/><Relationship Id="rId8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291842" y="5387347"/>
            <a:ext cx="37307521" cy="11460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600"/>
              <a:buFont typeface="Calibri"/>
              <a:buNone/>
              <a:defRPr sz="27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1pPr>
            <a:lvl2pPr indent="-228600" lvl="1" marL="914400" algn="ctr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2pPr>
            <a:lvl3pPr indent="-228600" lvl="2" marL="1371600" algn="ctr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3pPr>
            <a:lvl4pPr indent="-228600" lvl="3" marL="1828800" algn="ctr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4pPr>
            <a:lvl5pPr indent="-228600" lvl="4" marL="2286000" algn="ctr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31409644" y="1752600"/>
            <a:ext cx="9464042" cy="2789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017522" y="1752600"/>
            <a:ext cx="27843481" cy="2789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994663" y="8206753"/>
            <a:ext cx="37856162" cy="13693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600"/>
              <a:buFont typeface="Calibri"/>
              <a:buNone/>
              <a:defRPr sz="27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994663" y="22029433"/>
            <a:ext cx="37856162" cy="72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1pPr>
            <a:lvl2pPr indent="-2286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2pPr>
            <a:lvl3pPr indent="-2286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3pPr>
            <a:lvl4pPr indent="-2286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4pPr>
            <a:lvl5pPr indent="-2286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sz="11000"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017522" y="1752611"/>
            <a:ext cx="37856163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017522" y="8763000"/>
            <a:ext cx="18653761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023237" y="1752611"/>
            <a:ext cx="37856162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023243" y="8069586"/>
            <a:ext cx="18568033" cy="39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b="1" sz="11000"/>
            </a:lvl1pPr>
            <a:lvl2pPr indent="-2286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b="1" sz="11000"/>
            </a:lvl2pPr>
            <a:lvl3pPr indent="-2286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b="1" sz="11000"/>
            </a:lvl3pPr>
            <a:lvl4pPr indent="-2286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b="1" sz="11000"/>
            </a:lvl4pPr>
            <a:lvl5pPr indent="-2286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  <a:defRPr b="1" sz="11000"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22219925" y="8069586"/>
            <a:ext cx="18659477" cy="39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017522" y="1752611"/>
            <a:ext cx="37856163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023240" y="2194560"/>
            <a:ext cx="14156055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00"/>
              <a:buFont typeface="Calibri"/>
              <a:buNone/>
              <a:defRPr sz="1469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18659476" y="4739652"/>
            <a:ext cx="22219920" cy="23393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116205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4700"/>
              <a:buChar char="•"/>
              <a:defRPr sz="14699"/>
            </a:lvl1pPr>
            <a:lvl2pPr indent="-116205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4700"/>
              <a:buChar char="•"/>
              <a:defRPr sz="14699"/>
            </a:lvl2pPr>
            <a:lvl3pPr indent="-116205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4700"/>
              <a:buChar char="•"/>
              <a:defRPr sz="14699"/>
            </a:lvl3pPr>
            <a:lvl4pPr indent="-116205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4700"/>
              <a:buChar char="•"/>
              <a:defRPr sz="14699"/>
            </a:lvl4pPr>
            <a:lvl5pPr indent="-116205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4700"/>
              <a:buChar char="•"/>
              <a:defRPr sz="14699"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3023236" y="9875519"/>
            <a:ext cx="14156056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3023240" y="2194560"/>
            <a:ext cx="14156055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00"/>
              <a:buFont typeface="Calibri"/>
              <a:buNone/>
              <a:defRPr sz="14699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>
            <p:ph idx="2" type="pic"/>
          </p:nvPr>
        </p:nvSpPr>
        <p:spPr>
          <a:xfrm>
            <a:off x="18659476" y="4739652"/>
            <a:ext cx="22219920" cy="23393401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3023240" y="9875519"/>
            <a:ext cx="14156055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Calibri"/>
              <a:buNone/>
              <a:defRPr sz="7300"/>
            </a:lvl1pPr>
            <a:lvl2pPr indent="-2286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Calibri"/>
              <a:buNone/>
              <a:defRPr sz="7300"/>
            </a:lvl2pPr>
            <a:lvl3pPr indent="-2286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Calibri"/>
              <a:buNone/>
              <a:defRPr sz="7300"/>
            </a:lvl3pPr>
            <a:lvl4pPr indent="-2286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Calibri"/>
              <a:buNone/>
              <a:defRPr sz="7300"/>
            </a:lvl4pPr>
            <a:lvl5pPr indent="-2286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Calibri"/>
              <a:buNone/>
              <a:defRPr sz="7300"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017522" y="1752611"/>
            <a:ext cx="37856163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017522" y="8763000"/>
            <a:ext cx="37856163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017522" y="1752611"/>
            <a:ext cx="37856163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00"/>
              <a:buFont typeface="Calibri"/>
              <a:buNone/>
              <a:defRPr b="0" i="0" sz="20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017522" y="8763000"/>
            <a:ext cx="37856163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1041400" lvl="0" marL="4572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400" lvl="2" marL="13716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41400" lvl="3" marL="18288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41400" lvl="4" marL="22860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41400" lvl="5" marL="27432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400" lvl="6" marL="32004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1400" lvl="7" marL="36576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1400" lvl="8" marL="4114800" marR="0" rtl="0" algn="l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000557" y="30494257"/>
            <a:ext cx="873127" cy="1785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hyperlink" Target="https://github/sauluh/kaiaulu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15366747" y="3710490"/>
            <a:ext cx="27636600" cy="17538600"/>
          </a:xfrm>
          <a:prstGeom prst="roundRect">
            <a:avLst>
              <a:gd fmla="val 2429" name="adj"/>
            </a:avLst>
          </a:prstGeom>
          <a:solidFill>
            <a:srgbClr val="D8D8D8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582850" y="3707766"/>
            <a:ext cx="13074600" cy="15852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98439" y="3681764"/>
            <a:ext cx="13890000" cy="15852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45719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43891200" cy="3298200"/>
          </a:xfrm>
          <a:prstGeom prst="rect">
            <a:avLst/>
          </a:prstGeom>
          <a:solidFill>
            <a:srgbClr val="87A4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7825" y="1235389"/>
            <a:ext cx="4271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Ruben Jacobo, Waylon Ho</a:t>
            </a:r>
            <a:endParaRPr b="1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Project Sponsors: </a:t>
            </a:r>
            <a:r>
              <a:rPr lang="en-US" sz="5400">
                <a:latin typeface="Lexend"/>
                <a:ea typeface="Lexend"/>
                <a:cs typeface="Lexend"/>
                <a:sym typeface="Lexend"/>
              </a:rPr>
              <a:t>Carlos Paradis</a:t>
            </a:r>
            <a:r>
              <a:rPr i="0" lang="en-US" sz="5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and Rick Kazman</a:t>
            </a:r>
            <a:endParaRPr i="0" sz="5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01549" y="158733"/>
            <a:ext cx="4271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Fake Data Generators</a:t>
            </a:r>
            <a:endParaRPr b="1" i="0" sz="82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UHM-logo-2 - UH Better Tomorrow Speaker Series"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07" y="196125"/>
            <a:ext cx="3033792" cy="29658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8336422" y="449040"/>
            <a:ext cx="4666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ICS 496</a:t>
            </a:r>
            <a:endParaRPr i="0" sz="5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Impact"/>
                <a:ea typeface="Impact"/>
                <a:cs typeface="Impact"/>
                <a:sym typeface="Impact"/>
              </a:rPr>
              <a:t>Fall</a:t>
            </a:r>
            <a:r>
              <a:rPr i="0" lang="en-US" sz="58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2023</a:t>
            </a:r>
            <a:endParaRPr i="0" sz="5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SASC - Courses" id="61" name="Google Shape;61;p14"/>
          <p:cNvPicPr preferRelativeResize="0"/>
          <p:nvPr/>
        </p:nvPicPr>
        <p:blipFill rotWithShape="1">
          <a:blip r:embed="rId4">
            <a:alphaModFix/>
          </a:blip>
          <a:srcRect b="177" l="-154" r="78185" t="1329"/>
          <a:stretch/>
        </p:blipFill>
        <p:spPr>
          <a:xfrm>
            <a:off x="4288488" y="185737"/>
            <a:ext cx="3033793" cy="294409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830171" y="5543682"/>
            <a:ext cx="13310400" cy="4779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40631" y="6484629"/>
            <a:ext cx="125928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Open Source Package designed to provide a means for analyzing a variety of software development stacks (git log, mailing list, issue trackers, source code, etc.) Kaiaulu API returns tables, which allows for simple data exploration and integration from various sources.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4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30171" y="5526872"/>
            <a:ext cx="13310400" cy="957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What is Kaiaulu?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30222" y="10837314"/>
            <a:ext cx="13310400" cy="48603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40686" y="11745431"/>
            <a:ext cx="130998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Leveraged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Agile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methodologies to: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Streamline our software development process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Emphasize close collaboration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Adaptively plan out new implementation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Iterative delivery on deliverables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30095" y="10819258"/>
            <a:ext cx="13310400" cy="1028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Methodology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830298" y="16164222"/>
            <a:ext cx="13225200" cy="54828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39446" y="17221242"/>
            <a:ext cx="130161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RStudio IDE and R Language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Testthat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○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Unit Testing Capabilities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●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Perceval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508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Char char="○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Third party data retrieval tool used in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conjunction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 with parser functions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30298" y="16143207"/>
            <a:ext cx="13225200" cy="11973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Technology Used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30297" y="23478255"/>
            <a:ext cx="16839300" cy="90876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037417" y="24522043"/>
            <a:ext cx="16116900" cy="7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95300" lvl="1" marL="914400" rtl="0" algn="l">
              <a:spcBef>
                <a:spcPts val="300"/>
              </a:spcBef>
              <a:spcAft>
                <a:spcPts val="0"/>
              </a:spcAft>
              <a:buSzPts val="4200"/>
              <a:buFont typeface="Calibri"/>
              <a:buChar char="○"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Developed and implemented specialized functions for generating fake data in three critical domains: Git, Mailbox, and Jira files.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495300" lvl="1" marL="914400" rtl="0" algn="l">
              <a:spcBef>
                <a:spcPts val="300"/>
              </a:spcBef>
              <a:spcAft>
                <a:spcPts val="0"/>
              </a:spcAft>
              <a:buSzPts val="4200"/>
              <a:buFont typeface="Calibri"/>
              <a:buChar char="○"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Created realistic yet artificial datasets that mimic real-world scenarios for testing and validation purposes.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495300" lvl="1" marL="914400" rtl="0" algn="l">
              <a:spcBef>
                <a:spcPts val="300"/>
              </a:spcBef>
              <a:spcAft>
                <a:spcPts val="0"/>
              </a:spcAft>
              <a:buSzPts val="4200"/>
              <a:buFont typeface="Calibri"/>
              <a:buChar char="○"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Enhanced the robustness of existing parser functions by subjecting them to a wide array of simulated real-world scenarios.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495300" lvl="1" marL="914400" rtl="0" algn="l">
              <a:spcBef>
                <a:spcPts val="300"/>
              </a:spcBef>
              <a:spcAft>
                <a:spcPts val="0"/>
              </a:spcAft>
              <a:buSzPts val="4200"/>
              <a:buFont typeface="Calibri"/>
              <a:buChar char="○"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Implemented an architecture of Fake Data creation that allows for a.) On-the-fly data generation b.) Examples that capture edge situations in real world dataset and c.) their associated unit tests.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-495300" lvl="1" marL="914400" rtl="0" algn="l">
              <a:spcBef>
                <a:spcPts val="300"/>
              </a:spcBef>
              <a:spcAft>
                <a:spcPts val="0"/>
              </a:spcAft>
              <a:buSzPts val="4200"/>
              <a:buFont typeface="Calibri"/>
              <a:buChar char="○"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Crafted a succinct and visually intuitive one-page cheat sheet encapsulating key concepts and usage scenarios of the fake data generators.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830348" y="23461446"/>
            <a:ext cx="16839300" cy="1023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Tasks Accomplished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21646975"/>
            <a:ext cx="43891200" cy="15852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22008900"/>
            <a:ext cx="43891200" cy="11973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45719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8910787" y="23463164"/>
            <a:ext cx="11334000" cy="63255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111238" y="24485189"/>
            <a:ext cx="10847700" cy="5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71492" lvl="0" marL="57149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Char char="•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Adapting to RStudio and the intricacies of the R language.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450842" lvl="0" marL="57149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400"/>
              <a:buFont typeface="Calibri"/>
              <a:buChar char="•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Delved into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Kaiaulu'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 existing codebase, ensuring a comprehensive understanding before making impactful contributions.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450842" lvl="0" marL="57149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400"/>
              <a:buFont typeface="Calibri"/>
              <a:buChar char="•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Effectively communicating progress and challenges of weekly deliverables.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8910787" y="23446365"/>
            <a:ext cx="11334000" cy="957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1268261" y="23429864"/>
            <a:ext cx="11735100" cy="627390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0800" rotWithShape="0" dir="27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1485912" y="24399949"/>
            <a:ext cx="11231400" cy="5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71492" lvl="0" marL="57149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Char char="•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Mastered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effective communication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with our sponsor, translating requests seamlessly into code that aligns with their needs.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450842" lvl="0" marL="57149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400"/>
              <a:buFont typeface="Calibri"/>
              <a:buChar char="•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Recognized the critical role of communication with team members and the sponsor/client, pivotal for project success within the specified timeline.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1268261" y="23413062"/>
            <a:ext cx="11735100" cy="1023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Learnings</a:t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" id="82" name="Google Shape;82;p14"/>
          <p:cNvPicPr preferRelativeResize="0"/>
          <p:nvPr/>
        </p:nvPicPr>
        <p:blipFill rotWithShape="1">
          <a:blip r:embed="rId4">
            <a:alphaModFix/>
          </a:blip>
          <a:srcRect b="22476" l="22239" r="0" t="29905"/>
          <a:stretch/>
        </p:blipFill>
        <p:spPr>
          <a:xfrm>
            <a:off x="22888443" y="30385796"/>
            <a:ext cx="14596473" cy="203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6678" y="185732"/>
            <a:ext cx="2541766" cy="29441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33257094" y="2583421"/>
            <a:ext cx="5771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https://github/sauluh/kaiaulu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36430" y="29884638"/>
            <a:ext cx="3033784" cy="30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54963" y="4132938"/>
            <a:ext cx="22660173" cy="166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Anthony Peruma</dc:creator>
</cp:coreProperties>
</file>