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Light" panose="020F0502020204030203" pitchFamily="34" charset="0"/>
      <p:regular r:id="rId26"/>
    </p:embeddedFont>
    <p:embeddedFont>
      <p:font typeface="Nunito Light" panose="020F0302020204030204" pitchFamily="34" charset="0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T Sans" panose="020B0503020203020204" pitchFamily="34" charset="77"/>
      <p:regular r:id="rId32"/>
      <p:bold r:id="rId33"/>
      <p:italic r:id="rId34"/>
      <p:boldItalic r:id="rId35"/>
    </p:embeddedFont>
    <p:embeddedFont>
      <p:font typeface="Raleway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7deeb4586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7deeb4586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21acc431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921acc431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9f38206b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9f38206b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923098fd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923098fd4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921acc431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921acc431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921acc43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921acc43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f38206b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f38206b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fa9ce8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fa9ce8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4fefa124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4fefa124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9f2afd66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9f2afd66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9f38206b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9f38206b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f86317ad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f86317ad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5950" y="1432275"/>
            <a:ext cx="6392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5950" y="3235425"/>
            <a:ext cx="639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6297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567615" y="-5"/>
            <a:ext cx="576389" cy="1727897"/>
            <a:chOff x="8567615" y="-5"/>
            <a:chExt cx="576389" cy="1727897"/>
          </a:xfrm>
        </p:grpSpPr>
        <p:sp>
          <p:nvSpPr>
            <p:cNvPr id="14" name="Google Shape;14;p2"/>
            <p:cNvSpPr/>
            <p:nvPr/>
          </p:nvSpPr>
          <p:spPr>
            <a:xfrm>
              <a:off x="8951662" y="-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567615" y="-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69" y="1"/>
                  </a:move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69" y="362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0"/>
                  </a:lnTo>
                  <a:lnTo>
                    <a:pt x="2269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51662" y="3834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67615" y="3834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951662" y="7675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67615" y="7675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51662" y="11515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67615" y="11515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51662" y="15355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67615" y="15355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103199" y="177322"/>
            <a:ext cx="475671" cy="475724"/>
          </a:xfrm>
          <a:custGeom>
            <a:avLst/>
            <a:gdLst/>
            <a:ahLst/>
            <a:cxnLst/>
            <a:rect l="l" t="t" r="r" b="b"/>
            <a:pathLst>
              <a:path w="8997" h="8998" extrusionOk="0">
                <a:moveTo>
                  <a:pt x="8355" y="376"/>
                </a:moveTo>
                <a:lnTo>
                  <a:pt x="4504" y="4237"/>
                </a:lnTo>
                <a:lnTo>
                  <a:pt x="642" y="376"/>
                </a:lnTo>
                <a:close/>
                <a:moveTo>
                  <a:pt x="375" y="643"/>
                </a:moveTo>
                <a:lnTo>
                  <a:pt x="4237" y="4494"/>
                </a:lnTo>
                <a:lnTo>
                  <a:pt x="375" y="8356"/>
                </a:lnTo>
                <a:lnTo>
                  <a:pt x="375" y="643"/>
                </a:lnTo>
                <a:close/>
                <a:moveTo>
                  <a:pt x="8623" y="643"/>
                </a:moveTo>
                <a:lnTo>
                  <a:pt x="8623" y="8356"/>
                </a:lnTo>
                <a:lnTo>
                  <a:pt x="4772" y="4494"/>
                </a:lnTo>
                <a:lnTo>
                  <a:pt x="8623" y="643"/>
                </a:lnTo>
                <a:close/>
                <a:moveTo>
                  <a:pt x="4504" y="4762"/>
                </a:moveTo>
                <a:lnTo>
                  <a:pt x="8355" y="8623"/>
                </a:lnTo>
                <a:lnTo>
                  <a:pt x="642" y="8623"/>
                </a:lnTo>
                <a:lnTo>
                  <a:pt x="4504" y="4762"/>
                </a:lnTo>
                <a:close/>
                <a:moveTo>
                  <a:pt x="1" y="1"/>
                </a:moveTo>
                <a:lnTo>
                  <a:pt x="1" y="8998"/>
                </a:lnTo>
                <a:lnTo>
                  <a:pt x="8997" y="8998"/>
                </a:lnTo>
                <a:lnTo>
                  <a:pt x="89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160853" y="1851008"/>
            <a:ext cx="360386" cy="1441373"/>
            <a:chOff x="125830" y="1513767"/>
            <a:chExt cx="430415" cy="1721659"/>
          </a:xfrm>
        </p:grpSpPr>
        <p:sp>
          <p:nvSpPr>
            <p:cNvPr id="26" name="Google Shape;26;p2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37861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537900"/>
            <a:ext cx="6576000" cy="11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>
            <a:spLocks noGrp="1"/>
          </p:cNvSpPr>
          <p:nvPr>
            <p:ph type="subTitle" idx="1"/>
          </p:nvPr>
        </p:nvSpPr>
        <p:spPr>
          <a:xfrm>
            <a:off x="1284000" y="3681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0" y="4325"/>
            <a:ext cx="9144000" cy="17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461025" y="-148187"/>
            <a:ext cx="4078705" cy="698114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24"/>
                </a:moveTo>
                <a:lnTo>
                  <a:pt x="104502" y="9050"/>
                </a:lnTo>
                <a:lnTo>
                  <a:pt x="104502" y="1722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23"/>
                </a:lnTo>
                <a:lnTo>
                  <a:pt x="375" y="9050"/>
                </a:lnTo>
                <a:lnTo>
                  <a:pt x="8890" y="524"/>
                </a:lnTo>
                <a:lnTo>
                  <a:pt x="17597" y="9242"/>
                </a:lnTo>
                <a:lnTo>
                  <a:pt x="26316" y="524"/>
                </a:lnTo>
                <a:lnTo>
                  <a:pt x="35024" y="9242"/>
                </a:lnTo>
                <a:lnTo>
                  <a:pt x="43731" y="524"/>
                </a:lnTo>
                <a:lnTo>
                  <a:pt x="52439" y="9242"/>
                </a:lnTo>
                <a:lnTo>
                  <a:pt x="61147" y="524"/>
                </a:lnTo>
                <a:lnTo>
                  <a:pt x="69854" y="9242"/>
                </a:lnTo>
                <a:lnTo>
                  <a:pt x="78562" y="524"/>
                </a:lnTo>
                <a:lnTo>
                  <a:pt x="87269" y="9242"/>
                </a:lnTo>
                <a:lnTo>
                  <a:pt x="95977" y="524"/>
                </a:lnTo>
                <a:close/>
                <a:moveTo>
                  <a:pt x="8890" y="0"/>
                </a:moveTo>
                <a:lnTo>
                  <a:pt x="1" y="8889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2"/>
                </a:lnTo>
                <a:lnTo>
                  <a:pt x="17597" y="17950"/>
                </a:lnTo>
                <a:lnTo>
                  <a:pt x="26316" y="9242"/>
                </a:lnTo>
                <a:lnTo>
                  <a:pt x="35024" y="17950"/>
                </a:lnTo>
                <a:lnTo>
                  <a:pt x="43731" y="9242"/>
                </a:lnTo>
                <a:lnTo>
                  <a:pt x="52439" y="17950"/>
                </a:lnTo>
                <a:lnTo>
                  <a:pt x="61147" y="9242"/>
                </a:lnTo>
                <a:lnTo>
                  <a:pt x="69854" y="17950"/>
                </a:lnTo>
                <a:lnTo>
                  <a:pt x="78562" y="9242"/>
                </a:lnTo>
                <a:lnTo>
                  <a:pt x="87269" y="17950"/>
                </a:lnTo>
                <a:lnTo>
                  <a:pt x="95977" y="9242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889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5461025" y="529064"/>
            <a:ext cx="4078705" cy="698114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35"/>
                </a:moveTo>
                <a:lnTo>
                  <a:pt x="104502" y="9050"/>
                </a:lnTo>
                <a:lnTo>
                  <a:pt x="104502" y="1723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33"/>
                </a:lnTo>
                <a:lnTo>
                  <a:pt x="375" y="9050"/>
                </a:lnTo>
                <a:lnTo>
                  <a:pt x="8890" y="535"/>
                </a:lnTo>
                <a:lnTo>
                  <a:pt x="17597" y="9243"/>
                </a:lnTo>
                <a:lnTo>
                  <a:pt x="26316" y="535"/>
                </a:lnTo>
                <a:lnTo>
                  <a:pt x="35024" y="9243"/>
                </a:lnTo>
                <a:lnTo>
                  <a:pt x="43731" y="535"/>
                </a:lnTo>
                <a:lnTo>
                  <a:pt x="52439" y="9243"/>
                </a:lnTo>
                <a:lnTo>
                  <a:pt x="61147" y="535"/>
                </a:lnTo>
                <a:lnTo>
                  <a:pt x="69854" y="9243"/>
                </a:lnTo>
                <a:lnTo>
                  <a:pt x="78562" y="535"/>
                </a:lnTo>
                <a:lnTo>
                  <a:pt x="87269" y="9243"/>
                </a:lnTo>
                <a:lnTo>
                  <a:pt x="95977" y="535"/>
                </a:lnTo>
                <a:close/>
                <a:moveTo>
                  <a:pt x="8890" y="0"/>
                </a:moveTo>
                <a:lnTo>
                  <a:pt x="54" y="8846"/>
                </a:lnTo>
                <a:lnTo>
                  <a:pt x="1" y="8900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3"/>
                </a:lnTo>
                <a:lnTo>
                  <a:pt x="17597" y="17950"/>
                </a:lnTo>
                <a:lnTo>
                  <a:pt x="26316" y="9243"/>
                </a:lnTo>
                <a:lnTo>
                  <a:pt x="35024" y="17950"/>
                </a:lnTo>
                <a:lnTo>
                  <a:pt x="43731" y="9243"/>
                </a:lnTo>
                <a:lnTo>
                  <a:pt x="52439" y="17950"/>
                </a:lnTo>
                <a:lnTo>
                  <a:pt x="61147" y="9243"/>
                </a:lnTo>
                <a:lnTo>
                  <a:pt x="69854" y="17950"/>
                </a:lnTo>
                <a:lnTo>
                  <a:pt x="78562" y="9243"/>
                </a:lnTo>
                <a:lnTo>
                  <a:pt x="87269" y="17950"/>
                </a:lnTo>
                <a:lnTo>
                  <a:pt x="95977" y="9243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900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166302" y="298394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166297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83075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3007070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1857740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581735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2432405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4156400"/>
            <a:ext cx="13224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2133725" y="128307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8"/>
          </p:nvPr>
        </p:nvSpPr>
        <p:spPr>
          <a:xfrm>
            <a:off x="2133725" y="185774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9"/>
          </p:nvPr>
        </p:nvSpPr>
        <p:spPr>
          <a:xfrm>
            <a:off x="2133725" y="243240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3"/>
          </p:nvPr>
        </p:nvSpPr>
        <p:spPr>
          <a:xfrm>
            <a:off x="2133725" y="300707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4"/>
          </p:nvPr>
        </p:nvSpPr>
        <p:spPr>
          <a:xfrm>
            <a:off x="2133725" y="358173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5"/>
          </p:nvPr>
        </p:nvSpPr>
        <p:spPr>
          <a:xfrm>
            <a:off x="2133725" y="415640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6324600" y="4325"/>
            <a:ext cx="2819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8213297" y="335038"/>
            <a:ext cx="434961" cy="1683169"/>
          </a:xfrm>
          <a:custGeom>
            <a:avLst/>
            <a:gdLst/>
            <a:ahLst/>
            <a:cxnLst/>
            <a:rect l="l" t="t" r="r" b="b"/>
            <a:pathLst>
              <a:path w="8227" h="31836" extrusionOk="0">
                <a:moveTo>
                  <a:pt x="6419" y="535"/>
                </a:moveTo>
                <a:lnTo>
                  <a:pt x="7703" y="1809"/>
                </a:lnTo>
                <a:lnTo>
                  <a:pt x="5392" y="4119"/>
                </a:lnTo>
                <a:lnTo>
                  <a:pt x="7703" y="6430"/>
                </a:lnTo>
                <a:lnTo>
                  <a:pt x="6419" y="7702"/>
                </a:lnTo>
                <a:lnTo>
                  <a:pt x="4108" y="5392"/>
                </a:lnTo>
                <a:lnTo>
                  <a:pt x="1798" y="7702"/>
                </a:lnTo>
                <a:lnTo>
                  <a:pt x="524" y="6430"/>
                </a:lnTo>
                <a:lnTo>
                  <a:pt x="2835" y="4119"/>
                </a:lnTo>
                <a:lnTo>
                  <a:pt x="524" y="1809"/>
                </a:lnTo>
                <a:lnTo>
                  <a:pt x="1798" y="535"/>
                </a:lnTo>
                <a:lnTo>
                  <a:pt x="4108" y="2846"/>
                </a:lnTo>
                <a:lnTo>
                  <a:pt x="6419" y="535"/>
                </a:lnTo>
                <a:close/>
                <a:moveTo>
                  <a:pt x="1798" y="0"/>
                </a:moveTo>
                <a:lnTo>
                  <a:pt x="1" y="1809"/>
                </a:lnTo>
                <a:lnTo>
                  <a:pt x="2311" y="4119"/>
                </a:lnTo>
                <a:lnTo>
                  <a:pt x="1" y="6430"/>
                </a:lnTo>
                <a:lnTo>
                  <a:pt x="1798" y="8237"/>
                </a:lnTo>
                <a:lnTo>
                  <a:pt x="4108" y="5927"/>
                </a:lnTo>
                <a:lnTo>
                  <a:pt x="6419" y="8237"/>
                </a:lnTo>
                <a:lnTo>
                  <a:pt x="8226" y="6430"/>
                </a:lnTo>
                <a:lnTo>
                  <a:pt x="5916" y="4119"/>
                </a:lnTo>
                <a:lnTo>
                  <a:pt x="8226" y="1809"/>
                </a:lnTo>
                <a:lnTo>
                  <a:pt x="6419" y="0"/>
                </a:lnTo>
                <a:lnTo>
                  <a:pt x="4108" y="2311"/>
                </a:lnTo>
                <a:lnTo>
                  <a:pt x="1798" y="0"/>
                </a:lnTo>
                <a:close/>
                <a:moveTo>
                  <a:pt x="6419" y="12335"/>
                </a:moveTo>
                <a:lnTo>
                  <a:pt x="7703" y="13607"/>
                </a:lnTo>
                <a:lnTo>
                  <a:pt x="5392" y="15918"/>
                </a:lnTo>
                <a:lnTo>
                  <a:pt x="7703" y="18228"/>
                </a:lnTo>
                <a:lnTo>
                  <a:pt x="6419" y="19502"/>
                </a:lnTo>
                <a:lnTo>
                  <a:pt x="4108" y="17202"/>
                </a:lnTo>
                <a:lnTo>
                  <a:pt x="1798" y="19502"/>
                </a:lnTo>
                <a:lnTo>
                  <a:pt x="524" y="18228"/>
                </a:lnTo>
                <a:lnTo>
                  <a:pt x="2835" y="15918"/>
                </a:lnTo>
                <a:lnTo>
                  <a:pt x="524" y="13607"/>
                </a:lnTo>
                <a:lnTo>
                  <a:pt x="1798" y="12335"/>
                </a:lnTo>
                <a:lnTo>
                  <a:pt x="4108" y="14645"/>
                </a:lnTo>
                <a:lnTo>
                  <a:pt x="6419" y="12335"/>
                </a:lnTo>
                <a:close/>
                <a:moveTo>
                  <a:pt x="1798" y="11810"/>
                </a:moveTo>
                <a:lnTo>
                  <a:pt x="1" y="13607"/>
                </a:lnTo>
                <a:lnTo>
                  <a:pt x="2311" y="15918"/>
                </a:lnTo>
                <a:lnTo>
                  <a:pt x="1" y="18228"/>
                </a:lnTo>
                <a:lnTo>
                  <a:pt x="1798" y="20037"/>
                </a:lnTo>
                <a:lnTo>
                  <a:pt x="4108" y="17726"/>
                </a:lnTo>
                <a:lnTo>
                  <a:pt x="6419" y="20037"/>
                </a:lnTo>
                <a:lnTo>
                  <a:pt x="8226" y="18228"/>
                </a:lnTo>
                <a:lnTo>
                  <a:pt x="5916" y="15918"/>
                </a:lnTo>
                <a:lnTo>
                  <a:pt x="8226" y="13607"/>
                </a:lnTo>
                <a:lnTo>
                  <a:pt x="6419" y="11810"/>
                </a:lnTo>
                <a:lnTo>
                  <a:pt x="4108" y="14121"/>
                </a:lnTo>
                <a:lnTo>
                  <a:pt x="1798" y="11810"/>
                </a:lnTo>
                <a:close/>
                <a:moveTo>
                  <a:pt x="6419" y="24133"/>
                </a:moveTo>
                <a:lnTo>
                  <a:pt x="7703" y="25417"/>
                </a:lnTo>
                <a:lnTo>
                  <a:pt x="5392" y="27728"/>
                </a:lnTo>
                <a:lnTo>
                  <a:pt x="7703" y="30028"/>
                </a:lnTo>
                <a:lnTo>
                  <a:pt x="6419" y="31312"/>
                </a:lnTo>
                <a:lnTo>
                  <a:pt x="4108" y="29001"/>
                </a:lnTo>
                <a:lnTo>
                  <a:pt x="1798" y="31312"/>
                </a:lnTo>
                <a:lnTo>
                  <a:pt x="524" y="30028"/>
                </a:lnTo>
                <a:lnTo>
                  <a:pt x="2835" y="27728"/>
                </a:lnTo>
                <a:lnTo>
                  <a:pt x="524" y="25417"/>
                </a:lnTo>
                <a:lnTo>
                  <a:pt x="1798" y="24133"/>
                </a:lnTo>
                <a:lnTo>
                  <a:pt x="4108" y="26444"/>
                </a:lnTo>
                <a:lnTo>
                  <a:pt x="6419" y="24133"/>
                </a:lnTo>
                <a:close/>
                <a:moveTo>
                  <a:pt x="1798" y="23610"/>
                </a:moveTo>
                <a:lnTo>
                  <a:pt x="1" y="25417"/>
                </a:lnTo>
                <a:lnTo>
                  <a:pt x="2311" y="27728"/>
                </a:lnTo>
                <a:lnTo>
                  <a:pt x="1" y="30028"/>
                </a:lnTo>
                <a:lnTo>
                  <a:pt x="1798" y="31835"/>
                </a:lnTo>
                <a:lnTo>
                  <a:pt x="4108" y="29525"/>
                </a:lnTo>
                <a:lnTo>
                  <a:pt x="6419" y="31835"/>
                </a:lnTo>
                <a:lnTo>
                  <a:pt x="8226" y="30028"/>
                </a:lnTo>
                <a:lnTo>
                  <a:pt x="5916" y="27728"/>
                </a:lnTo>
                <a:lnTo>
                  <a:pt x="8226" y="25417"/>
                </a:lnTo>
                <a:lnTo>
                  <a:pt x="6419" y="23610"/>
                </a:lnTo>
                <a:lnTo>
                  <a:pt x="4108" y="25920"/>
                </a:lnTo>
                <a:lnTo>
                  <a:pt x="1798" y="2361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8129025" y="4302242"/>
            <a:ext cx="603511" cy="603511"/>
          </a:xfrm>
          <a:custGeom>
            <a:avLst/>
            <a:gdLst/>
            <a:ahLst/>
            <a:cxnLst/>
            <a:rect l="l" t="t" r="r" b="b"/>
            <a:pathLst>
              <a:path w="11415" h="11415" extrusionOk="0">
                <a:moveTo>
                  <a:pt x="11040" y="374"/>
                </a:moveTo>
                <a:lnTo>
                  <a:pt x="11040" y="10965"/>
                </a:lnTo>
                <a:lnTo>
                  <a:pt x="9222" y="10965"/>
                </a:lnTo>
                <a:lnTo>
                  <a:pt x="9222" y="3926"/>
                </a:lnTo>
                <a:lnTo>
                  <a:pt x="8901" y="3798"/>
                </a:lnTo>
                <a:lnTo>
                  <a:pt x="1808" y="10890"/>
                </a:lnTo>
                <a:lnTo>
                  <a:pt x="525" y="9607"/>
                </a:lnTo>
                <a:lnTo>
                  <a:pt x="7617" y="2514"/>
                </a:lnTo>
                <a:lnTo>
                  <a:pt x="7478" y="2193"/>
                </a:lnTo>
                <a:lnTo>
                  <a:pt x="450" y="2193"/>
                </a:lnTo>
                <a:lnTo>
                  <a:pt x="450" y="374"/>
                </a:lnTo>
                <a:close/>
                <a:moveTo>
                  <a:pt x="75" y="0"/>
                </a:moveTo>
                <a:lnTo>
                  <a:pt x="75" y="2568"/>
                </a:lnTo>
                <a:lnTo>
                  <a:pt x="7029" y="2568"/>
                </a:lnTo>
                <a:lnTo>
                  <a:pt x="1" y="9607"/>
                </a:lnTo>
                <a:lnTo>
                  <a:pt x="1808" y="11414"/>
                </a:lnTo>
                <a:lnTo>
                  <a:pt x="8847" y="4386"/>
                </a:lnTo>
                <a:lnTo>
                  <a:pt x="8847" y="11340"/>
                </a:lnTo>
                <a:lnTo>
                  <a:pt x="11414" y="11340"/>
                </a:lnTo>
                <a:lnTo>
                  <a:pt x="114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-158726" y="1967302"/>
            <a:ext cx="400490" cy="1565798"/>
          </a:xfrm>
          <a:custGeom>
            <a:avLst/>
            <a:gdLst/>
            <a:ahLst/>
            <a:cxnLst/>
            <a:rect l="l" t="t" r="r" b="b"/>
            <a:pathLst>
              <a:path w="7575" h="29616" extrusionOk="0">
                <a:moveTo>
                  <a:pt x="5948" y="452"/>
                </a:moveTo>
                <a:lnTo>
                  <a:pt x="7125" y="1629"/>
                </a:lnTo>
                <a:lnTo>
                  <a:pt x="5093" y="3651"/>
                </a:lnTo>
                <a:cubicBezTo>
                  <a:pt x="5060" y="3694"/>
                  <a:pt x="5039" y="3736"/>
                  <a:pt x="5039" y="3789"/>
                </a:cubicBezTo>
                <a:cubicBezTo>
                  <a:pt x="5039" y="3832"/>
                  <a:pt x="5060" y="3886"/>
                  <a:pt x="5093" y="3918"/>
                </a:cubicBezTo>
                <a:lnTo>
                  <a:pt x="7125" y="5950"/>
                </a:lnTo>
                <a:lnTo>
                  <a:pt x="5948" y="7117"/>
                </a:lnTo>
                <a:lnTo>
                  <a:pt x="3926" y="5095"/>
                </a:lnTo>
                <a:cubicBezTo>
                  <a:pt x="3883" y="5063"/>
                  <a:pt x="3841" y="5042"/>
                  <a:pt x="3788" y="5042"/>
                </a:cubicBezTo>
                <a:cubicBezTo>
                  <a:pt x="3734" y="5042"/>
                  <a:pt x="3691" y="5063"/>
                  <a:pt x="3659" y="5095"/>
                </a:cubicBezTo>
                <a:lnTo>
                  <a:pt x="1637" y="7117"/>
                </a:lnTo>
                <a:lnTo>
                  <a:pt x="460" y="5950"/>
                </a:lnTo>
                <a:lnTo>
                  <a:pt x="2483" y="3918"/>
                </a:lnTo>
                <a:cubicBezTo>
                  <a:pt x="2514" y="3886"/>
                  <a:pt x="2536" y="3832"/>
                  <a:pt x="2536" y="3789"/>
                </a:cubicBezTo>
                <a:cubicBezTo>
                  <a:pt x="2536" y="3736"/>
                  <a:pt x="2514" y="3694"/>
                  <a:pt x="2483" y="3651"/>
                </a:cubicBezTo>
                <a:lnTo>
                  <a:pt x="460" y="1629"/>
                </a:lnTo>
                <a:lnTo>
                  <a:pt x="1637" y="452"/>
                </a:lnTo>
                <a:lnTo>
                  <a:pt x="3659" y="2484"/>
                </a:lnTo>
                <a:cubicBezTo>
                  <a:pt x="3691" y="2517"/>
                  <a:pt x="3734" y="2538"/>
                  <a:pt x="3788" y="2538"/>
                </a:cubicBezTo>
                <a:cubicBezTo>
                  <a:pt x="3841" y="2538"/>
                  <a:pt x="3883" y="2517"/>
                  <a:pt x="3926" y="2484"/>
                </a:cubicBezTo>
                <a:lnTo>
                  <a:pt x="5948" y="452"/>
                </a:lnTo>
                <a:close/>
                <a:moveTo>
                  <a:pt x="5943" y="0"/>
                </a:moveTo>
                <a:cubicBezTo>
                  <a:pt x="5895" y="0"/>
                  <a:pt x="5847" y="19"/>
                  <a:pt x="5809" y="57"/>
                </a:cubicBezTo>
                <a:lnTo>
                  <a:pt x="3788" y="2078"/>
                </a:lnTo>
                <a:lnTo>
                  <a:pt x="1765" y="57"/>
                </a:lnTo>
                <a:cubicBezTo>
                  <a:pt x="1734" y="24"/>
                  <a:pt x="1680" y="3"/>
                  <a:pt x="1637" y="3"/>
                </a:cubicBezTo>
                <a:cubicBezTo>
                  <a:pt x="1584" y="3"/>
                  <a:pt x="1530" y="24"/>
                  <a:pt x="1498" y="57"/>
                </a:cubicBezTo>
                <a:lnTo>
                  <a:pt x="65" y="1500"/>
                </a:lnTo>
                <a:cubicBezTo>
                  <a:pt x="22" y="1533"/>
                  <a:pt x="1" y="1576"/>
                  <a:pt x="1" y="1629"/>
                </a:cubicBezTo>
                <a:cubicBezTo>
                  <a:pt x="1" y="1683"/>
                  <a:pt x="22" y="1725"/>
                  <a:pt x="65" y="1768"/>
                </a:cubicBezTo>
                <a:lnTo>
                  <a:pt x="2086" y="3789"/>
                </a:lnTo>
                <a:lnTo>
                  <a:pt x="65" y="5812"/>
                </a:lnTo>
                <a:cubicBezTo>
                  <a:pt x="22" y="5843"/>
                  <a:pt x="1" y="5897"/>
                  <a:pt x="1" y="5950"/>
                </a:cubicBezTo>
                <a:cubicBezTo>
                  <a:pt x="1" y="5993"/>
                  <a:pt x="22" y="6047"/>
                  <a:pt x="65" y="6079"/>
                </a:cubicBezTo>
                <a:lnTo>
                  <a:pt x="1498" y="7512"/>
                </a:lnTo>
                <a:cubicBezTo>
                  <a:pt x="1536" y="7550"/>
                  <a:pt x="1584" y="7569"/>
                  <a:pt x="1632" y="7569"/>
                </a:cubicBezTo>
                <a:cubicBezTo>
                  <a:pt x="1680" y="7569"/>
                  <a:pt x="1728" y="7550"/>
                  <a:pt x="1765" y="7512"/>
                </a:cubicBezTo>
                <a:lnTo>
                  <a:pt x="3788" y="5491"/>
                </a:lnTo>
                <a:lnTo>
                  <a:pt x="5809" y="7512"/>
                </a:lnTo>
                <a:cubicBezTo>
                  <a:pt x="5852" y="7555"/>
                  <a:pt x="5895" y="7576"/>
                  <a:pt x="5948" y="7576"/>
                </a:cubicBezTo>
                <a:cubicBezTo>
                  <a:pt x="5991" y="7576"/>
                  <a:pt x="6044" y="7555"/>
                  <a:pt x="6077" y="7512"/>
                </a:cubicBezTo>
                <a:lnTo>
                  <a:pt x="7521" y="6079"/>
                </a:lnTo>
                <a:cubicBezTo>
                  <a:pt x="7553" y="6047"/>
                  <a:pt x="7574" y="5993"/>
                  <a:pt x="7574" y="5950"/>
                </a:cubicBezTo>
                <a:cubicBezTo>
                  <a:pt x="7574" y="5897"/>
                  <a:pt x="7553" y="5843"/>
                  <a:pt x="7521" y="5812"/>
                </a:cubicBezTo>
                <a:lnTo>
                  <a:pt x="5488" y="3789"/>
                </a:lnTo>
                <a:lnTo>
                  <a:pt x="7521" y="1768"/>
                </a:lnTo>
                <a:cubicBezTo>
                  <a:pt x="7553" y="1725"/>
                  <a:pt x="7574" y="1683"/>
                  <a:pt x="7574" y="1629"/>
                </a:cubicBezTo>
                <a:cubicBezTo>
                  <a:pt x="7574" y="1576"/>
                  <a:pt x="7553" y="1533"/>
                  <a:pt x="7521" y="1500"/>
                </a:cubicBezTo>
                <a:lnTo>
                  <a:pt x="6077" y="57"/>
                </a:lnTo>
                <a:cubicBezTo>
                  <a:pt x="6039" y="19"/>
                  <a:pt x="5991" y="0"/>
                  <a:pt x="5943" y="0"/>
                </a:cubicBezTo>
                <a:close/>
                <a:moveTo>
                  <a:pt x="5948" y="11481"/>
                </a:moveTo>
                <a:lnTo>
                  <a:pt x="7125" y="12658"/>
                </a:lnTo>
                <a:lnTo>
                  <a:pt x="5093" y="14679"/>
                </a:lnTo>
                <a:cubicBezTo>
                  <a:pt x="5060" y="14712"/>
                  <a:pt x="5039" y="14765"/>
                  <a:pt x="5039" y="14808"/>
                </a:cubicBezTo>
                <a:cubicBezTo>
                  <a:pt x="5039" y="14862"/>
                  <a:pt x="5060" y="14904"/>
                  <a:pt x="5093" y="14947"/>
                </a:cubicBezTo>
                <a:lnTo>
                  <a:pt x="7125" y="16969"/>
                </a:lnTo>
                <a:lnTo>
                  <a:pt x="5948" y="18145"/>
                </a:lnTo>
                <a:lnTo>
                  <a:pt x="3926" y="16113"/>
                </a:lnTo>
                <a:cubicBezTo>
                  <a:pt x="3883" y="16081"/>
                  <a:pt x="3841" y="16060"/>
                  <a:pt x="3788" y="16060"/>
                </a:cubicBezTo>
                <a:cubicBezTo>
                  <a:pt x="3734" y="16060"/>
                  <a:pt x="3691" y="16081"/>
                  <a:pt x="3659" y="16113"/>
                </a:cubicBezTo>
                <a:lnTo>
                  <a:pt x="1637" y="18145"/>
                </a:lnTo>
                <a:lnTo>
                  <a:pt x="460" y="16969"/>
                </a:lnTo>
                <a:lnTo>
                  <a:pt x="2483" y="14947"/>
                </a:lnTo>
                <a:cubicBezTo>
                  <a:pt x="2514" y="14904"/>
                  <a:pt x="2536" y="14862"/>
                  <a:pt x="2536" y="14808"/>
                </a:cubicBezTo>
                <a:cubicBezTo>
                  <a:pt x="2536" y="14765"/>
                  <a:pt x="2514" y="14712"/>
                  <a:pt x="2483" y="14679"/>
                </a:cubicBezTo>
                <a:lnTo>
                  <a:pt x="460" y="12658"/>
                </a:lnTo>
                <a:lnTo>
                  <a:pt x="1637" y="11481"/>
                </a:lnTo>
                <a:lnTo>
                  <a:pt x="3659" y="13503"/>
                </a:lnTo>
                <a:cubicBezTo>
                  <a:pt x="3691" y="13535"/>
                  <a:pt x="3734" y="13557"/>
                  <a:pt x="3788" y="13557"/>
                </a:cubicBezTo>
                <a:cubicBezTo>
                  <a:pt x="3841" y="13557"/>
                  <a:pt x="3883" y="13535"/>
                  <a:pt x="3926" y="13503"/>
                </a:cubicBezTo>
                <a:lnTo>
                  <a:pt x="5948" y="11481"/>
                </a:lnTo>
                <a:close/>
                <a:moveTo>
                  <a:pt x="1637" y="11021"/>
                </a:moveTo>
                <a:cubicBezTo>
                  <a:pt x="1584" y="11021"/>
                  <a:pt x="1530" y="11042"/>
                  <a:pt x="1498" y="11085"/>
                </a:cubicBezTo>
                <a:lnTo>
                  <a:pt x="65" y="12518"/>
                </a:lnTo>
                <a:cubicBezTo>
                  <a:pt x="22" y="12551"/>
                  <a:pt x="1" y="12604"/>
                  <a:pt x="1" y="12658"/>
                </a:cubicBezTo>
                <a:cubicBezTo>
                  <a:pt x="1" y="12701"/>
                  <a:pt x="22" y="12754"/>
                  <a:pt x="65" y="12786"/>
                </a:cubicBezTo>
                <a:lnTo>
                  <a:pt x="2086" y="14808"/>
                </a:lnTo>
                <a:lnTo>
                  <a:pt x="65" y="16840"/>
                </a:lnTo>
                <a:cubicBezTo>
                  <a:pt x="22" y="16873"/>
                  <a:pt x="1" y="16916"/>
                  <a:pt x="1" y="16969"/>
                </a:cubicBezTo>
                <a:cubicBezTo>
                  <a:pt x="1" y="17022"/>
                  <a:pt x="22" y="17065"/>
                  <a:pt x="65" y="17097"/>
                </a:cubicBezTo>
                <a:lnTo>
                  <a:pt x="1498" y="18542"/>
                </a:lnTo>
                <a:cubicBezTo>
                  <a:pt x="1536" y="18574"/>
                  <a:pt x="1584" y="18590"/>
                  <a:pt x="1632" y="18590"/>
                </a:cubicBezTo>
                <a:cubicBezTo>
                  <a:pt x="1680" y="18590"/>
                  <a:pt x="1728" y="18574"/>
                  <a:pt x="1765" y="18542"/>
                </a:cubicBezTo>
                <a:lnTo>
                  <a:pt x="3788" y="16519"/>
                </a:lnTo>
                <a:lnTo>
                  <a:pt x="5809" y="18542"/>
                </a:lnTo>
                <a:cubicBezTo>
                  <a:pt x="5852" y="18573"/>
                  <a:pt x="5895" y="18595"/>
                  <a:pt x="5948" y="18595"/>
                </a:cubicBezTo>
                <a:cubicBezTo>
                  <a:pt x="5991" y="18595"/>
                  <a:pt x="6044" y="18573"/>
                  <a:pt x="6077" y="18542"/>
                </a:cubicBezTo>
                <a:lnTo>
                  <a:pt x="7521" y="17097"/>
                </a:lnTo>
                <a:cubicBezTo>
                  <a:pt x="7553" y="17065"/>
                  <a:pt x="7574" y="17022"/>
                  <a:pt x="7574" y="16969"/>
                </a:cubicBezTo>
                <a:cubicBezTo>
                  <a:pt x="7574" y="16916"/>
                  <a:pt x="7553" y="16873"/>
                  <a:pt x="7521" y="16840"/>
                </a:cubicBezTo>
                <a:lnTo>
                  <a:pt x="5488" y="14808"/>
                </a:lnTo>
                <a:lnTo>
                  <a:pt x="7521" y="12786"/>
                </a:lnTo>
                <a:cubicBezTo>
                  <a:pt x="7553" y="12754"/>
                  <a:pt x="7574" y="12701"/>
                  <a:pt x="7574" y="12658"/>
                </a:cubicBezTo>
                <a:cubicBezTo>
                  <a:pt x="7574" y="12604"/>
                  <a:pt x="7553" y="12551"/>
                  <a:pt x="7521" y="12518"/>
                </a:cubicBezTo>
                <a:lnTo>
                  <a:pt x="6077" y="11085"/>
                </a:lnTo>
                <a:cubicBezTo>
                  <a:pt x="6039" y="11048"/>
                  <a:pt x="5991" y="11029"/>
                  <a:pt x="5943" y="11029"/>
                </a:cubicBezTo>
                <a:cubicBezTo>
                  <a:pt x="5895" y="11029"/>
                  <a:pt x="5847" y="11048"/>
                  <a:pt x="5809" y="11085"/>
                </a:cubicBezTo>
                <a:lnTo>
                  <a:pt x="3788" y="13107"/>
                </a:lnTo>
                <a:lnTo>
                  <a:pt x="1765" y="11085"/>
                </a:lnTo>
                <a:cubicBezTo>
                  <a:pt x="1734" y="11042"/>
                  <a:pt x="1680" y="11021"/>
                  <a:pt x="1637" y="11021"/>
                </a:cubicBezTo>
                <a:close/>
                <a:moveTo>
                  <a:pt x="5948" y="22500"/>
                </a:moveTo>
                <a:lnTo>
                  <a:pt x="7125" y="23676"/>
                </a:lnTo>
                <a:lnTo>
                  <a:pt x="5093" y="25698"/>
                </a:lnTo>
                <a:cubicBezTo>
                  <a:pt x="5060" y="25740"/>
                  <a:pt x="5039" y="25783"/>
                  <a:pt x="5039" y="25837"/>
                </a:cubicBezTo>
                <a:cubicBezTo>
                  <a:pt x="5039" y="25880"/>
                  <a:pt x="5060" y="25933"/>
                  <a:pt x="5093" y="25965"/>
                </a:cubicBezTo>
                <a:lnTo>
                  <a:pt x="7125" y="27987"/>
                </a:lnTo>
                <a:lnTo>
                  <a:pt x="5948" y="29164"/>
                </a:lnTo>
                <a:lnTo>
                  <a:pt x="3926" y="27142"/>
                </a:lnTo>
                <a:cubicBezTo>
                  <a:pt x="3883" y="27099"/>
                  <a:pt x="3841" y="27088"/>
                  <a:pt x="3788" y="27088"/>
                </a:cubicBezTo>
                <a:cubicBezTo>
                  <a:pt x="3734" y="27088"/>
                  <a:pt x="3691" y="27099"/>
                  <a:pt x="3659" y="27142"/>
                </a:cubicBezTo>
                <a:lnTo>
                  <a:pt x="1637" y="29164"/>
                </a:lnTo>
                <a:lnTo>
                  <a:pt x="460" y="27987"/>
                </a:lnTo>
                <a:lnTo>
                  <a:pt x="2483" y="25965"/>
                </a:lnTo>
                <a:cubicBezTo>
                  <a:pt x="2514" y="25933"/>
                  <a:pt x="2536" y="25880"/>
                  <a:pt x="2536" y="25837"/>
                </a:cubicBezTo>
                <a:cubicBezTo>
                  <a:pt x="2536" y="25783"/>
                  <a:pt x="2514" y="25740"/>
                  <a:pt x="2483" y="25698"/>
                </a:cubicBezTo>
                <a:lnTo>
                  <a:pt x="460" y="23676"/>
                </a:lnTo>
                <a:lnTo>
                  <a:pt x="1637" y="22500"/>
                </a:lnTo>
                <a:lnTo>
                  <a:pt x="3659" y="24532"/>
                </a:lnTo>
                <a:cubicBezTo>
                  <a:pt x="3691" y="24564"/>
                  <a:pt x="3734" y="24585"/>
                  <a:pt x="3788" y="24585"/>
                </a:cubicBezTo>
                <a:cubicBezTo>
                  <a:pt x="3841" y="24585"/>
                  <a:pt x="3883" y="24564"/>
                  <a:pt x="3926" y="24532"/>
                </a:cubicBezTo>
                <a:lnTo>
                  <a:pt x="5948" y="22500"/>
                </a:lnTo>
                <a:close/>
                <a:moveTo>
                  <a:pt x="5943" y="22047"/>
                </a:moveTo>
                <a:cubicBezTo>
                  <a:pt x="5895" y="22047"/>
                  <a:pt x="5847" y="22066"/>
                  <a:pt x="5809" y="22103"/>
                </a:cubicBezTo>
                <a:lnTo>
                  <a:pt x="3788" y="24126"/>
                </a:lnTo>
                <a:lnTo>
                  <a:pt x="1765" y="22103"/>
                </a:lnTo>
                <a:cubicBezTo>
                  <a:pt x="1734" y="22072"/>
                  <a:pt x="1680" y="22050"/>
                  <a:pt x="1637" y="22050"/>
                </a:cubicBezTo>
                <a:cubicBezTo>
                  <a:pt x="1584" y="22050"/>
                  <a:pt x="1530" y="22072"/>
                  <a:pt x="1498" y="22103"/>
                </a:cubicBezTo>
                <a:lnTo>
                  <a:pt x="65" y="23548"/>
                </a:lnTo>
                <a:cubicBezTo>
                  <a:pt x="22" y="23580"/>
                  <a:pt x="1" y="23622"/>
                  <a:pt x="1" y="23676"/>
                </a:cubicBezTo>
                <a:cubicBezTo>
                  <a:pt x="1" y="23729"/>
                  <a:pt x="22" y="23772"/>
                  <a:pt x="65" y="23805"/>
                </a:cubicBezTo>
                <a:lnTo>
                  <a:pt x="2086" y="25837"/>
                </a:lnTo>
                <a:lnTo>
                  <a:pt x="65" y="27858"/>
                </a:lnTo>
                <a:cubicBezTo>
                  <a:pt x="22" y="27891"/>
                  <a:pt x="1" y="27944"/>
                  <a:pt x="1" y="27987"/>
                </a:cubicBezTo>
                <a:cubicBezTo>
                  <a:pt x="1" y="28041"/>
                  <a:pt x="22" y="28094"/>
                  <a:pt x="65" y="28126"/>
                </a:cubicBezTo>
                <a:lnTo>
                  <a:pt x="1498" y="29560"/>
                </a:lnTo>
                <a:cubicBezTo>
                  <a:pt x="1530" y="29603"/>
                  <a:pt x="1584" y="29613"/>
                  <a:pt x="1637" y="29613"/>
                </a:cubicBezTo>
                <a:cubicBezTo>
                  <a:pt x="1680" y="29613"/>
                  <a:pt x="1734" y="29603"/>
                  <a:pt x="1765" y="29560"/>
                </a:cubicBezTo>
                <a:lnTo>
                  <a:pt x="3788" y="27538"/>
                </a:lnTo>
                <a:lnTo>
                  <a:pt x="5809" y="29560"/>
                </a:lnTo>
                <a:cubicBezTo>
                  <a:pt x="5847" y="29597"/>
                  <a:pt x="5895" y="29616"/>
                  <a:pt x="5943" y="29616"/>
                </a:cubicBezTo>
                <a:cubicBezTo>
                  <a:pt x="5991" y="29616"/>
                  <a:pt x="6039" y="29597"/>
                  <a:pt x="6077" y="29560"/>
                </a:cubicBezTo>
                <a:lnTo>
                  <a:pt x="7521" y="28126"/>
                </a:lnTo>
                <a:cubicBezTo>
                  <a:pt x="7553" y="28094"/>
                  <a:pt x="7574" y="28041"/>
                  <a:pt x="7574" y="27987"/>
                </a:cubicBezTo>
                <a:cubicBezTo>
                  <a:pt x="7574" y="27944"/>
                  <a:pt x="7553" y="27891"/>
                  <a:pt x="7521" y="27858"/>
                </a:cubicBezTo>
                <a:lnTo>
                  <a:pt x="5488" y="25837"/>
                </a:lnTo>
                <a:lnTo>
                  <a:pt x="7521" y="23805"/>
                </a:lnTo>
                <a:cubicBezTo>
                  <a:pt x="7553" y="23772"/>
                  <a:pt x="7574" y="23729"/>
                  <a:pt x="7574" y="23676"/>
                </a:cubicBezTo>
                <a:cubicBezTo>
                  <a:pt x="7574" y="23622"/>
                  <a:pt x="7553" y="23580"/>
                  <a:pt x="7521" y="23548"/>
                </a:cubicBezTo>
                <a:lnTo>
                  <a:pt x="6077" y="22103"/>
                </a:lnTo>
                <a:cubicBezTo>
                  <a:pt x="6039" y="22066"/>
                  <a:pt x="5991" y="22047"/>
                  <a:pt x="5943" y="22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4"/>
          <p:cNvGrpSpPr/>
          <p:nvPr/>
        </p:nvGrpSpPr>
        <p:grpSpPr>
          <a:xfrm>
            <a:off x="8581115" y="3343570"/>
            <a:ext cx="576389" cy="1727897"/>
            <a:chOff x="8504915" y="3333195"/>
            <a:chExt cx="576389" cy="1727897"/>
          </a:xfrm>
        </p:grpSpPr>
        <p:sp>
          <p:nvSpPr>
            <p:cNvPr id="228" name="Google Shape;228;p14"/>
            <p:cNvSpPr/>
            <p:nvPr/>
          </p:nvSpPr>
          <p:spPr>
            <a:xfrm>
              <a:off x="8888962" y="333319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8504915" y="333319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69" y="1"/>
                  </a:move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69" y="362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0"/>
                  </a:lnTo>
                  <a:lnTo>
                    <a:pt x="2269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888962" y="37166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504915" y="37166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88962" y="41007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504915" y="41007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888962" y="44847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504915" y="44847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888962" y="48687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504915" y="48687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1" name="Google Shape;241;p15"/>
          <p:cNvGrpSpPr/>
          <p:nvPr/>
        </p:nvGrpSpPr>
        <p:grpSpPr>
          <a:xfrm>
            <a:off x="282049" y="4937982"/>
            <a:ext cx="2255540" cy="373950"/>
            <a:chOff x="739249" y="-2659143"/>
            <a:chExt cx="2255540" cy="373950"/>
          </a:xfrm>
        </p:grpSpPr>
        <p:sp>
          <p:nvSpPr>
            <p:cNvPr id="242" name="Google Shape;242;p15"/>
            <p:cNvSpPr/>
            <p:nvPr/>
          </p:nvSpPr>
          <p:spPr>
            <a:xfrm>
              <a:off x="739249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149256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559316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969323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379383" y="-2659143"/>
              <a:ext cx="410694" cy="373950"/>
            </a:xfrm>
            <a:custGeom>
              <a:avLst/>
              <a:gdLst/>
              <a:ahLst/>
              <a:cxnLst/>
              <a:rect l="l" t="t" r="r" b="b"/>
              <a:pathLst>
                <a:path w="7768" h="7073" extrusionOk="0">
                  <a:moveTo>
                    <a:pt x="776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944544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354603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764610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25" y="1"/>
                  </a:lnTo>
                  <a:lnTo>
                    <a:pt x="1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174670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1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584677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 rot="5400000">
            <a:off x="-263268" y="263276"/>
            <a:ext cx="1184922" cy="658390"/>
            <a:chOff x="4995707" y="-1092499"/>
            <a:chExt cx="1184922" cy="658390"/>
          </a:xfrm>
        </p:grpSpPr>
        <p:sp>
          <p:nvSpPr>
            <p:cNvPr id="253" name="Google Shape;253;p15"/>
            <p:cNvSpPr/>
            <p:nvPr/>
          </p:nvSpPr>
          <p:spPr>
            <a:xfrm>
              <a:off x="4995707" y="-1092499"/>
              <a:ext cx="131276" cy="131858"/>
            </a:xfrm>
            <a:custGeom>
              <a:avLst/>
              <a:gdLst/>
              <a:ahLst/>
              <a:cxnLst/>
              <a:rect l="l" t="t" r="r" b="b"/>
              <a:pathLst>
                <a:path w="2483" h="2494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32"/>
                  </a:lnTo>
                  <a:lnTo>
                    <a:pt x="1" y="932"/>
                  </a:lnTo>
                  <a:lnTo>
                    <a:pt x="1" y="1552"/>
                  </a:lnTo>
                  <a:lnTo>
                    <a:pt x="931" y="1552"/>
                  </a:lnTo>
                  <a:lnTo>
                    <a:pt x="931" y="2493"/>
                  </a:lnTo>
                  <a:lnTo>
                    <a:pt x="1551" y="2493"/>
                  </a:lnTo>
                  <a:lnTo>
                    <a:pt x="1551" y="1552"/>
                  </a:lnTo>
                  <a:lnTo>
                    <a:pt x="2482" y="1552"/>
                  </a:lnTo>
                  <a:lnTo>
                    <a:pt x="2482" y="932"/>
                  </a:lnTo>
                  <a:lnTo>
                    <a:pt x="1551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995707" y="-829471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41"/>
                  </a:lnTo>
                  <a:lnTo>
                    <a:pt x="1" y="941"/>
                  </a:lnTo>
                  <a:lnTo>
                    <a:pt x="1" y="1562"/>
                  </a:lnTo>
                  <a:lnTo>
                    <a:pt x="931" y="1562"/>
                  </a:lnTo>
                  <a:lnTo>
                    <a:pt x="931" y="2492"/>
                  </a:lnTo>
                  <a:lnTo>
                    <a:pt x="1551" y="2492"/>
                  </a:lnTo>
                  <a:lnTo>
                    <a:pt x="1551" y="1562"/>
                  </a:lnTo>
                  <a:lnTo>
                    <a:pt x="2482" y="1562"/>
                  </a:lnTo>
                  <a:lnTo>
                    <a:pt x="2482" y="941"/>
                  </a:lnTo>
                  <a:lnTo>
                    <a:pt x="1551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995707" y="-565914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30"/>
                  </a:lnTo>
                  <a:lnTo>
                    <a:pt x="1" y="930"/>
                  </a:lnTo>
                  <a:lnTo>
                    <a:pt x="1" y="1562"/>
                  </a:lnTo>
                  <a:lnTo>
                    <a:pt x="931" y="1562"/>
                  </a:lnTo>
                  <a:lnTo>
                    <a:pt x="931" y="2492"/>
                  </a:lnTo>
                  <a:lnTo>
                    <a:pt x="1551" y="2492"/>
                  </a:lnTo>
                  <a:lnTo>
                    <a:pt x="1551" y="1562"/>
                  </a:lnTo>
                  <a:lnTo>
                    <a:pt x="2482" y="1562"/>
                  </a:lnTo>
                  <a:lnTo>
                    <a:pt x="2482" y="930"/>
                  </a:lnTo>
                  <a:lnTo>
                    <a:pt x="1551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5258683" y="-1092499"/>
              <a:ext cx="131858" cy="131858"/>
            </a:xfrm>
            <a:custGeom>
              <a:avLst/>
              <a:gdLst/>
              <a:ahLst/>
              <a:cxnLst/>
              <a:rect l="l" t="t" r="r" b="b"/>
              <a:pathLst>
                <a:path w="2494" h="2494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32"/>
                  </a:lnTo>
                  <a:lnTo>
                    <a:pt x="1" y="932"/>
                  </a:lnTo>
                  <a:lnTo>
                    <a:pt x="1" y="1552"/>
                  </a:lnTo>
                  <a:lnTo>
                    <a:pt x="942" y="1552"/>
                  </a:lnTo>
                  <a:lnTo>
                    <a:pt x="942" y="2493"/>
                  </a:lnTo>
                  <a:lnTo>
                    <a:pt x="1562" y="2493"/>
                  </a:lnTo>
                  <a:lnTo>
                    <a:pt x="1562" y="1552"/>
                  </a:lnTo>
                  <a:lnTo>
                    <a:pt x="2493" y="1552"/>
                  </a:lnTo>
                  <a:lnTo>
                    <a:pt x="2493" y="932"/>
                  </a:lnTo>
                  <a:lnTo>
                    <a:pt x="156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5258683" y="-829471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41"/>
                  </a:lnTo>
                  <a:lnTo>
                    <a:pt x="1" y="941"/>
                  </a:lnTo>
                  <a:lnTo>
                    <a:pt x="1" y="1562"/>
                  </a:lnTo>
                  <a:lnTo>
                    <a:pt x="942" y="1562"/>
                  </a:lnTo>
                  <a:lnTo>
                    <a:pt x="942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3" y="1562"/>
                  </a:lnTo>
                  <a:lnTo>
                    <a:pt x="2493" y="941"/>
                  </a:lnTo>
                  <a:lnTo>
                    <a:pt x="156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5258683" y="-565914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30"/>
                  </a:lnTo>
                  <a:lnTo>
                    <a:pt x="1" y="930"/>
                  </a:lnTo>
                  <a:lnTo>
                    <a:pt x="1" y="1562"/>
                  </a:lnTo>
                  <a:lnTo>
                    <a:pt x="942" y="1562"/>
                  </a:lnTo>
                  <a:lnTo>
                    <a:pt x="942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3" y="1562"/>
                  </a:lnTo>
                  <a:lnTo>
                    <a:pt x="2493" y="930"/>
                  </a:lnTo>
                  <a:lnTo>
                    <a:pt x="156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5522240" y="-1092499"/>
              <a:ext cx="131858" cy="131858"/>
            </a:xfrm>
            <a:custGeom>
              <a:avLst/>
              <a:gdLst/>
              <a:ahLst/>
              <a:cxnLst/>
              <a:rect l="l" t="t" r="r" b="b"/>
              <a:pathLst>
                <a:path w="2494" h="2494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32" y="1552"/>
                  </a:lnTo>
                  <a:lnTo>
                    <a:pt x="932" y="2493"/>
                  </a:lnTo>
                  <a:lnTo>
                    <a:pt x="1552" y="2493"/>
                  </a:lnTo>
                  <a:lnTo>
                    <a:pt x="1552" y="1552"/>
                  </a:lnTo>
                  <a:lnTo>
                    <a:pt x="2493" y="1552"/>
                  </a:lnTo>
                  <a:lnTo>
                    <a:pt x="2493" y="932"/>
                  </a:lnTo>
                  <a:lnTo>
                    <a:pt x="155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522240" y="-829471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93" y="1562"/>
                  </a:lnTo>
                  <a:lnTo>
                    <a:pt x="2493" y="941"/>
                  </a:lnTo>
                  <a:lnTo>
                    <a:pt x="155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522240" y="-565914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93" y="1562"/>
                  </a:lnTo>
                  <a:lnTo>
                    <a:pt x="2493" y="930"/>
                  </a:lnTo>
                  <a:lnTo>
                    <a:pt x="155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785797" y="-1092499"/>
              <a:ext cx="131276" cy="131858"/>
            </a:xfrm>
            <a:custGeom>
              <a:avLst/>
              <a:gdLst/>
              <a:ahLst/>
              <a:cxnLst/>
              <a:rect l="l" t="t" r="r" b="b"/>
              <a:pathLst>
                <a:path w="2483" h="2494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32" y="1552"/>
                  </a:lnTo>
                  <a:lnTo>
                    <a:pt x="932" y="2493"/>
                  </a:lnTo>
                  <a:lnTo>
                    <a:pt x="1552" y="2493"/>
                  </a:lnTo>
                  <a:lnTo>
                    <a:pt x="1552" y="1552"/>
                  </a:lnTo>
                  <a:lnTo>
                    <a:pt x="2482" y="1552"/>
                  </a:lnTo>
                  <a:lnTo>
                    <a:pt x="2482" y="932"/>
                  </a:lnTo>
                  <a:lnTo>
                    <a:pt x="155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5785797" y="-829471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82" y="1562"/>
                  </a:lnTo>
                  <a:lnTo>
                    <a:pt x="2482" y="941"/>
                  </a:lnTo>
                  <a:lnTo>
                    <a:pt x="155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785797" y="-565914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82" y="1562"/>
                  </a:lnTo>
                  <a:lnTo>
                    <a:pt x="2482" y="930"/>
                  </a:lnTo>
                  <a:lnTo>
                    <a:pt x="155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048825" y="-1092499"/>
              <a:ext cx="131805" cy="131858"/>
            </a:xfrm>
            <a:custGeom>
              <a:avLst/>
              <a:gdLst/>
              <a:ahLst/>
              <a:cxnLst/>
              <a:rect l="l" t="t" r="r" b="b"/>
              <a:pathLst>
                <a:path w="2493" h="2494" extrusionOk="0">
                  <a:moveTo>
                    <a:pt x="1562" y="932"/>
                  </a:moveTo>
                  <a:lnTo>
                    <a:pt x="1562" y="0"/>
                  </a:lnTo>
                  <a:lnTo>
                    <a:pt x="941" y="0"/>
                  </a:lnTo>
                  <a:lnTo>
                    <a:pt x="941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41" y="1552"/>
                  </a:lnTo>
                  <a:lnTo>
                    <a:pt x="941" y="2493"/>
                  </a:lnTo>
                  <a:lnTo>
                    <a:pt x="1562" y="2493"/>
                  </a:lnTo>
                  <a:lnTo>
                    <a:pt x="1562" y="1552"/>
                  </a:lnTo>
                  <a:lnTo>
                    <a:pt x="2492" y="1552"/>
                  </a:lnTo>
                  <a:lnTo>
                    <a:pt x="249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048825" y="-829471"/>
              <a:ext cx="131805" cy="13180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562" y="0"/>
                  </a:moveTo>
                  <a:lnTo>
                    <a:pt x="941" y="0"/>
                  </a:lnTo>
                  <a:lnTo>
                    <a:pt x="941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41" y="1562"/>
                  </a:lnTo>
                  <a:lnTo>
                    <a:pt x="941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2" y="1562"/>
                  </a:lnTo>
                  <a:lnTo>
                    <a:pt x="2492" y="941"/>
                  </a:lnTo>
                  <a:lnTo>
                    <a:pt x="156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048825" y="-565914"/>
              <a:ext cx="131805" cy="13180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562" y="0"/>
                  </a:moveTo>
                  <a:lnTo>
                    <a:pt x="941" y="0"/>
                  </a:lnTo>
                  <a:lnTo>
                    <a:pt x="941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41" y="1562"/>
                  </a:lnTo>
                  <a:lnTo>
                    <a:pt x="941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2" y="1562"/>
                  </a:lnTo>
                  <a:lnTo>
                    <a:pt x="2492" y="930"/>
                  </a:lnTo>
                  <a:lnTo>
                    <a:pt x="156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5"/>
          <p:cNvSpPr/>
          <p:nvPr/>
        </p:nvSpPr>
        <p:spPr>
          <a:xfrm rot="-5400000">
            <a:off x="8237861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1_1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6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149902" y="4693544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6"/>
          <p:cNvGrpSpPr/>
          <p:nvPr/>
        </p:nvGrpSpPr>
        <p:grpSpPr>
          <a:xfrm>
            <a:off x="8588578" y="3329858"/>
            <a:ext cx="360386" cy="1441373"/>
            <a:chOff x="125830" y="1513767"/>
            <a:chExt cx="430415" cy="1721659"/>
          </a:xfrm>
        </p:grpSpPr>
        <p:sp>
          <p:nvSpPr>
            <p:cNvPr id="275" name="Google Shape;275;p16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_1_1_1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3" name="Google Shape;283;p17"/>
          <p:cNvGrpSpPr/>
          <p:nvPr/>
        </p:nvGrpSpPr>
        <p:grpSpPr>
          <a:xfrm>
            <a:off x="5040672" y="4860021"/>
            <a:ext cx="5399507" cy="519818"/>
            <a:chOff x="-1943216" y="3950083"/>
            <a:chExt cx="5399507" cy="519818"/>
          </a:xfrm>
        </p:grpSpPr>
        <p:sp>
          <p:nvSpPr>
            <p:cNvPr id="284" name="Google Shape;284;p17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7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17"/>
          <p:cNvGrpSpPr/>
          <p:nvPr/>
        </p:nvGrpSpPr>
        <p:grpSpPr>
          <a:xfrm>
            <a:off x="8668287" y="2689595"/>
            <a:ext cx="192341" cy="1727897"/>
            <a:chOff x="7374487" y="-2000805"/>
            <a:chExt cx="192341" cy="1727897"/>
          </a:xfrm>
        </p:grpSpPr>
        <p:sp>
          <p:nvSpPr>
            <p:cNvPr id="305" name="Google Shape;305;p17"/>
            <p:cNvSpPr/>
            <p:nvPr/>
          </p:nvSpPr>
          <p:spPr>
            <a:xfrm>
              <a:off x="7374487" y="-200080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7374487" y="-161733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7374487" y="-1233292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374487" y="-849297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374487" y="-46524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subTitle" idx="1"/>
          </p:nvPr>
        </p:nvSpPr>
        <p:spPr>
          <a:xfrm>
            <a:off x="3098525" y="1582025"/>
            <a:ext cx="49236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subTitle" idx="2"/>
          </p:nvPr>
        </p:nvSpPr>
        <p:spPr>
          <a:xfrm>
            <a:off x="3098525" y="2701525"/>
            <a:ext cx="49236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3"/>
          </p:nvPr>
        </p:nvSpPr>
        <p:spPr>
          <a:xfrm>
            <a:off x="3098525" y="3821025"/>
            <a:ext cx="49236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subTitle" idx="4"/>
          </p:nvPr>
        </p:nvSpPr>
        <p:spPr>
          <a:xfrm>
            <a:off x="3098525" y="1186925"/>
            <a:ext cx="49236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subTitle" idx="5"/>
          </p:nvPr>
        </p:nvSpPr>
        <p:spPr>
          <a:xfrm>
            <a:off x="3098525" y="2306426"/>
            <a:ext cx="49236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subTitle" idx="6"/>
          </p:nvPr>
        </p:nvSpPr>
        <p:spPr>
          <a:xfrm>
            <a:off x="3098525" y="3425926"/>
            <a:ext cx="49236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166297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18"/>
          <p:cNvGrpSpPr/>
          <p:nvPr/>
        </p:nvGrpSpPr>
        <p:grpSpPr>
          <a:xfrm>
            <a:off x="218019" y="182831"/>
            <a:ext cx="1100648" cy="205400"/>
            <a:chOff x="1132919" y="5202256"/>
            <a:chExt cx="1100648" cy="205400"/>
          </a:xfrm>
        </p:grpSpPr>
        <p:sp>
          <p:nvSpPr>
            <p:cNvPr id="321" name="Google Shape;321;p18"/>
            <p:cNvSpPr/>
            <p:nvPr/>
          </p:nvSpPr>
          <p:spPr>
            <a:xfrm>
              <a:off x="1132919" y="5202256"/>
              <a:ext cx="205294" cy="205400"/>
            </a:xfrm>
            <a:custGeom>
              <a:avLst/>
              <a:gdLst/>
              <a:ahLst/>
              <a:cxnLst/>
              <a:rect l="l" t="t" r="r" b="b"/>
              <a:pathLst>
                <a:path w="3883" h="3885" extrusionOk="0">
                  <a:moveTo>
                    <a:pt x="3102" y="0"/>
                  </a:moveTo>
                  <a:lnTo>
                    <a:pt x="1947" y="1167"/>
                  </a:lnTo>
                  <a:lnTo>
                    <a:pt x="781" y="0"/>
                  </a:lnTo>
                  <a:lnTo>
                    <a:pt x="0" y="771"/>
                  </a:lnTo>
                  <a:lnTo>
                    <a:pt x="1166" y="1937"/>
                  </a:lnTo>
                  <a:lnTo>
                    <a:pt x="0" y="3103"/>
                  </a:lnTo>
                  <a:lnTo>
                    <a:pt x="781" y="3884"/>
                  </a:lnTo>
                  <a:lnTo>
                    <a:pt x="1947" y="2718"/>
                  </a:lnTo>
                  <a:lnTo>
                    <a:pt x="3102" y="3884"/>
                  </a:lnTo>
                  <a:lnTo>
                    <a:pt x="3883" y="3103"/>
                  </a:lnTo>
                  <a:lnTo>
                    <a:pt x="2717" y="1937"/>
                  </a:lnTo>
                  <a:lnTo>
                    <a:pt x="3883" y="7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580834" y="5202256"/>
              <a:ext cx="205347" cy="205400"/>
            </a:xfrm>
            <a:custGeom>
              <a:avLst/>
              <a:gdLst/>
              <a:ahLst/>
              <a:cxnLst/>
              <a:rect l="l" t="t" r="r" b="b"/>
              <a:pathLst>
                <a:path w="3884" h="3885" extrusionOk="0">
                  <a:moveTo>
                    <a:pt x="3103" y="0"/>
                  </a:moveTo>
                  <a:lnTo>
                    <a:pt x="1936" y="1167"/>
                  </a:lnTo>
                  <a:lnTo>
                    <a:pt x="781" y="0"/>
                  </a:lnTo>
                  <a:lnTo>
                    <a:pt x="0" y="771"/>
                  </a:lnTo>
                  <a:lnTo>
                    <a:pt x="1166" y="1937"/>
                  </a:lnTo>
                  <a:lnTo>
                    <a:pt x="0" y="3103"/>
                  </a:lnTo>
                  <a:lnTo>
                    <a:pt x="781" y="3884"/>
                  </a:lnTo>
                  <a:lnTo>
                    <a:pt x="1936" y="2718"/>
                  </a:lnTo>
                  <a:lnTo>
                    <a:pt x="3103" y="3884"/>
                  </a:lnTo>
                  <a:lnTo>
                    <a:pt x="3883" y="3103"/>
                  </a:lnTo>
                  <a:lnTo>
                    <a:pt x="2717" y="1937"/>
                  </a:lnTo>
                  <a:lnTo>
                    <a:pt x="3883" y="7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028749" y="5202256"/>
              <a:ext cx="204818" cy="205400"/>
            </a:xfrm>
            <a:custGeom>
              <a:avLst/>
              <a:gdLst/>
              <a:ahLst/>
              <a:cxnLst/>
              <a:rect l="l" t="t" r="r" b="b"/>
              <a:pathLst>
                <a:path w="3874" h="3885" extrusionOk="0">
                  <a:moveTo>
                    <a:pt x="3873" y="771"/>
                  </a:moveTo>
                  <a:lnTo>
                    <a:pt x="3103" y="0"/>
                  </a:lnTo>
                  <a:lnTo>
                    <a:pt x="1936" y="1167"/>
                  </a:lnTo>
                  <a:lnTo>
                    <a:pt x="771" y="0"/>
                  </a:lnTo>
                  <a:lnTo>
                    <a:pt x="1" y="771"/>
                  </a:lnTo>
                  <a:lnTo>
                    <a:pt x="1166" y="1937"/>
                  </a:lnTo>
                  <a:lnTo>
                    <a:pt x="1" y="3103"/>
                  </a:lnTo>
                  <a:lnTo>
                    <a:pt x="771" y="3884"/>
                  </a:lnTo>
                  <a:lnTo>
                    <a:pt x="1936" y="2718"/>
                  </a:lnTo>
                  <a:lnTo>
                    <a:pt x="3103" y="3884"/>
                  </a:lnTo>
                  <a:lnTo>
                    <a:pt x="3873" y="3103"/>
                  </a:lnTo>
                  <a:lnTo>
                    <a:pt x="2718" y="19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8"/>
          <p:cNvSpPr/>
          <p:nvPr/>
        </p:nvSpPr>
        <p:spPr>
          <a:xfrm>
            <a:off x="8559006" y="143187"/>
            <a:ext cx="512037" cy="512037"/>
          </a:xfrm>
          <a:custGeom>
            <a:avLst/>
            <a:gdLst/>
            <a:ahLst/>
            <a:cxnLst/>
            <a:rect l="l" t="t" r="r" b="b"/>
            <a:pathLst>
              <a:path w="22123" h="22123" extrusionOk="0">
                <a:moveTo>
                  <a:pt x="0" y="0"/>
                </a:moveTo>
                <a:lnTo>
                  <a:pt x="0" y="8889"/>
                </a:lnTo>
                <a:lnTo>
                  <a:pt x="374" y="8889"/>
                </a:lnTo>
                <a:lnTo>
                  <a:pt x="374" y="642"/>
                </a:lnTo>
                <a:lnTo>
                  <a:pt x="10793" y="11061"/>
                </a:lnTo>
                <a:lnTo>
                  <a:pt x="374" y="21491"/>
                </a:lnTo>
                <a:lnTo>
                  <a:pt x="374" y="13243"/>
                </a:lnTo>
                <a:lnTo>
                  <a:pt x="0" y="13243"/>
                </a:lnTo>
                <a:lnTo>
                  <a:pt x="0" y="22122"/>
                </a:lnTo>
                <a:lnTo>
                  <a:pt x="8889" y="22122"/>
                </a:lnTo>
                <a:lnTo>
                  <a:pt x="8889" y="21747"/>
                </a:lnTo>
                <a:lnTo>
                  <a:pt x="642" y="21747"/>
                </a:lnTo>
                <a:lnTo>
                  <a:pt x="11061" y="11328"/>
                </a:lnTo>
                <a:lnTo>
                  <a:pt x="21491" y="21747"/>
                </a:lnTo>
                <a:lnTo>
                  <a:pt x="13244" y="21747"/>
                </a:lnTo>
                <a:lnTo>
                  <a:pt x="13244" y="22122"/>
                </a:lnTo>
                <a:lnTo>
                  <a:pt x="22122" y="22122"/>
                </a:lnTo>
                <a:lnTo>
                  <a:pt x="22122" y="13243"/>
                </a:lnTo>
                <a:lnTo>
                  <a:pt x="21748" y="13243"/>
                </a:lnTo>
                <a:lnTo>
                  <a:pt x="21748" y="21491"/>
                </a:lnTo>
                <a:lnTo>
                  <a:pt x="11328" y="11061"/>
                </a:lnTo>
                <a:lnTo>
                  <a:pt x="21748" y="642"/>
                </a:lnTo>
                <a:lnTo>
                  <a:pt x="21748" y="8889"/>
                </a:lnTo>
                <a:lnTo>
                  <a:pt x="22122" y="8889"/>
                </a:lnTo>
                <a:lnTo>
                  <a:pt x="22122" y="0"/>
                </a:lnTo>
                <a:lnTo>
                  <a:pt x="13244" y="0"/>
                </a:lnTo>
                <a:lnTo>
                  <a:pt x="13244" y="374"/>
                </a:lnTo>
                <a:lnTo>
                  <a:pt x="21491" y="374"/>
                </a:lnTo>
                <a:lnTo>
                  <a:pt x="11061" y="10793"/>
                </a:lnTo>
                <a:lnTo>
                  <a:pt x="642" y="374"/>
                </a:lnTo>
                <a:lnTo>
                  <a:pt x="8889" y="374"/>
                </a:lnTo>
                <a:lnTo>
                  <a:pt x="8889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1"/>
          </p:nvPr>
        </p:nvSpPr>
        <p:spPr>
          <a:xfrm>
            <a:off x="1362125" y="1620176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2"/>
          </p:nvPr>
        </p:nvSpPr>
        <p:spPr>
          <a:xfrm>
            <a:off x="5350926" y="1620176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3"/>
          </p:nvPr>
        </p:nvSpPr>
        <p:spPr>
          <a:xfrm>
            <a:off x="1362125" y="3300775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4"/>
          </p:nvPr>
        </p:nvSpPr>
        <p:spPr>
          <a:xfrm>
            <a:off x="5350926" y="3300775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5"/>
          </p:nvPr>
        </p:nvSpPr>
        <p:spPr>
          <a:xfrm>
            <a:off x="1362125" y="1305313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6"/>
          </p:nvPr>
        </p:nvSpPr>
        <p:spPr>
          <a:xfrm>
            <a:off x="1362125" y="2985900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7"/>
          </p:nvPr>
        </p:nvSpPr>
        <p:spPr>
          <a:xfrm>
            <a:off x="5350900" y="1305313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8"/>
          </p:nvPr>
        </p:nvSpPr>
        <p:spPr>
          <a:xfrm>
            <a:off x="5350900" y="2985900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542399" y="4367007"/>
            <a:ext cx="473980" cy="473980"/>
          </a:xfrm>
          <a:custGeom>
            <a:avLst/>
            <a:gdLst/>
            <a:ahLst/>
            <a:cxnLst/>
            <a:rect l="l" t="t" r="r" b="b"/>
            <a:pathLst>
              <a:path w="8965" h="8965" extrusionOk="0">
                <a:moveTo>
                  <a:pt x="7167" y="0"/>
                </a:moveTo>
                <a:lnTo>
                  <a:pt x="7167" y="5905"/>
                </a:lnTo>
                <a:lnTo>
                  <a:pt x="1262" y="0"/>
                </a:lnTo>
                <a:lnTo>
                  <a:pt x="0" y="1274"/>
                </a:lnTo>
                <a:lnTo>
                  <a:pt x="5905" y="7179"/>
                </a:lnTo>
                <a:lnTo>
                  <a:pt x="0" y="7179"/>
                </a:lnTo>
                <a:lnTo>
                  <a:pt x="0" y="8965"/>
                </a:lnTo>
                <a:lnTo>
                  <a:pt x="8964" y="8965"/>
                </a:lnTo>
                <a:lnTo>
                  <a:pt x="8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8561909" y="182588"/>
            <a:ext cx="434961" cy="1683169"/>
          </a:xfrm>
          <a:custGeom>
            <a:avLst/>
            <a:gdLst/>
            <a:ahLst/>
            <a:cxnLst/>
            <a:rect l="l" t="t" r="r" b="b"/>
            <a:pathLst>
              <a:path w="8227" h="31836" extrusionOk="0">
                <a:moveTo>
                  <a:pt x="6419" y="535"/>
                </a:moveTo>
                <a:lnTo>
                  <a:pt x="7703" y="1809"/>
                </a:lnTo>
                <a:lnTo>
                  <a:pt x="5392" y="4119"/>
                </a:lnTo>
                <a:lnTo>
                  <a:pt x="7703" y="6430"/>
                </a:lnTo>
                <a:lnTo>
                  <a:pt x="6419" y="7702"/>
                </a:lnTo>
                <a:lnTo>
                  <a:pt x="4108" y="5392"/>
                </a:lnTo>
                <a:lnTo>
                  <a:pt x="1798" y="7702"/>
                </a:lnTo>
                <a:lnTo>
                  <a:pt x="524" y="6430"/>
                </a:lnTo>
                <a:lnTo>
                  <a:pt x="2835" y="4119"/>
                </a:lnTo>
                <a:lnTo>
                  <a:pt x="524" y="1809"/>
                </a:lnTo>
                <a:lnTo>
                  <a:pt x="1798" y="535"/>
                </a:lnTo>
                <a:lnTo>
                  <a:pt x="4108" y="2846"/>
                </a:lnTo>
                <a:lnTo>
                  <a:pt x="6419" y="535"/>
                </a:lnTo>
                <a:close/>
                <a:moveTo>
                  <a:pt x="1798" y="0"/>
                </a:moveTo>
                <a:lnTo>
                  <a:pt x="1" y="1809"/>
                </a:lnTo>
                <a:lnTo>
                  <a:pt x="2311" y="4119"/>
                </a:lnTo>
                <a:lnTo>
                  <a:pt x="1" y="6430"/>
                </a:lnTo>
                <a:lnTo>
                  <a:pt x="1798" y="8237"/>
                </a:lnTo>
                <a:lnTo>
                  <a:pt x="4108" y="5927"/>
                </a:lnTo>
                <a:lnTo>
                  <a:pt x="6419" y="8237"/>
                </a:lnTo>
                <a:lnTo>
                  <a:pt x="8226" y="6430"/>
                </a:lnTo>
                <a:lnTo>
                  <a:pt x="5916" y="4119"/>
                </a:lnTo>
                <a:lnTo>
                  <a:pt x="8226" y="1809"/>
                </a:lnTo>
                <a:lnTo>
                  <a:pt x="6419" y="0"/>
                </a:lnTo>
                <a:lnTo>
                  <a:pt x="4108" y="2311"/>
                </a:lnTo>
                <a:lnTo>
                  <a:pt x="1798" y="0"/>
                </a:lnTo>
                <a:close/>
                <a:moveTo>
                  <a:pt x="6419" y="12335"/>
                </a:moveTo>
                <a:lnTo>
                  <a:pt x="7703" y="13607"/>
                </a:lnTo>
                <a:lnTo>
                  <a:pt x="5392" y="15918"/>
                </a:lnTo>
                <a:lnTo>
                  <a:pt x="7703" y="18228"/>
                </a:lnTo>
                <a:lnTo>
                  <a:pt x="6419" y="19502"/>
                </a:lnTo>
                <a:lnTo>
                  <a:pt x="4108" y="17202"/>
                </a:lnTo>
                <a:lnTo>
                  <a:pt x="1798" y="19502"/>
                </a:lnTo>
                <a:lnTo>
                  <a:pt x="524" y="18228"/>
                </a:lnTo>
                <a:lnTo>
                  <a:pt x="2835" y="15918"/>
                </a:lnTo>
                <a:lnTo>
                  <a:pt x="524" y="13607"/>
                </a:lnTo>
                <a:lnTo>
                  <a:pt x="1798" y="12335"/>
                </a:lnTo>
                <a:lnTo>
                  <a:pt x="4108" y="14645"/>
                </a:lnTo>
                <a:lnTo>
                  <a:pt x="6419" y="12335"/>
                </a:lnTo>
                <a:close/>
                <a:moveTo>
                  <a:pt x="1798" y="11810"/>
                </a:moveTo>
                <a:lnTo>
                  <a:pt x="1" y="13607"/>
                </a:lnTo>
                <a:lnTo>
                  <a:pt x="2311" y="15918"/>
                </a:lnTo>
                <a:lnTo>
                  <a:pt x="1" y="18228"/>
                </a:lnTo>
                <a:lnTo>
                  <a:pt x="1798" y="20037"/>
                </a:lnTo>
                <a:lnTo>
                  <a:pt x="4108" y="17726"/>
                </a:lnTo>
                <a:lnTo>
                  <a:pt x="6419" y="20037"/>
                </a:lnTo>
                <a:lnTo>
                  <a:pt x="8226" y="18228"/>
                </a:lnTo>
                <a:lnTo>
                  <a:pt x="5916" y="15918"/>
                </a:lnTo>
                <a:lnTo>
                  <a:pt x="8226" y="13607"/>
                </a:lnTo>
                <a:lnTo>
                  <a:pt x="6419" y="11810"/>
                </a:lnTo>
                <a:lnTo>
                  <a:pt x="4108" y="14121"/>
                </a:lnTo>
                <a:lnTo>
                  <a:pt x="1798" y="11810"/>
                </a:lnTo>
                <a:close/>
                <a:moveTo>
                  <a:pt x="6419" y="24133"/>
                </a:moveTo>
                <a:lnTo>
                  <a:pt x="7703" y="25417"/>
                </a:lnTo>
                <a:lnTo>
                  <a:pt x="5392" y="27728"/>
                </a:lnTo>
                <a:lnTo>
                  <a:pt x="7703" y="30028"/>
                </a:lnTo>
                <a:lnTo>
                  <a:pt x="6419" y="31312"/>
                </a:lnTo>
                <a:lnTo>
                  <a:pt x="4108" y="29001"/>
                </a:lnTo>
                <a:lnTo>
                  <a:pt x="1798" y="31312"/>
                </a:lnTo>
                <a:lnTo>
                  <a:pt x="524" y="30028"/>
                </a:lnTo>
                <a:lnTo>
                  <a:pt x="2835" y="27728"/>
                </a:lnTo>
                <a:lnTo>
                  <a:pt x="524" y="25417"/>
                </a:lnTo>
                <a:lnTo>
                  <a:pt x="1798" y="24133"/>
                </a:lnTo>
                <a:lnTo>
                  <a:pt x="4108" y="26444"/>
                </a:lnTo>
                <a:lnTo>
                  <a:pt x="6419" y="24133"/>
                </a:lnTo>
                <a:close/>
                <a:moveTo>
                  <a:pt x="1798" y="23610"/>
                </a:moveTo>
                <a:lnTo>
                  <a:pt x="1" y="25417"/>
                </a:lnTo>
                <a:lnTo>
                  <a:pt x="2311" y="27728"/>
                </a:lnTo>
                <a:lnTo>
                  <a:pt x="1" y="30028"/>
                </a:lnTo>
                <a:lnTo>
                  <a:pt x="1798" y="31835"/>
                </a:lnTo>
                <a:lnTo>
                  <a:pt x="4108" y="29525"/>
                </a:lnTo>
                <a:lnTo>
                  <a:pt x="6419" y="31835"/>
                </a:lnTo>
                <a:lnTo>
                  <a:pt x="8226" y="30028"/>
                </a:lnTo>
                <a:lnTo>
                  <a:pt x="5916" y="27728"/>
                </a:lnTo>
                <a:lnTo>
                  <a:pt x="8226" y="25417"/>
                </a:lnTo>
                <a:lnTo>
                  <a:pt x="6419" y="23610"/>
                </a:lnTo>
                <a:lnTo>
                  <a:pt x="4108" y="25920"/>
                </a:lnTo>
                <a:lnTo>
                  <a:pt x="1798" y="236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subTitle" idx="1"/>
          </p:nvPr>
        </p:nvSpPr>
        <p:spPr>
          <a:xfrm>
            <a:off x="719988" y="171015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2"/>
          </p:nvPr>
        </p:nvSpPr>
        <p:spPr>
          <a:xfrm>
            <a:off x="3274952" y="1710158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subTitle" idx="3"/>
          </p:nvPr>
        </p:nvSpPr>
        <p:spPr>
          <a:xfrm>
            <a:off x="719988" y="327020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4"/>
          </p:nvPr>
        </p:nvSpPr>
        <p:spPr>
          <a:xfrm>
            <a:off x="3274952" y="327020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5"/>
          </p:nvPr>
        </p:nvSpPr>
        <p:spPr>
          <a:xfrm>
            <a:off x="5829916" y="1710158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6"/>
          </p:nvPr>
        </p:nvSpPr>
        <p:spPr>
          <a:xfrm>
            <a:off x="5829916" y="3270200"/>
            <a:ext cx="24042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subTitle" idx="7"/>
          </p:nvPr>
        </p:nvSpPr>
        <p:spPr>
          <a:xfrm>
            <a:off x="720000" y="1341025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subTitle" idx="8"/>
          </p:nvPr>
        </p:nvSpPr>
        <p:spPr>
          <a:xfrm>
            <a:off x="3274952" y="1341025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subTitle" idx="9"/>
          </p:nvPr>
        </p:nvSpPr>
        <p:spPr>
          <a:xfrm>
            <a:off x="5829925" y="1341025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subTitle" idx="13"/>
          </p:nvPr>
        </p:nvSpPr>
        <p:spPr>
          <a:xfrm>
            <a:off x="719988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subTitle" idx="14"/>
          </p:nvPr>
        </p:nvSpPr>
        <p:spPr>
          <a:xfrm>
            <a:off x="3274952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subTitle" idx="15"/>
          </p:nvPr>
        </p:nvSpPr>
        <p:spPr>
          <a:xfrm>
            <a:off x="5829925" y="2898000"/>
            <a:ext cx="24042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532647" y="4753975"/>
            <a:ext cx="4078705" cy="698114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24"/>
                </a:moveTo>
                <a:lnTo>
                  <a:pt x="104502" y="9050"/>
                </a:lnTo>
                <a:lnTo>
                  <a:pt x="104502" y="1722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23"/>
                </a:lnTo>
                <a:lnTo>
                  <a:pt x="375" y="9050"/>
                </a:lnTo>
                <a:lnTo>
                  <a:pt x="8890" y="524"/>
                </a:lnTo>
                <a:lnTo>
                  <a:pt x="17597" y="9242"/>
                </a:lnTo>
                <a:lnTo>
                  <a:pt x="26316" y="524"/>
                </a:lnTo>
                <a:lnTo>
                  <a:pt x="35024" y="9242"/>
                </a:lnTo>
                <a:lnTo>
                  <a:pt x="43731" y="524"/>
                </a:lnTo>
                <a:lnTo>
                  <a:pt x="52439" y="9242"/>
                </a:lnTo>
                <a:lnTo>
                  <a:pt x="61147" y="524"/>
                </a:lnTo>
                <a:lnTo>
                  <a:pt x="69854" y="9242"/>
                </a:lnTo>
                <a:lnTo>
                  <a:pt x="78562" y="524"/>
                </a:lnTo>
                <a:lnTo>
                  <a:pt x="87269" y="9242"/>
                </a:lnTo>
                <a:lnTo>
                  <a:pt x="95977" y="524"/>
                </a:lnTo>
                <a:close/>
                <a:moveTo>
                  <a:pt x="8890" y="0"/>
                </a:moveTo>
                <a:lnTo>
                  <a:pt x="1" y="8889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2"/>
                </a:lnTo>
                <a:lnTo>
                  <a:pt x="17597" y="17950"/>
                </a:lnTo>
                <a:lnTo>
                  <a:pt x="26316" y="9242"/>
                </a:lnTo>
                <a:lnTo>
                  <a:pt x="35024" y="17950"/>
                </a:lnTo>
                <a:lnTo>
                  <a:pt x="43731" y="9242"/>
                </a:lnTo>
                <a:lnTo>
                  <a:pt x="52439" y="17950"/>
                </a:lnTo>
                <a:lnTo>
                  <a:pt x="61147" y="9242"/>
                </a:lnTo>
                <a:lnTo>
                  <a:pt x="69854" y="17950"/>
                </a:lnTo>
                <a:lnTo>
                  <a:pt x="78562" y="9242"/>
                </a:lnTo>
                <a:lnTo>
                  <a:pt x="87269" y="17950"/>
                </a:lnTo>
                <a:lnTo>
                  <a:pt x="95977" y="9242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889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"/>
          <p:cNvSpPr/>
          <p:nvPr/>
        </p:nvSpPr>
        <p:spPr>
          <a:xfrm rot="-5400000">
            <a:off x="8237861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0"/>
          <p:cNvGrpSpPr/>
          <p:nvPr/>
        </p:nvGrpSpPr>
        <p:grpSpPr>
          <a:xfrm>
            <a:off x="137274" y="71082"/>
            <a:ext cx="2255540" cy="373950"/>
            <a:chOff x="739249" y="-2659143"/>
            <a:chExt cx="2255540" cy="373950"/>
          </a:xfrm>
        </p:grpSpPr>
        <p:sp>
          <p:nvSpPr>
            <p:cNvPr id="357" name="Google Shape;357;p20"/>
            <p:cNvSpPr/>
            <p:nvPr/>
          </p:nvSpPr>
          <p:spPr>
            <a:xfrm>
              <a:off x="739249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149256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559316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969323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379383" y="-2659143"/>
              <a:ext cx="410694" cy="373950"/>
            </a:xfrm>
            <a:custGeom>
              <a:avLst/>
              <a:gdLst/>
              <a:ahLst/>
              <a:cxnLst/>
              <a:rect l="l" t="t" r="r" b="b"/>
              <a:pathLst>
                <a:path w="7768" h="7073" extrusionOk="0">
                  <a:moveTo>
                    <a:pt x="776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44544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354603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764610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25" y="1"/>
                  </a:lnTo>
                  <a:lnTo>
                    <a:pt x="1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174670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1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584677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4506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907250"/>
            <a:ext cx="39732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>
            <a:spLocks noGrp="1"/>
          </p:cNvSpPr>
          <p:nvPr>
            <p:ph type="pic" idx="3"/>
          </p:nvPr>
        </p:nvSpPr>
        <p:spPr>
          <a:xfrm>
            <a:off x="5219700" y="552650"/>
            <a:ext cx="3211200" cy="3209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0" y="4325"/>
            <a:ext cx="9144000" cy="17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4971467" y="-212743"/>
            <a:ext cx="3707543" cy="1865830"/>
            <a:chOff x="4785888" y="-486812"/>
            <a:chExt cx="4078705" cy="2052618"/>
          </a:xfrm>
        </p:grpSpPr>
        <p:sp>
          <p:nvSpPr>
            <p:cNvPr id="37" name="Google Shape;37;p3"/>
            <p:cNvSpPr/>
            <p:nvPr/>
          </p:nvSpPr>
          <p:spPr>
            <a:xfrm>
              <a:off x="4785888" y="-486812"/>
              <a:ext cx="4078705" cy="698114"/>
            </a:xfrm>
            <a:custGeom>
              <a:avLst/>
              <a:gdLst/>
              <a:ahLst/>
              <a:cxnLst/>
              <a:rect l="l" t="t" r="r" b="b"/>
              <a:pathLst>
                <a:path w="104878" h="17951" extrusionOk="0">
                  <a:moveTo>
                    <a:pt x="95977" y="524"/>
                  </a:moveTo>
                  <a:lnTo>
                    <a:pt x="104502" y="9050"/>
                  </a:lnTo>
                  <a:lnTo>
                    <a:pt x="104502" y="17223"/>
                  </a:lnTo>
                  <a:lnTo>
                    <a:pt x="95977" y="8708"/>
                  </a:lnTo>
                  <a:lnTo>
                    <a:pt x="87269" y="17415"/>
                  </a:lnTo>
                  <a:lnTo>
                    <a:pt x="78562" y="8708"/>
                  </a:lnTo>
                  <a:lnTo>
                    <a:pt x="69854" y="17415"/>
                  </a:lnTo>
                  <a:lnTo>
                    <a:pt x="61147" y="8708"/>
                  </a:lnTo>
                  <a:lnTo>
                    <a:pt x="52439" y="17415"/>
                  </a:lnTo>
                  <a:lnTo>
                    <a:pt x="43731" y="8708"/>
                  </a:lnTo>
                  <a:lnTo>
                    <a:pt x="35024" y="17415"/>
                  </a:lnTo>
                  <a:lnTo>
                    <a:pt x="26316" y="8708"/>
                  </a:lnTo>
                  <a:lnTo>
                    <a:pt x="17597" y="17415"/>
                  </a:lnTo>
                  <a:lnTo>
                    <a:pt x="8890" y="8708"/>
                  </a:lnTo>
                  <a:lnTo>
                    <a:pt x="375" y="17223"/>
                  </a:lnTo>
                  <a:lnTo>
                    <a:pt x="375" y="9050"/>
                  </a:lnTo>
                  <a:lnTo>
                    <a:pt x="8890" y="524"/>
                  </a:lnTo>
                  <a:lnTo>
                    <a:pt x="17597" y="9242"/>
                  </a:lnTo>
                  <a:lnTo>
                    <a:pt x="26316" y="524"/>
                  </a:lnTo>
                  <a:lnTo>
                    <a:pt x="35024" y="9242"/>
                  </a:lnTo>
                  <a:lnTo>
                    <a:pt x="43731" y="524"/>
                  </a:lnTo>
                  <a:lnTo>
                    <a:pt x="52439" y="9242"/>
                  </a:lnTo>
                  <a:lnTo>
                    <a:pt x="61147" y="524"/>
                  </a:lnTo>
                  <a:lnTo>
                    <a:pt x="69854" y="9242"/>
                  </a:lnTo>
                  <a:lnTo>
                    <a:pt x="78562" y="524"/>
                  </a:lnTo>
                  <a:lnTo>
                    <a:pt x="87269" y="9242"/>
                  </a:lnTo>
                  <a:lnTo>
                    <a:pt x="95977" y="524"/>
                  </a:lnTo>
                  <a:close/>
                  <a:moveTo>
                    <a:pt x="8890" y="0"/>
                  </a:moveTo>
                  <a:lnTo>
                    <a:pt x="1" y="8889"/>
                  </a:lnTo>
                  <a:lnTo>
                    <a:pt x="1" y="17682"/>
                  </a:lnTo>
                  <a:lnTo>
                    <a:pt x="322" y="17811"/>
                  </a:lnTo>
                  <a:lnTo>
                    <a:pt x="8890" y="9242"/>
                  </a:lnTo>
                  <a:lnTo>
                    <a:pt x="17597" y="17950"/>
                  </a:lnTo>
                  <a:lnTo>
                    <a:pt x="26316" y="9242"/>
                  </a:lnTo>
                  <a:lnTo>
                    <a:pt x="35024" y="17950"/>
                  </a:lnTo>
                  <a:lnTo>
                    <a:pt x="43731" y="9242"/>
                  </a:lnTo>
                  <a:lnTo>
                    <a:pt x="52439" y="17950"/>
                  </a:lnTo>
                  <a:lnTo>
                    <a:pt x="61147" y="9242"/>
                  </a:lnTo>
                  <a:lnTo>
                    <a:pt x="69854" y="17950"/>
                  </a:lnTo>
                  <a:lnTo>
                    <a:pt x="78562" y="9242"/>
                  </a:lnTo>
                  <a:lnTo>
                    <a:pt x="87269" y="17950"/>
                  </a:lnTo>
                  <a:lnTo>
                    <a:pt x="95977" y="9242"/>
                  </a:lnTo>
                  <a:lnTo>
                    <a:pt x="104556" y="17811"/>
                  </a:lnTo>
                  <a:lnTo>
                    <a:pt x="104877" y="17682"/>
                  </a:lnTo>
                  <a:lnTo>
                    <a:pt x="104877" y="8889"/>
                  </a:lnTo>
                  <a:lnTo>
                    <a:pt x="95977" y="0"/>
                  </a:lnTo>
                  <a:lnTo>
                    <a:pt x="87269" y="8708"/>
                  </a:lnTo>
                  <a:lnTo>
                    <a:pt x="78562" y="0"/>
                  </a:lnTo>
                  <a:lnTo>
                    <a:pt x="69854" y="8708"/>
                  </a:lnTo>
                  <a:lnTo>
                    <a:pt x="61147" y="0"/>
                  </a:lnTo>
                  <a:lnTo>
                    <a:pt x="52439" y="8708"/>
                  </a:lnTo>
                  <a:lnTo>
                    <a:pt x="43731" y="0"/>
                  </a:lnTo>
                  <a:lnTo>
                    <a:pt x="35024" y="8708"/>
                  </a:lnTo>
                  <a:lnTo>
                    <a:pt x="26316" y="0"/>
                  </a:lnTo>
                  <a:lnTo>
                    <a:pt x="17597" y="8708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85888" y="867691"/>
              <a:ext cx="4078705" cy="698114"/>
            </a:xfrm>
            <a:custGeom>
              <a:avLst/>
              <a:gdLst/>
              <a:ahLst/>
              <a:cxnLst/>
              <a:rect l="l" t="t" r="r" b="b"/>
              <a:pathLst>
                <a:path w="104878" h="17951" extrusionOk="0">
                  <a:moveTo>
                    <a:pt x="95977" y="535"/>
                  </a:moveTo>
                  <a:lnTo>
                    <a:pt x="104502" y="9050"/>
                  </a:lnTo>
                  <a:lnTo>
                    <a:pt x="104502" y="17233"/>
                  </a:lnTo>
                  <a:lnTo>
                    <a:pt x="95977" y="8708"/>
                  </a:lnTo>
                  <a:lnTo>
                    <a:pt x="87269" y="17416"/>
                  </a:lnTo>
                  <a:lnTo>
                    <a:pt x="78562" y="8708"/>
                  </a:lnTo>
                  <a:lnTo>
                    <a:pt x="69854" y="17416"/>
                  </a:lnTo>
                  <a:lnTo>
                    <a:pt x="61147" y="8708"/>
                  </a:lnTo>
                  <a:lnTo>
                    <a:pt x="52439" y="17416"/>
                  </a:lnTo>
                  <a:lnTo>
                    <a:pt x="43731" y="8708"/>
                  </a:lnTo>
                  <a:lnTo>
                    <a:pt x="35024" y="17416"/>
                  </a:lnTo>
                  <a:lnTo>
                    <a:pt x="26316" y="8708"/>
                  </a:lnTo>
                  <a:lnTo>
                    <a:pt x="17597" y="17416"/>
                  </a:lnTo>
                  <a:lnTo>
                    <a:pt x="8890" y="8708"/>
                  </a:lnTo>
                  <a:lnTo>
                    <a:pt x="375" y="17233"/>
                  </a:lnTo>
                  <a:lnTo>
                    <a:pt x="375" y="9050"/>
                  </a:lnTo>
                  <a:lnTo>
                    <a:pt x="8890" y="535"/>
                  </a:lnTo>
                  <a:lnTo>
                    <a:pt x="17597" y="9243"/>
                  </a:lnTo>
                  <a:lnTo>
                    <a:pt x="26316" y="535"/>
                  </a:lnTo>
                  <a:lnTo>
                    <a:pt x="35024" y="9243"/>
                  </a:lnTo>
                  <a:lnTo>
                    <a:pt x="43731" y="535"/>
                  </a:lnTo>
                  <a:lnTo>
                    <a:pt x="52439" y="9243"/>
                  </a:lnTo>
                  <a:lnTo>
                    <a:pt x="61147" y="535"/>
                  </a:lnTo>
                  <a:lnTo>
                    <a:pt x="69854" y="9243"/>
                  </a:lnTo>
                  <a:lnTo>
                    <a:pt x="78562" y="535"/>
                  </a:lnTo>
                  <a:lnTo>
                    <a:pt x="87269" y="9243"/>
                  </a:lnTo>
                  <a:lnTo>
                    <a:pt x="95977" y="535"/>
                  </a:lnTo>
                  <a:close/>
                  <a:moveTo>
                    <a:pt x="8890" y="0"/>
                  </a:moveTo>
                  <a:lnTo>
                    <a:pt x="54" y="8847"/>
                  </a:lnTo>
                  <a:lnTo>
                    <a:pt x="1" y="8901"/>
                  </a:lnTo>
                  <a:lnTo>
                    <a:pt x="1" y="17683"/>
                  </a:lnTo>
                  <a:lnTo>
                    <a:pt x="322" y="17822"/>
                  </a:lnTo>
                  <a:lnTo>
                    <a:pt x="8890" y="9243"/>
                  </a:lnTo>
                  <a:lnTo>
                    <a:pt x="17597" y="17951"/>
                  </a:lnTo>
                  <a:lnTo>
                    <a:pt x="26316" y="9243"/>
                  </a:lnTo>
                  <a:lnTo>
                    <a:pt x="35024" y="17951"/>
                  </a:lnTo>
                  <a:lnTo>
                    <a:pt x="43731" y="9243"/>
                  </a:lnTo>
                  <a:lnTo>
                    <a:pt x="52439" y="17951"/>
                  </a:lnTo>
                  <a:lnTo>
                    <a:pt x="61147" y="9243"/>
                  </a:lnTo>
                  <a:lnTo>
                    <a:pt x="69854" y="17951"/>
                  </a:lnTo>
                  <a:lnTo>
                    <a:pt x="78562" y="9243"/>
                  </a:lnTo>
                  <a:lnTo>
                    <a:pt x="87269" y="17951"/>
                  </a:lnTo>
                  <a:lnTo>
                    <a:pt x="95977" y="9243"/>
                  </a:lnTo>
                  <a:lnTo>
                    <a:pt x="104556" y="17822"/>
                  </a:lnTo>
                  <a:lnTo>
                    <a:pt x="104877" y="17683"/>
                  </a:lnTo>
                  <a:lnTo>
                    <a:pt x="104877" y="8901"/>
                  </a:lnTo>
                  <a:lnTo>
                    <a:pt x="95977" y="0"/>
                  </a:lnTo>
                  <a:lnTo>
                    <a:pt x="87269" y="8708"/>
                  </a:lnTo>
                  <a:lnTo>
                    <a:pt x="78562" y="0"/>
                  </a:lnTo>
                  <a:lnTo>
                    <a:pt x="69854" y="8708"/>
                  </a:lnTo>
                  <a:lnTo>
                    <a:pt x="61147" y="0"/>
                  </a:lnTo>
                  <a:lnTo>
                    <a:pt x="52439" y="8708"/>
                  </a:lnTo>
                  <a:lnTo>
                    <a:pt x="43731" y="0"/>
                  </a:lnTo>
                  <a:lnTo>
                    <a:pt x="35024" y="8708"/>
                  </a:lnTo>
                  <a:lnTo>
                    <a:pt x="26316" y="0"/>
                  </a:lnTo>
                  <a:lnTo>
                    <a:pt x="17597" y="8708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85888" y="190439"/>
              <a:ext cx="4078705" cy="698114"/>
            </a:xfrm>
            <a:custGeom>
              <a:avLst/>
              <a:gdLst/>
              <a:ahLst/>
              <a:cxnLst/>
              <a:rect l="l" t="t" r="r" b="b"/>
              <a:pathLst>
                <a:path w="104878" h="17951" extrusionOk="0">
                  <a:moveTo>
                    <a:pt x="95977" y="535"/>
                  </a:moveTo>
                  <a:lnTo>
                    <a:pt x="104502" y="9050"/>
                  </a:lnTo>
                  <a:lnTo>
                    <a:pt x="104502" y="17233"/>
                  </a:lnTo>
                  <a:lnTo>
                    <a:pt x="95977" y="8708"/>
                  </a:lnTo>
                  <a:lnTo>
                    <a:pt x="87269" y="17415"/>
                  </a:lnTo>
                  <a:lnTo>
                    <a:pt x="78562" y="8708"/>
                  </a:lnTo>
                  <a:lnTo>
                    <a:pt x="69854" y="17415"/>
                  </a:lnTo>
                  <a:lnTo>
                    <a:pt x="61147" y="8708"/>
                  </a:lnTo>
                  <a:lnTo>
                    <a:pt x="52439" y="17415"/>
                  </a:lnTo>
                  <a:lnTo>
                    <a:pt x="43731" y="8708"/>
                  </a:lnTo>
                  <a:lnTo>
                    <a:pt x="35024" y="17415"/>
                  </a:lnTo>
                  <a:lnTo>
                    <a:pt x="26316" y="8708"/>
                  </a:lnTo>
                  <a:lnTo>
                    <a:pt x="17597" y="17415"/>
                  </a:lnTo>
                  <a:lnTo>
                    <a:pt x="8890" y="8708"/>
                  </a:lnTo>
                  <a:lnTo>
                    <a:pt x="375" y="17233"/>
                  </a:lnTo>
                  <a:lnTo>
                    <a:pt x="375" y="9050"/>
                  </a:lnTo>
                  <a:lnTo>
                    <a:pt x="8890" y="535"/>
                  </a:lnTo>
                  <a:lnTo>
                    <a:pt x="17597" y="9243"/>
                  </a:lnTo>
                  <a:lnTo>
                    <a:pt x="26316" y="535"/>
                  </a:lnTo>
                  <a:lnTo>
                    <a:pt x="35024" y="9243"/>
                  </a:lnTo>
                  <a:lnTo>
                    <a:pt x="43731" y="535"/>
                  </a:lnTo>
                  <a:lnTo>
                    <a:pt x="52439" y="9243"/>
                  </a:lnTo>
                  <a:lnTo>
                    <a:pt x="61147" y="535"/>
                  </a:lnTo>
                  <a:lnTo>
                    <a:pt x="69854" y="9243"/>
                  </a:lnTo>
                  <a:lnTo>
                    <a:pt x="78562" y="535"/>
                  </a:lnTo>
                  <a:lnTo>
                    <a:pt x="87269" y="9243"/>
                  </a:lnTo>
                  <a:lnTo>
                    <a:pt x="95977" y="535"/>
                  </a:lnTo>
                  <a:close/>
                  <a:moveTo>
                    <a:pt x="8890" y="0"/>
                  </a:moveTo>
                  <a:lnTo>
                    <a:pt x="54" y="8846"/>
                  </a:lnTo>
                  <a:lnTo>
                    <a:pt x="1" y="8900"/>
                  </a:lnTo>
                  <a:lnTo>
                    <a:pt x="1" y="17682"/>
                  </a:lnTo>
                  <a:lnTo>
                    <a:pt x="322" y="17811"/>
                  </a:lnTo>
                  <a:lnTo>
                    <a:pt x="8890" y="9243"/>
                  </a:lnTo>
                  <a:lnTo>
                    <a:pt x="17597" y="17950"/>
                  </a:lnTo>
                  <a:lnTo>
                    <a:pt x="26316" y="9243"/>
                  </a:lnTo>
                  <a:lnTo>
                    <a:pt x="35024" y="17950"/>
                  </a:lnTo>
                  <a:lnTo>
                    <a:pt x="43731" y="9243"/>
                  </a:lnTo>
                  <a:lnTo>
                    <a:pt x="52439" y="17950"/>
                  </a:lnTo>
                  <a:lnTo>
                    <a:pt x="61147" y="9243"/>
                  </a:lnTo>
                  <a:lnTo>
                    <a:pt x="69854" y="17950"/>
                  </a:lnTo>
                  <a:lnTo>
                    <a:pt x="78562" y="9243"/>
                  </a:lnTo>
                  <a:lnTo>
                    <a:pt x="87269" y="17950"/>
                  </a:lnTo>
                  <a:lnTo>
                    <a:pt x="95977" y="9243"/>
                  </a:lnTo>
                  <a:lnTo>
                    <a:pt x="104556" y="17811"/>
                  </a:lnTo>
                  <a:lnTo>
                    <a:pt x="104877" y="17682"/>
                  </a:lnTo>
                  <a:lnTo>
                    <a:pt x="104877" y="8900"/>
                  </a:lnTo>
                  <a:lnTo>
                    <a:pt x="95977" y="0"/>
                  </a:lnTo>
                  <a:lnTo>
                    <a:pt x="87269" y="8708"/>
                  </a:lnTo>
                  <a:lnTo>
                    <a:pt x="78562" y="0"/>
                  </a:lnTo>
                  <a:lnTo>
                    <a:pt x="69854" y="8708"/>
                  </a:lnTo>
                  <a:lnTo>
                    <a:pt x="61147" y="0"/>
                  </a:lnTo>
                  <a:lnTo>
                    <a:pt x="52439" y="8708"/>
                  </a:lnTo>
                  <a:lnTo>
                    <a:pt x="43731" y="0"/>
                  </a:lnTo>
                  <a:lnTo>
                    <a:pt x="35024" y="8708"/>
                  </a:lnTo>
                  <a:lnTo>
                    <a:pt x="26316" y="0"/>
                  </a:lnTo>
                  <a:lnTo>
                    <a:pt x="17597" y="8708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261618" y="1264207"/>
            <a:ext cx="205400" cy="1100648"/>
            <a:chOff x="261618" y="3816907"/>
            <a:chExt cx="205400" cy="1100648"/>
          </a:xfrm>
        </p:grpSpPr>
        <p:sp>
          <p:nvSpPr>
            <p:cNvPr id="41" name="Google Shape;41;p3"/>
            <p:cNvSpPr/>
            <p:nvPr/>
          </p:nvSpPr>
          <p:spPr>
            <a:xfrm rot="5400000">
              <a:off x="261671" y="3816855"/>
              <a:ext cx="205294" cy="205400"/>
            </a:xfrm>
            <a:custGeom>
              <a:avLst/>
              <a:gdLst/>
              <a:ahLst/>
              <a:cxnLst/>
              <a:rect l="l" t="t" r="r" b="b"/>
              <a:pathLst>
                <a:path w="3883" h="3885" extrusionOk="0">
                  <a:moveTo>
                    <a:pt x="3102" y="0"/>
                  </a:moveTo>
                  <a:lnTo>
                    <a:pt x="1947" y="1167"/>
                  </a:lnTo>
                  <a:lnTo>
                    <a:pt x="781" y="0"/>
                  </a:lnTo>
                  <a:lnTo>
                    <a:pt x="0" y="771"/>
                  </a:lnTo>
                  <a:lnTo>
                    <a:pt x="1166" y="1937"/>
                  </a:lnTo>
                  <a:lnTo>
                    <a:pt x="0" y="3103"/>
                  </a:lnTo>
                  <a:lnTo>
                    <a:pt x="781" y="3884"/>
                  </a:lnTo>
                  <a:lnTo>
                    <a:pt x="1947" y="2718"/>
                  </a:lnTo>
                  <a:lnTo>
                    <a:pt x="3102" y="3884"/>
                  </a:lnTo>
                  <a:lnTo>
                    <a:pt x="3883" y="3103"/>
                  </a:lnTo>
                  <a:lnTo>
                    <a:pt x="2717" y="1937"/>
                  </a:lnTo>
                  <a:lnTo>
                    <a:pt x="3883" y="7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5400000">
              <a:off x="261645" y="4264796"/>
              <a:ext cx="205347" cy="205400"/>
            </a:xfrm>
            <a:custGeom>
              <a:avLst/>
              <a:gdLst/>
              <a:ahLst/>
              <a:cxnLst/>
              <a:rect l="l" t="t" r="r" b="b"/>
              <a:pathLst>
                <a:path w="3884" h="3885" extrusionOk="0">
                  <a:moveTo>
                    <a:pt x="3103" y="0"/>
                  </a:moveTo>
                  <a:lnTo>
                    <a:pt x="1936" y="1167"/>
                  </a:lnTo>
                  <a:lnTo>
                    <a:pt x="781" y="0"/>
                  </a:lnTo>
                  <a:lnTo>
                    <a:pt x="0" y="771"/>
                  </a:lnTo>
                  <a:lnTo>
                    <a:pt x="1166" y="1937"/>
                  </a:lnTo>
                  <a:lnTo>
                    <a:pt x="0" y="3103"/>
                  </a:lnTo>
                  <a:lnTo>
                    <a:pt x="781" y="3884"/>
                  </a:lnTo>
                  <a:lnTo>
                    <a:pt x="1936" y="2718"/>
                  </a:lnTo>
                  <a:lnTo>
                    <a:pt x="3103" y="3884"/>
                  </a:lnTo>
                  <a:lnTo>
                    <a:pt x="3883" y="3103"/>
                  </a:lnTo>
                  <a:lnTo>
                    <a:pt x="2717" y="1937"/>
                  </a:lnTo>
                  <a:lnTo>
                    <a:pt x="3883" y="7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5400000">
              <a:off x="261909" y="4712446"/>
              <a:ext cx="204818" cy="205400"/>
            </a:xfrm>
            <a:custGeom>
              <a:avLst/>
              <a:gdLst/>
              <a:ahLst/>
              <a:cxnLst/>
              <a:rect l="l" t="t" r="r" b="b"/>
              <a:pathLst>
                <a:path w="3874" h="3885" extrusionOk="0">
                  <a:moveTo>
                    <a:pt x="3873" y="771"/>
                  </a:moveTo>
                  <a:lnTo>
                    <a:pt x="3103" y="0"/>
                  </a:lnTo>
                  <a:lnTo>
                    <a:pt x="1936" y="1167"/>
                  </a:lnTo>
                  <a:lnTo>
                    <a:pt x="771" y="0"/>
                  </a:lnTo>
                  <a:lnTo>
                    <a:pt x="1" y="771"/>
                  </a:lnTo>
                  <a:lnTo>
                    <a:pt x="1166" y="1937"/>
                  </a:lnTo>
                  <a:lnTo>
                    <a:pt x="1" y="3103"/>
                  </a:lnTo>
                  <a:lnTo>
                    <a:pt x="771" y="3884"/>
                  </a:lnTo>
                  <a:lnTo>
                    <a:pt x="1936" y="2718"/>
                  </a:lnTo>
                  <a:lnTo>
                    <a:pt x="3103" y="3884"/>
                  </a:lnTo>
                  <a:lnTo>
                    <a:pt x="3873" y="3103"/>
                  </a:lnTo>
                  <a:lnTo>
                    <a:pt x="2718" y="19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>
            <a:off x="8250394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>
            <a:spLocks noGrp="1"/>
          </p:cNvSpPr>
          <p:nvPr>
            <p:ph type="title" hasCustomPrompt="1"/>
          </p:nvPr>
        </p:nvSpPr>
        <p:spPr>
          <a:xfrm>
            <a:off x="713227" y="2011323"/>
            <a:ext cx="412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21"/>
          <p:cNvSpPr txBox="1">
            <a:spLocks noGrp="1"/>
          </p:cNvSpPr>
          <p:nvPr>
            <p:ph type="subTitle" idx="1"/>
          </p:nvPr>
        </p:nvSpPr>
        <p:spPr>
          <a:xfrm>
            <a:off x="713227" y="2786120"/>
            <a:ext cx="41286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539500"/>
            <a:ext cx="412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21"/>
          <p:cNvSpPr txBox="1">
            <a:spLocks noGrp="1"/>
          </p:cNvSpPr>
          <p:nvPr>
            <p:ph type="subTitle" idx="3"/>
          </p:nvPr>
        </p:nvSpPr>
        <p:spPr>
          <a:xfrm>
            <a:off x="713227" y="1314441"/>
            <a:ext cx="41286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title" idx="4" hasCustomPrompt="1"/>
          </p:nvPr>
        </p:nvSpPr>
        <p:spPr>
          <a:xfrm>
            <a:off x="713227" y="3483147"/>
            <a:ext cx="412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21"/>
          <p:cNvSpPr txBox="1">
            <a:spLocks noGrp="1"/>
          </p:cNvSpPr>
          <p:nvPr>
            <p:ph type="subTitle" idx="5"/>
          </p:nvPr>
        </p:nvSpPr>
        <p:spPr>
          <a:xfrm>
            <a:off x="713227" y="4257799"/>
            <a:ext cx="41286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6324600" y="4325"/>
            <a:ext cx="2819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8575874" y="301635"/>
            <a:ext cx="475671" cy="475724"/>
          </a:xfrm>
          <a:custGeom>
            <a:avLst/>
            <a:gdLst/>
            <a:ahLst/>
            <a:cxnLst/>
            <a:rect l="l" t="t" r="r" b="b"/>
            <a:pathLst>
              <a:path w="8997" h="8998" extrusionOk="0">
                <a:moveTo>
                  <a:pt x="8355" y="376"/>
                </a:moveTo>
                <a:lnTo>
                  <a:pt x="4504" y="4237"/>
                </a:lnTo>
                <a:lnTo>
                  <a:pt x="642" y="376"/>
                </a:lnTo>
                <a:close/>
                <a:moveTo>
                  <a:pt x="375" y="643"/>
                </a:moveTo>
                <a:lnTo>
                  <a:pt x="4237" y="4494"/>
                </a:lnTo>
                <a:lnTo>
                  <a:pt x="375" y="8356"/>
                </a:lnTo>
                <a:lnTo>
                  <a:pt x="375" y="643"/>
                </a:lnTo>
                <a:close/>
                <a:moveTo>
                  <a:pt x="8623" y="643"/>
                </a:moveTo>
                <a:lnTo>
                  <a:pt x="8623" y="8356"/>
                </a:lnTo>
                <a:lnTo>
                  <a:pt x="4772" y="4494"/>
                </a:lnTo>
                <a:lnTo>
                  <a:pt x="8623" y="643"/>
                </a:lnTo>
                <a:close/>
                <a:moveTo>
                  <a:pt x="4504" y="4762"/>
                </a:moveTo>
                <a:lnTo>
                  <a:pt x="8355" y="8623"/>
                </a:lnTo>
                <a:lnTo>
                  <a:pt x="642" y="8623"/>
                </a:lnTo>
                <a:lnTo>
                  <a:pt x="4504" y="4762"/>
                </a:lnTo>
                <a:close/>
                <a:moveTo>
                  <a:pt x="1" y="1"/>
                </a:moveTo>
                <a:lnTo>
                  <a:pt x="1" y="8998"/>
                </a:lnTo>
                <a:lnTo>
                  <a:pt x="8997" y="8998"/>
                </a:lnTo>
                <a:lnTo>
                  <a:pt x="89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8213297" y="2920838"/>
            <a:ext cx="434961" cy="1683169"/>
          </a:xfrm>
          <a:custGeom>
            <a:avLst/>
            <a:gdLst/>
            <a:ahLst/>
            <a:cxnLst/>
            <a:rect l="l" t="t" r="r" b="b"/>
            <a:pathLst>
              <a:path w="8227" h="31836" extrusionOk="0">
                <a:moveTo>
                  <a:pt x="6419" y="535"/>
                </a:moveTo>
                <a:lnTo>
                  <a:pt x="7703" y="1809"/>
                </a:lnTo>
                <a:lnTo>
                  <a:pt x="5392" y="4119"/>
                </a:lnTo>
                <a:lnTo>
                  <a:pt x="7703" y="6430"/>
                </a:lnTo>
                <a:lnTo>
                  <a:pt x="6419" y="7702"/>
                </a:lnTo>
                <a:lnTo>
                  <a:pt x="4108" y="5392"/>
                </a:lnTo>
                <a:lnTo>
                  <a:pt x="1798" y="7702"/>
                </a:lnTo>
                <a:lnTo>
                  <a:pt x="524" y="6430"/>
                </a:lnTo>
                <a:lnTo>
                  <a:pt x="2835" y="4119"/>
                </a:lnTo>
                <a:lnTo>
                  <a:pt x="524" y="1809"/>
                </a:lnTo>
                <a:lnTo>
                  <a:pt x="1798" y="535"/>
                </a:lnTo>
                <a:lnTo>
                  <a:pt x="4108" y="2846"/>
                </a:lnTo>
                <a:lnTo>
                  <a:pt x="6419" y="535"/>
                </a:lnTo>
                <a:close/>
                <a:moveTo>
                  <a:pt x="1798" y="0"/>
                </a:moveTo>
                <a:lnTo>
                  <a:pt x="1" y="1809"/>
                </a:lnTo>
                <a:lnTo>
                  <a:pt x="2311" y="4119"/>
                </a:lnTo>
                <a:lnTo>
                  <a:pt x="1" y="6430"/>
                </a:lnTo>
                <a:lnTo>
                  <a:pt x="1798" y="8237"/>
                </a:lnTo>
                <a:lnTo>
                  <a:pt x="4108" y="5927"/>
                </a:lnTo>
                <a:lnTo>
                  <a:pt x="6419" y="8237"/>
                </a:lnTo>
                <a:lnTo>
                  <a:pt x="8226" y="6430"/>
                </a:lnTo>
                <a:lnTo>
                  <a:pt x="5916" y="4119"/>
                </a:lnTo>
                <a:lnTo>
                  <a:pt x="8226" y="1809"/>
                </a:lnTo>
                <a:lnTo>
                  <a:pt x="6419" y="0"/>
                </a:lnTo>
                <a:lnTo>
                  <a:pt x="4108" y="2311"/>
                </a:lnTo>
                <a:lnTo>
                  <a:pt x="1798" y="0"/>
                </a:lnTo>
                <a:close/>
                <a:moveTo>
                  <a:pt x="6419" y="12335"/>
                </a:moveTo>
                <a:lnTo>
                  <a:pt x="7703" y="13607"/>
                </a:lnTo>
                <a:lnTo>
                  <a:pt x="5392" y="15918"/>
                </a:lnTo>
                <a:lnTo>
                  <a:pt x="7703" y="18228"/>
                </a:lnTo>
                <a:lnTo>
                  <a:pt x="6419" y="19502"/>
                </a:lnTo>
                <a:lnTo>
                  <a:pt x="4108" y="17202"/>
                </a:lnTo>
                <a:lnTo>
                  <a:pt x="1798" y="19502"/>
                </a:lnTo>
                <a:lnTo>
                  <a:pt x="524" y="18228"/>
                </a:lnTo>
                <a:lnTo>
                  <a:pt x="2835" y="15918"/>
                </a:lnTo>
                <a:lnTo>
                  <a:pt x="524" y="13607"/>
                </a:lnTo>
                <a:lnTo>
                  <a:pt x="1798" y="12335"/>
                </a:lnTo>
                <a:lnTo>
                  <a:pt x="4108" y="14645"/>
                </a:lnTo>
                <a:lnTo>
                  <a:pt x="6419" y="12335"/>
                </a:lnTo>
                <a:close/>
                <a:moveTo>
                  <a:pt x="1798" y="11810"/>
                </a:moveTo>
                <a:lnTo>
                  <a:pt x="1" y="13607"/>
                </a:lnTo>
                <a:lnTo>
                  <a:pt x="2311" y="15918"/>
                </a:lnTo>
                <a:lnTo>
                  <a:pt x="1" y="18228"/>
                </a:lnTo>
                <a:lnTo>
                  <a:pt x="1798" y="20037"/>
                </a:lnTo>
                <a:lnTo>
                  <a:pt x="4108" y="17726"/>
                </a:lnTo>
                <a:lnTo>
                  <a:pt x="6419" y="20037"/>
                </a:lnTo>
                <a:lnTo>
                  <a:pt x="8226" y="18228"/>
                </a:lnTo>
                <a:lnTo>
                  <a:pt x="5916" y="15918"/>
                </a:lnTo>
                <a:lnTo>
                  <a:pt x="8226" y="13607"/>
                </a:lnTo>
                <a:lnTo>
                  <a:pt x="6419" y="11810"/>
                </a:lnTo>
                <a:lnTo>
                  <a:pt x="4108" y="14121"/>
                </a:lnTo>
                <a:lnTo>
                  <a:pt x="1798" y="11810"/>
                </a:lnTo>
                <a:close/>
                <a:moveTo>
                  <a:pt x="6419" y="24133"/>
                </a:moveTo>
                <a:lnTo>
                  <a:pt x="7703" y="25417"/>
                </a:lnTo>
                <a:lnTo>
                  <a:pt x="5392" y="27728"/>
                </a:lnTo>
                <a:lnTo>
                  <a:pt x="7703" y="30028"/>
                </a:lnTo>
                <a:lnTo>
                  <a:pt x="6419" y="31312"/>
                </a:lnTo>
                <a:lnTo>
                  <a:pt x="4108" y="29001"/>
                </a:lnTo>
                <a:lnTo>
                  <a:pt x="1798" y="31312"/>
                </a:lnTo>
                <a:lnTo>
                  <a:pt x="524" y="30028"/>
                </a:lnTo>
                <a:lnTo>
                  <a:pt x="2835" y="27728"/>
                </a:lnTo>
                <a:lnTo>
                  <a:pt x="524" y="25417"/>
                </a:lnTo>
                <a:lnTo>
                  <a:pt x="1798" y="24133"/>
                </a:lnTo>
                <a:lnTo>
                  <a:pt x="4108" y="26444"/>
                </a:lnTo>
                <a:lnTo>
                  <a:pt x="6419" y="24133"/>
                </a:lnTo>
                <a:close/>
                <a:moveTo>
                  <a:pt x="1798" y="23610"/>
                </a:moveTo>
                <a:lnTo>
                  <a:pt x="1" y="25417"/>
                </a:lnTo>
                <a:lnTo>
                  <a:pt x="2311" y="27728"/>
                </a:lnTo>
                <a:lnTo>
                  <a:pt x="1" y="30028"/>
                </a:lnTo>
                <a:lnTo>
                  <a:pt x="1798" y="31835"/>
                </a:lnTo>
                <a:lnTo>
                  <a:pt x="4108" y="29525"/>
                </a:lnTo>
                <a:lnTo>
                  <a:pt x="6419" y="31835"/>
                </a:lnTo>
                <a:lnTo>
                  <a:pt x="8226" y="30028"/>
                </a:lnTo>
                <a:lnTo>
                  <a:pt x="5916" y="27728"/>
                </a:lnTo>
                <a:lnTo>
                  <a:pt x="8226" y="25417"/>
                </a:lnTo>
                <a:lnTo>
                  <a:pt x="6419" y="23610"/>
                </a:lnTo>
                <a:lnTo>
                  <a:pt x="4108" y="25920"/>
                </a:lnTo>
                <a:lnTo>
                  <a:pt x="1798" y="2361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21"/>
          <p:cNvGrpSpPr/>
          <p:nvPr/>
        </p:nvGrpSpPr>
        <p:grpSpPr>
          <a:xfrm rot="-5400000">
            <a:off x="3634609" y="3264283"/>
            <a:ext cx="5399507" cy="519818"/>
            <a:chOff x="-1943216" y="3950083"/>
            <a:chExt cx="5399507" cy="519818"/>
          </a:xfrm>
        </p:grpSpPr>
        <p:sp>
          <p:nvSpPr>
            <p:cNvPr id="378" name="Google Shape;378;p21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22"/>
          <p:cNvSpPr txBox="1">
            <a:spLocks noGrp="1"/>
          </p:cNvSpPr>
          <p:nvPr>
            <p:ph type="title"/>
          </p:nvPr>
        </p:nvSpPr>
        <p:spPr>
          <a:xfrm>
            <a:off x="941825" y="684275"/>
            <a:ext cx="3477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1"/>
          </p:nvPr>
        </p:nvSpPr>
        <p:spPr>
          <a:xfrm>
            <a:off x="941825" y="1604725"/>
            <a:ext cx="3477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941825" y="3558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1315" y="1707795"/>
            <a:ext cx="576389" cy="1727897"/>
            <a:chOff x="8567615" y="-5"/>
            <a:chExt cx="576389" cy="1727897"/>
          </a:xfrm>
        </p:grpSpPr>
        <p:sp>
          <p:nvSpPr>
            <p:cNvPr id="403" name="Google Shape;403;p22"/>
            <p:cNvSpPr/>
            <p:nvPr/>
          </p:nvSpPr>
          <p:spPr>
            <a:xfrm>
              <a:off x="8951662" y="-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567615" y="-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69" y="1"/>
                  </a:move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69" y="362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0"/>
                  </a:lnTo>
                  <a:lnTo>
                    <a:pt x="2269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951662" y="3834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567615" y="38346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951662" y="7675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67615" y="767508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951662" y="11515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567615" y="1151503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6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951662" y="15355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567615" y="1535551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6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69" y="3637"/>
                  </a:lnTo>
                  <a:lnTo>
                    <a:pt x="226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6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2"/>
          <p:cNvSpPr/>
          <p:nvPr/>
        </p:nvSpPr>
        <p:spPr>
          <a:xfrm>
            <a:off x="179327" y="107657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22"/>
          <p:cNvGrpSpPr/>
          <p:nvPr/>
        </p:nvGrpSpPr>
        <p:grpSpPr>
          <a:xfrm rot="5400000">
            <a:off x="5697572" y="1094946"/>
            <a:ext cx="5399507" cy="519818"/>
            <a:chOff x="-1943216" y="3950083"/>
            <a:chExt cx="5399507" cy="519818"/>
          </a:xfrm>
        </p:grpSpPr>
        <p:sp>
          <p:nvSpPr>
            <p:cNvPr id="415" name="Google Shape;415;p22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2"/>
          <p:cNvSpPr/>
          <p:nvPr/>
        </p:nvSpPr>
        <p:spPr>
          <a:xfrm>
            <a:off x="8237861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/>
          <p:nvPr/>
        </p:nvSpPr>
        <p:spPr>
          <a:xfrm>
            <a:off x="166297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8237861" y="42307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9" name="Google Shape;439;p23"/>
          <p:cNvGrpSpPr/>
          <p:nvPr/>
        </p:nvGrpSpPr>
        <p:grpSpPr>
          <a:xfrm rot="5400000">
            <a:off x="4391816" y="-181192"/>
            <a:ext cx="360386" cy="1441373"/>
            <a:chOff x="125830" y="1513767"/>
            <a:chExt cx="430415" cy="1721659"/>
          </a:xfrm>
        </p:grpSpPr>
        <p:sp>
          <p:nvSpPr>
            <p:cNvPr id="440" name="Google Shape;440;p23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0" y="3366600"/>
            <a:ext cx="9144000" cy="177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46" name="Google Shape;446;p24"/>
          <p:cNvGrpSpPr/>
          <p:nvPr/>
        </p:nvGrpSpPr>
        <p:grpSpPr>
          <a:xfrm rot="5400000">
            <a:off x="-2038933" y="1638832"/>
            <a:ext cx="3707543" cy="1865830"/>
            <a:chOff x="4785888" y="-486812"/>
            <a:chExt cx="4078705" cy="2052618"/>
          </a:xfrm>
        </p:grpSpPr>
        <p:sp>
          <p:nvSpPr>
            <p:cNvPr id="447" name="Google Shape;447;p24"/>
            <p:cNvSpPr/>
            <p:nvPr/>
          </p:nvSpPr>
          <p:spPr>
            <a:xfrm>
              <a:off x="4785888" y="-486812"/>
              <a:ext cx="4078705" cy="698114"/>
            </a:xfrm>
            <a:custGeom>
              <a:avLst/>
              <a:gdLst/>
              <a:ahLst/>
              <a:cxnLst/>
              <a:rect l="l" t="t" r="r" b="b"/>
              <a:pathLst>
                <a:path w="104878" h="17951" extrusionOk="0">
                  <a:moveTo>
                    <a:pt x="95977" y="524"/>
                  </a:moveTo>
                  <a:lnTo>
                    <a:pt x="104502" y="9050"/>
                  </a:lnTo>
                  <a:lnTo>
                    <a:pt x="104502" y="17223"/>
                  </a:lnTo>
                  <a:lnTo>
                    <a:pt x="95977" y="8708"/>
                  </a:lnTo>
                  <a:lnTo>
                    <a:pt x="87269" y="17415"/>
                  </a:lnTo>
                  <a:lnTo>
                    <a:pt x="78562" y="8708"/>
                  </a:lnTo>
                  <a:lnTo>
                    <a:pt x="69854" y="17415"/>
                  </a:lnTo>
                  <a:lnTo>
                    <a:pt x="61147" y="8708"/>
                  </a:lnTo>
                  <a:lnTo>
                    <a:pt x="52439" y="17415"/>
                  </a:lnTo>
                  <a:lnTo>
                    <a:pt x="43731" y="8708"/>
                  </a:lnTo>
                  <a:lnTo>
                    <a:pt x="35024" y="17415"/>
                  </a:lnTo>
                  <a:lnTo>
                    <a:pt x="26316" y="8708"/>
                  </a:lnTo>
                  <a:lnTo>
                    <a:pt x="17597" y="17415"/>
                  </a:lnTo>
                  <a:lnTo>
                    <a:pt x="8890" y="8708"/>
                  </a:lnTo>
                  <a:lnTo>
                    <a:pt x="375" y="17223"/>
                  </a:lnTo>
                  <a:lnTo>
                    <a:pt x="375" y="9050"/>
                  </a:lnTo>
                  <a:lnTo>
                    <a:pt x="8890" y="524"/>
                  </a:lnTo>
                  <a:lnTo>
                    <a:pt x="17597" y="9242"/>
                  </a:lnTo>
                  <a:lnTo>
                    <a:pt x="26316" y="524"/>
                  </a:lnTo>
                  <a:lnTo>
                    <a:pt x="35024" y="9242"/>
                  </a:lnTo>
                  <a:lnTo>
                    <a:pt x="43731" y="524"/>
                  </a:lnTo>
                  <a:lnTo>
                    <a:pt x="52439" y="9242"/>
                  </a:lnTo>
                  <a:lnTo>
                    <a:pt x="61147" y="524"/>
                  </a:lnTo>
                  <a:lnTo>
                    <a:pt x="69854" y="9242"/>
                  </a:lnTo>
                  <a:lnTo>
                    <a:pt x="78562" y="524"/>
                  </a:lnTo>
                  <a:lnTo>
                    <a:pt x="87269" y="9242"/>
                  </a:lnTo>
                  <a:lnTo>
                    <a:pt x="95977" y="524"/>
                  </a:lnTo>
                  <a:close/>
                  <a:moveTo>
                    <a:pt x="8890" y="0"/>
                  </a:moveTo>
                  <a:lnTo>
                    <a:pt x="1" y="8889"/>
                  </a:lnTo>
                  <a:lnTo>
                    <a:pt x="1" y="17682"/>
                  </a:lnTo>
                  <a:lnTo>
                    <a:pt x="322" y="17811"/>
                  </a:lnTo>
                  <a:lnTo>
                    <a:pt x="8890" y="9242"/>
                  </a:lnTo>
                  <a:lnTo>
                    <a:pt x="17597" y="17950"/>
                  </a:lnTo>
                  <a:lnTo>
                    <a:pt x="26316" y="9242"/>
                  </a:lnTo>
                  <a:lnTo>
                    <a:pt x="35024" y="17950"/>
                  </a:lnTo>
                  <a:lnTo>
                    <a:pt x="43731" y="9242"/>
                  </a:lnTo>
                  <a:lnTo>
                    <a:pt x="52439" y="17950"/>
                  </a:lnTo>
                  <a:lnTo>
                    <a:pt x="61147" y="9242"/>
                  </a:lnTo>
                  <a:lnTo>
                    <a:pt x="69854" y="17950"/>
                  </a:lnTo>
                  <a:lnTo>
                    <a:pt x="78562" y="9242"/>
                  </a:lnTo>
                  <a:lnTo>
                    <a:pt x="87269" y="17950"/>
                  </a:lnTo>
                  <a:lnTo>
                    <a:pt x="95977" y="9242"/>
                  </a:lnTo>
                  <a:lnTo>
                    <a:pt x="104556" y="17811"/>
                  </a:lnTo>
                  <a:lnTo>
                    <a:pt x="104877" y="17682"/>
                  </a:lnTo>
                  <a:lnTo>
                    <a:pt x="104877" y="8889"/>
                  </a:lnTo>
                  <a:lnTo>
                    <a:pt x="95977" y="0"/>
                  </a:lnTo>
                  <a:lnTo>
                    <a:pt x="87269" y="8708"/>
                  </a:lnTo>
                  <a:lnTo>
                    <a:pt x="78562" y="0"/>
                  </a:lnTo>
                  <a:lnTo>
                    <a:pt x="69854" y="8708"/>
                  </a:lnTo>
                  <a:lnTo>
                    <a:pt x="61147" y="0"/>
                  </a:lnTo>
                  <a:lnTo>
                    <a:pt x="52439" y="8708"/>
                  </a:lnTo>
                  <a:lnTo>
                    <a:pt x="43731" y="0"/>
                  </a:lnTo>
                  <a:lnTo>
                    <a:pt x="35024" y="8708"/>
                  </a:lnTo>
                  <a:lnTo>
                    <a:pt x="26316" y="0"/>
                  </a:lnTo>
                  <a:lnTo>
                    <a:pt x="17597" y="8708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4785888" y="867691"/>
              <a:ext cx="4078705" cy="698114"/>
            </a:xfrm>
            <a:custGeom>
              <a:avLst/>
              <a:gdLst/>
              <a:ahLst/>
              <a:cxnLst/>
              <a:rect l="l" t="t" r="r" b="b"/>
              <a:pathLst>
                <a:path w="104878" h="17951" extrusionOk="0">
                  <a:moveTo>
                    <a:pt x="95977" y="535"/>
                  </a:moveTo>
                  <a:lnTo>
                    <a:pt x="104502" y="9050"/>
                  </a:lnTo>
                  <a:lnTo>
                    <a:pt x="104502" y="17233"/>
                  </a:lnTo>
                  <a:lnTo>
                    <a:pt x="95977" y="8708"/>
                  </a:lnTo>
                  <a:lnTo>
                    <a:pt x="87269" y="17416"/>
                  </a:lnTo>
                  <a:lnTo>
                    <a:pt x="78562" y="8708"/>
                  </a:lnTo>
                  <a:lnTo>
                    <a:pt x="69854" y="17416"/>
                  </a:lnTo>
                  <a:lnTo>
                    <a:pt x="61147" y="8708"/>
                  </a:lnTo>
                  <a:lnTo>
                    <a:pt x="52439" y="17416"/>
                  </a:lnTo>
                  <a:lnTo>
                    <a:pt x="43731" y="8708"/>
                  </a:lnTo>
                  <a:lnTo>
                    <a:pt x="35024" y="17416"/>
                  </a:lnTo>
                  <a:lnTo>
                    <a:pt x="26316" y="8708"/>
                  </a:lnTo>
                  <a:lnTo>
                    <a:pt x="17597" y="17416"/>
                  </a:lnTo>
                  <a:lnTo>
                    <a:pt x="8890" y="8708"/>
                  </a:lnTo>
                  <a:lnTo>
                    <a:pt x="375" y="17233"/>
                  </a:lnTo>
                  <a:lnTo>
                    <a:pt x="375" y="9050"/>
                  </a:lnTo>
                  <a:lnTo>
                    <a:pt x="8890" y="535"/>
                  </a:lnTo>
                  <a:lnTo>
                    <a:pt x="17597" y="9243"/>
                  </a:lnTo>
                  <a:lnTo>
                    <a:pt x="26316" y="535"/>
                  </a:lnTo>
                  <a:lnTo>
                    <a:pt x="35024" y="9243"/>
                  </a:lnTo>
                  <a:lnTo>
                    <a:pt x="43731" y="535"/>
                  </a:lnTo>
                  <a:lnTo>
                    <a:pt x="52439" y="9243"/>
                  </a:lnTo>
                  <a:lnTo>
                    <a:pt x="61147" y="535"/>
                  </a:lnTo>
                  <a:lnTo>
                    <a:pt x="69854" y="9243"/>
                  </a:lnTo>
                  <a:lnTo>
                    <a:pt x="78562" y="535"/>
                  </a:lnTo>
                  <a:lnTo>
                    <a:pt x="87269" y="9243"/>
                  </a:lnTo>
                  <a:lnTo>
                    <a:pt x="95977" y="535"/>
                  </a:lnTo>
                  <a:close/>
                  <a:moveTo>
                    <a:pt x="8890" y="0"/>
                  </a:moveTo>
                  <a:lnTo>
                    <a:pt x="54" y="8847"/>
                  </a:lnTo>
                  <a:lnTo>
                    <a:pt x="1" y="8901"/>
                  </a:lnTo>
                  <a:lnTo>
                    <a:pt x="1" y="17683"/>
                  </a:lnTo>
                  <a:lnTo>
                    <a:pt x="322" y="17822"/>
                  </a:lnTo>
                  <a:lnTo>
                    <a:pt x="8890" y="9243"/>
                  </a:lnTo>
                  <a:lnTo>
                    <a:pt x="17597" y="17951"/>
                  </a:lnTo>
                  <a:lnTo>
                    <a:pt x="26316" y="9243"/>
                  </a:lnTo>
                  <a:lnTo>
                    <a:pt x="35024" y="17951"/>
                  </a:lnTo>
                  <a:lnTo>
                    <a:pt x="43731" y="9243"/>
                  </a:lnTo>
                  <a:lnTo>
                    <a:pt x="52439" y="17951"/>
                  </a:lnTo>
                  <a:lnTo>
                    <a:pt x="61147" y="9243"/>
                  </a:lnTo>
                  <a:lnTo>
                    <a:pt x="69854" y="17951"/>
                  </a:lnTo>
                  <a:lnTo>
                    <a:pt x="78562" y="9243"/>
                  </a:lnTo>
                  <a:lnTo>
                    <a:pt x="87269" y="17951"/>
                  </a:lnTo>
                  <a:lnTo>
                    <a:pt x="95977" y="9243"/>
                  </a:lnTo>
                  <a:lnTo>
                    <a:pt x="104556" y="17822"/>
                  </a:lnTo>
                  <a:lnTo>
                    <a:pt x="104877" y="17683"/>
                  </a:lnTo>
                  <a:lnTo>
                    <a:pt x="104877" y="8901"/>
                  </a:lnTo>
                  <a:lnTo>
                    <a:pt x="95977" y="0"/>
                  </a:lnTo>
                  <a:lnTo>
                    <a:pt x="87269" y="8708"/>
                  </a:lnTo>
                  <a:lnTo>
                    <a:pt x="78562" y="0"/>
                  </a:lnTo>
                  <a:lnTo>
                    <a:pt x="69854" y="8708"/>
                  </a:lnTo>
                  <a:lnTo>
                    <a:pt x="61147" y="0"/>
                  </a:lnTo>
                  <a:lnTo>
                    <a:pt x="52439" y="8708"/>
                  </a:lnTo>
                  <a:lnTo>
                    <a:pt x="43731" y="0"/>
                  </a:lnTo>
                  <a:lnTo>
                    <a:pt x="35024" y="8708"/>
                  </a:lnTo>
                  <a:lnTo>
                    <a:pt x="26316" y="0"/>
                  </a:lnTo>
                  <a:lnTo>
                    <a:pt x="17597" y="8708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4785888" y="190439"/>
              <a:ext cx="4078705" cy="698114"/>
            </a:xfrm>
            <a:custGeom>
              <a:avLst/>
              <a:gdLst/>
              <a:ahLst/>
              <a:cxnLst/>
              <a:rect l="l" t="t" r="r" b="b"/>
              <a:pathLst>
                <a:path w="104878" h="17951" extrusionOk="0">
                  <a:moveTo>
                    <a:pt x="95977" y="535"/>
                  </a:moveTo>
                  <a:lnTo>
                    <a:pt x="104502" y="9050"/>
                  </a:lnTo>
                  <a:lnTo>
                    <a:pt x="104502" y="17233"/>
                  </a:lnTo>
                  <a:lnTo>
                    <a:pt x="95977" y="8708"/>
                  </a:lnTo>
                  <a:lnTo>
                    <a:pt x="87269" y="17415"/>
                  </a:lnTo>
                  <a:lnTo>
                    <a:pt x="78562" y="8708"/>
                  </a:lnTo>
                  <a:lnTo>
                    <a:pt x="69854" y="17415"/>
                  </a:lnTo>
                  <a:lnTo>
                    <a:pt x="61147" y="8708"/>
                  </a:lnTo>
                  <a:lnTo>
                    <a:pt x="52439" y="17415"/>
                  </a:lnTo>
                  <a:lnTo>
                    <a:pt x="43731" y="8708"/>
                  </a:lnTo>
                  <a:lnTo>
                    <a:pt x="35024" y="17415"/>
                  </a:lnTo>
                  <a:lnTo>
                    <a:pt x="26316" y="8708"/>
                  </a:lnTo>
                  <a:lnTo>
                    <a:pt x="17597" y="17415"/>
                  </a:lnTo>
                  <a:lnTo>
                    <a:pt x="8890" y="8708"/>
                  </a:lnTo>
                  <a:lnTo>
                    <a:pt x="375" y="17233"/>
                  </a:lnTo>
                  <a:lnTo>
                    <a:pt x="375" y="9050"/>
                  </a:lnTo>
                  <a:lnTo>
                    <a:pt x="8890" y="535"/>
                  </a:lnTo>
                  <a:lnTo>
                    <a:pt x="17597" y="9243"/>
                  </a:lnTo>
                  <a:lnTo>
                    <a:pt x="26316" y="535"/>
                  </a:lnTo>
                  <a:lnTo>
                    <a:pt x="35024" y="9243"/>
                  </a:lnTo>
                  <a:lnTo>
                    <a:pt x="43731" y="535"/>
                  </a:lnTo>
                  <a:lnTo>
                    <a:pt x="52439" y="9243"/>
                  </a:lnTo>
                  <a:lnTo>
                    <a:pt x="61147" y="535"/>
                  </a:lnTo>
                  <a:lnTo>
                    <a:pt x="69854" y="9243"/>
                  </a:lnTo>
                  <a:lnTo>
                    <a:pt x="78562" y="535"/>
                  </a:lnTo>
                  <a:lnTo>
                    <a:pt x="87269" y="9243"/>
                  </a:lnTo>
                  <a:lnTo>
                    <a:pt x="95977" y="535"/>
                  </a:lnTo>
                  <a:close/>
                  <a:moveTo>
                    <a:pt x="8890" y="0"/>
                  </a:moveTo>
                  <a:lnTo>
                    <a:pt x="54" y="8846"/>
                  </a:lnTo>
                  <a:lnTo>
                    <a:pt x="1" y="8900"/>
                  </a:lnTo>
                  <a:lnTo>
                    <a:pt x="1" y="17682"/>
                  </a:lnTo>
                  <a:lnTo>
                    <a:pt x="322" y="17811"/>
                  </a:lnTo>
                  <a:lnTo>
                    <a:pt x="8890" y="9243"/>
                  </a:lnTo>
                  <a:lnTo>
                    <a:pt x="17597" y="17950"/>
                  </a:lnTo>
                  <a:lnTo>
                    <a:pt x="26316" y="9243"/>
                  </a:lnTo>
                  <a:lnTo>
                    <a:pt x="35024" y="17950"/>
                  </a:lnTo>
                  <a:lnTo>
                    <a:pt x="43731" y="9243"/>
                  </a:lnTo>
                  <a:lnTo>
                    <a:pt x="52439" y="17950"/>
                  </a:lnTo>
                  <a:lnTo>
                    <a:pt x="61147" y="9243"/>
                  </a:lnTo>
                  <a:lnTo>
                    <a:pt x="69854" y="17950"/>
                  </a:lnTo>
                  <a:lnTo>
                    <a:pt x="78562" y="9243"/>
                  </a:lnTo>
                  <a:lnTo>
                    <a:pt x="87269" y="17950"/>
                  </a:lnTo>
                  <a:lnTo>
                    <a:pt x="95977" y="9243"/>
                  </a:lnTo>
                  <a:lnTo>
                    <a:pt x="104556" y="17811"/>
                  </a:lnTo>
                  <a:lnTo>
                    <a:pt x="104877" y="17682"/>
                  </a:lnTo>
                  <a:lnTo>
                    <a:pt x="104877" y="8900"/>
                  </a:lnTo>
                  <a:lnTo>
                    <a:pt x="95977" y="0"/>
                  </a:lnTo>
                  <a:lnTo>
                    <a:pt x="87269" y="8708"/>
                  </a:lnTo>
                  <a:lnTo>
                    <a:pt x="78562" y="0"/>
                  </a:lnTo>
                  <a:lnTo>
                    <a:pt x="69854" y="8708"/>
                  </a:lnTo>
                  <a:lnTo>
                    <a:pt x="61147" y="0"/>
                  </a:lnTo>
                  <a:lnTo>
                    <a:pt x="52439" y="8708"/>
                  </a:lnTo>
                  <a:lnTo>
                    <a:pt x="43731" y="0"/>
                  </a:lnTo>
                  <a:lnTo>
                    <a:pt x="35024" y="8708"/>
                  </a:lnTo>
                  <a:lnTo>
                    <a:pt x="26316" y="0"/>
                  </a:lnTo>
                  <a:lnTo>
                    <a:pt x="17597" y="8708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24"/>
          <p:cNvSpPr/>
          <p:nvPr/>
        </p:nvSpPr>
        <p:spPr>
          <a:xfrm rot="-5400000">
            <a:off x="8237861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4"/>
          <p:cNvGrpSpPr/>
          <p:nvPr/>
        </p:nvGrpSpPr>
        <p:grpSpPr>
          <a:xfrm>
            <a:off x="3444224" y="4681182"/>
            <a:ext cx="2255540" cy="373950"/>
            <a:chOff x="739249" y="-2659143"/>
            <a:chExt cx="2255540" cy="373950"/>
          </a:xfrm>
        </p:grpSpPr>
        <p:sp>
          <p:nvSpPr>
            <p:cNvPr id="452" name="Google Shape;452;p24"/>
            <p:cNvSpPr/>
            <p:nvPr/>
          </p:nvSpPr>
          <p:spPr>
            <a:xfrm>
              <a:off x="739249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149256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559316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969323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379383" y="-2659143"/>
              <a:ext cx="410694" cy="373950"/>
            </a:xfrm>
            <a:custGeom>
              <a:avLst/>
              <a:gdLst/>
              <a:ahLst/>
              <a:cxnLst/>
              <a:rect l="l" t="t" r="r" b="b"/>
              <a:pathLst>
                <a:path w="7768" h="7073" extrusionOk="0">
                  <a:moveTo>
                    <a:pt x="776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944544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354603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764610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25" y="1"/>
                  </a:lnTo>
                  <a:lnTo>
                    <a:pt x="1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2174670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1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584677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68200" cy="20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4893050" y="2653661"/>
            <a:ext cx="33786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872350" y="2653661"/>
            <a:ext cx="33786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872350" y="2142263"/>
            <a:ext cx="337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4893050" y="2142263"/>
            <a:ext cx="337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3744484" y="4344083"/>
            <a:ext cx="5399507" cy="519818"/>
            <a:chOff x="-1943216" y="3950083"/>
            <a:chExt cx="5399507" cy="519818"/>
          </a:xfrm>
        </p:grpSpPr>
        <p:sp>
          <p:nvSpPr>
            <p:cNvPr id="57" name="Google Shape;57;p5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5"/>
          <p:cNvGrpSpPr/>
          <p:nvPr/>
        </p:nvGrpSpPr>
        <p:grpSpPr>
          <a:xfrm rot="-5400000">
            <a:off x="-181752" y="4106303"/>
            <a:ext cx="1021690" cy="340594"/>
            <a:chOff x="-1844243" y="6837895"/>
            <a:chExt cx="1182649" cy="394252"/>
          </a:xfrm>
        </p:grpSpPr>
        <p:sp>
          <p:nvSpPr>
            <p:cNvPr id="77" name="Google Shape;77;p5"/>
            <p:cNvSpPr/>
            <p:nvPr/>
          </p:nvSpPr>
          <p:spPr>
            <a:xfrm>
              <a:off x="-1055846" y="6837895"/>
              <a:ext cx="394252" cy="394252"/>
            </a:xfrm>
            <a:custGeom>
              <a:avLst/>
              <a:gdLst/>
              <a:ahLst/>
              <a:cxnLst/>
              <a:rect l="l" t="t" r="r" b="b"/>
              <a:pathLst>
                <a:path w="7457" h="7457" extrusionOk="0">
                  <a:moveTo>
                    <a:pt x="3733" y="7457"/>
                  </a:moveTo>
                  <a:lnTo>
                    <a:pt x="7456" y="3723"/>
                  </a:lnTo>
                  <a:lnTo>
                    <a:pt x="3733" y="0"/>
                  </a:lnTo>
                  <a:lnTo>
                    <a:pt x="1" y="0"/>
                  </a:lnTo>
                  <a:lnTo>
                    <a:pt x="3733" y="3723"/>
                  </a:lnTo>
                  <a:lnTo>
                    <a:pt x="1" y="74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1450044" y="6837895"/>
              <a:ext cx="394252" cy="394252"/>
            </a:xfrm>
            <a:custGeom>
              <a:avLst/>
              <a:gdLst/>
              <a:ahLst/>
              <a:cxnLst/>
              <a:rect l="l" t="t" r="r" b="b"/>
              <a:pathLst>
                <a:path w="7457" h="7457" extrusionOk="0">
                  <a:moveTo>
                    <a:pt x="3723" y="7457"/>
                  </a:moveTo>
                  <a:lnTo>
                    <a:pt x="7457" y="3723"/>
                  </a:lnTo>
                  <a:lnTo>
                    <a:pt x="3723" y="0"/>
                  </a:lnTo>
                  <a:lnTo>
                    <a:pt x="0" y="0"/>
                  </a:lnTo>
                  <a:lnTo>
                    <a:pt x="3723" y="3723"/>
                  </a:lnTo>
                  <a:lnTo>
                    <a:pt x="0" y="74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1844243" y="6837895"/>
              <a:ext cx="394252" cy="394252"/>
            </a:xfrm>
            <a:custGeom>
              <a:avLst/>
              <a:gdLst/>
              <a:ahLst/>
              <a:cxnLst/>
              <a:rect l="l" t="t" r="r" b="b"/>
              <a:pathLst>
                <a:path w="7457" h="7457" extrusionOk="0">
                  <a:moveTo>
                    <a:pt x="3723" y="7457"/>
                  </a:moveTo>
                  <a:lnTo>
                    <a:pt x="7456" y="3723"/>
                  </a:lnTo>
                  <a:lnTo>
                    <a:pt x="3723" y="0"/>
                  </a:lnTo>
                  <a:lnTo>
                    <a:pt x="0" y="0"/>
                  </a:lnTo>
                  <a:lnTo>
                    <a:pt x="3723" y="3723"/>
                  </a:lnTo>
                  <a:lnTo>
                    <a:pt x="0" y="74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5"/>
          <p:cNvGrpSpPr/>
          <p:nvPr/>
        </p:nvGrpSpPr>
        <p:grpSpPr>
          <a:xfrm rot="5400000">
            <a:off x="-263268" y="263276"/>
            <a:ext cx="1184922" cy="658390"/>
            <a:chOff x="4995707" y="-1092499"/>
            <a:chExt cx="1184922" cy="658390"/>
          </a:xfrm>
        </p:grpSpPr>
        <p:sp>
          <p:nvSpPr>
            <p:cNvPr id="81" name="Google Shape;81;p5"/>
            <p:cNvSpPr/>
            <p:nvPr/>
          </p:nvSpPr>
          <p:spPr>
            <a:xfrm>
              <a:off x="4995707" y="-1092499"/>
              <a:ext cx="131276" cy="131858"/>
            </a:xfrm>
            <a:custGeom>
              <a:avLst/>
              <a:gdLst/>
              <a:ahLst/>
              <a:cxnLst/>
              <a:rect l="l" t="t" r="r" b="b"/>
              <a:pathLst>
                <a:path w="2483" h="2494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32"/>
                  </a:lnTo>
                  <a:lnTo>
                    <a:pt x="1" y="932"/>
                  </a:lnTo>
                  <a:lnTo>
                    <a:pt x="1" y="1552"/>
                  </a:lnTo>
                  <a:lnTo>
                    <a:pt x="931" y="1552"/>
                  </a:lnTo>
                  <a:lnTo>
                    <a:pt x="931" y="2493"/>
                  </a:lnTo>
                  <a:lnTo>
                    <a:pt x="1551" y="2493"/>
                  </a:lnTo>
                  <a:lnTo>
                    <a:pt x="1551" y="1552"/>
                  </a:lnTo>
                  <a:lnTo>
                    <a:pt x="2482" y="1552"/>
                  </a:lnTo>
                  <a:lnTo>
                    <a:pt x="2482" y="932"/>
                  </a:lnTo>
                  <a:lnTo>
                    <a:pt x="1551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995707" y="-829471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41"/>
                  </a:lnTo>
                  <a:lnTo>
                    <a:pt x="1" y="941"/>
                  </a:lnTo>
                  <a:lnTo>
                    <a:pt x="1" y="1562"/>
                  </a:lnTo>
                  <a:lnTo>
                    <a:pt x="931" y="1562"/>
                  </a:lnTo>
                  <a:lnTo>
                    <a:pt x="931" y="2492"/>
                  </a:lnTo>
                  <a:lnTo>
                    <a:pt x="1551" y="2492"/>
                  </a:lnTo>
                  <a:lnTo>
                    <a:pt x="1551" y="1562"/>
                  </a:lnTo>
                  <a:lnTo>
                    <a:pt x="2482" y="1562"/>
                  </a:lnTo>
                  <a:lnTo>
                    <a:pt x="2482" y="941"/>
                  </a:lnTo>
                  <a:lnTo>
                    <a:pt x="1551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995707" y="-565914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1" y="0"/>
                  </a:moveTo>
                  <a:lnTo>
                    <a:pt x="931" y="0"/>
                  </a:lnTo>
                  <a:lnTo>
                    <a:pt x="931" y="930"/>
                  </a:lnTo>
                  <a:lnTo>
                    <a:pt x="1" y="930"/>
                  </a:lnTo>
                  <a:lnTo>
                    <a:pt x="1" y="1562"/>
                  </a:lnTo>
                  <a:lnTo>
                    <a:pt x="931" y="1562"/>
                  </a:lnTo>
                  <a:lnTo>
                    <a:pt x="931" y="2492"/>
                  </a:lnTo>
                  <a:lnTo>
                    <a:pt x="1551" y="2492"/>
                  </a:lnTo>
                  <a:lnTo>
                    <a:pt x="1551" y="1562"/>
                  </a:lnTo>
                  <a:lnTo>
                    <a:pt x="2482" y="1562"/>
                  </a:lnTo>
                  <a:lnTo>
                    <a:pt x="2482" y="930"/>
                  </a:lnTo>
                  <a:lnTo>
                    <a:pt x="1551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258683" y="-1092499"/>
              <a:ext cx="131858" cy="131858"/>
            </a:xfrm>
            <a:custGeom>
              <a:avLst/>
              <a:gdLst/>
              <a:ahLst/>
              <a:cxnLst/>
              <a:rect l="l" t="t" r="r" b="b"/>
              <a:pathLst>
                <a:path w="2494" h="2494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32"/>
                  </a:lnTo>
                  <a:lnTo>
                    <a:pt x="1" y="932"/>
                  </a:lnTo>
                  <a:lnTo>
                    <a:pt x="1" y="1552"/>
                  </a:lnTo>
                  <a:lnTo>
                    <a:pt x="942" y="1552"/>
                  </a:lnTo>
                  <a:lnTo>
                    <a:pt x="942" y="2493"/>
                  </a:lnTo>
                  <a:lnTo>
                    <a:pt x="1562" y="2493"/>
                  </a:lnTo>
                  <a:lnTo>
                    <a:pt x="1562" y="1552"/>
                  </a:lnTo>
                  <a:lnTo>
                    <a:pt x="2493" y="1552"/>
                  </a:lnTo>
                  <a:lnTo>
                    <a:pt x="2493" y="932"/>
                  </a:lnTo>
                  <a:lnTo>
                    <a:pt x="156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258683" y="-829471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41"/>
                  </a:lnTo>
                  <a:lnTo>
                    <a:pt x="1" y="941"/>
                  </a:lnTo>
                  <a:lnTo>
                    <a:pt x="1" y="1562"/>
                  </a:lnTo>
                  <a:lnTo>
                    <a:pt x="942" y="1562"/>
                  </a:lnTo>
                  <a:lnTo>
                    <a:pt x="942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3" y="1562"/>
                  </a:lnTo>
                  <a:lnTo>
                    <a:pt x="2493" y="941"/>
                  </a:lnTo>
                  <a:lnTo>
                    <a:pt x="156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258683" y="-565914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62" y="0"/>
                  </a:moveTo>
                  <a:lnTo>
                    <a:pt x="942" y="0"/>
                  </a:lnTo>
                  <a:lnTo>
                    <a:pt x="942" y="930"/>
                  </a:lnTo>
                  <a:lnTo>
                    <a:pt x="1" y="930"/>
                  </a:lnTo>
                  <a:lnTo>
                    <a:pt x="1" y="1562"/>
                  </a:lnTo>
                  <a:lnTo>
                    <a:pt x="942" y="1562"/>
                  </a:lnTo>
                  <a:lnTo>
                    <a:pt x="942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3" y="1562"/>
                  </a:lnTo>
                  <a:lnTo>
                    <a:pt x="2493" y="930"/>
                  </a:lnTo>
                  <a:lnTo>
                    <a:pt x="156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522240" y="-1092499"/>
              <a:ext cx="131858" cy="131858"/>
            </a:xfrm>
            <a:custGeom>
              <a:avLst/>
              <a:gdLst/>
              <a:ahLst/>
              <a:cxnLst/>
              <a:rect l="l" t="t" r="r" b="b"/>
              <a:pathLst>
                <a:path w="2494" h="2494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32" y="1552"/>
                  </a:lnTo>
                  <a:lnTo>
                    <a:pt x="932" y="2493"/>
                  </a:lnTo>
                  <a:lnTo>
                    <a:pt x="1552" y="2493"/>
                  </a:lnTo>
                  <a:lnTo>
                    <a:pt x="1552" y="1552"/>
                  </a:lnTo>
                  <a:lnTo>
                    <a:pt x="2493" y="1552"/>
                  </a:lnTo>
                  <a:lnTo>
                    <a:pt x="2493" y="932"/>
                  </a:lnTo>
                  <a:lnTo>
                    <a:pt x="155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522240" y="-829471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93" y="1562"/>
                  </a:lnTo>
                  <a:lnTo>
                    <a:pt x="2493" y="941"/>
                  </a:lnTo>
                  <a:lnTo>
                    <a:pt x="155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522240" y="-565914"/>
              <a:ext cx="131858" cy="131805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93" y="1562"/>
                  </a:lnTo>
                  <a:lnTo>
                    <a:pt x="2493" y="930"/>
                  </a:lnTo>
                  <a:lnTo>
                    <a:pt x="155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785797" y="-1092499"/>
              <a:ext cx="131276" cy="131858"/>
            </a:xfrm>
            <a:custGeom>
              <a:avLst/>
              <a:gdLst/>
              <a:ahLst/>
              <a:cxnLst/>
              <a:rect l="l" t="t" r="r" b="b"/>
              <a:pathLst>
                <a:path w="2483" h="2494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32" y="1552"/>
                  </a:lnTo>
                  <a:lnTo>
                    <a:pt x="932" y="2493"/>
                  </a:lnTo>
                  <a:lnTo>
                    <a:pt x="1552" y="2493"/>
                  </a:lnTo>
                  <a:lnTo>
                    <a:pt x="1552" y="1552"/>
                  </a:lnTo>
                  <a:lnTo>
                    <a:pt x="2482" y="1552"/>
                  </a:lnTo>
                  <a:lnTo>
                    <a:pt x="2482" y="932"/>
                  </a:lnTo>
                  <a:lnTo>
                    <a:pt x="155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785797" y="-829471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82" y="1562"/>
                  </a:lnTo>
                  <a:lnTo>
                    <a:pt x="2482" y="941"/>
                  </a:lnTo>
                  <a:lnTo>
                    <a:pt x="155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785797" y="-565914"/>
              <a:ext cx="131276" cy="131805"/>
            </a:xfrm>
            <a:custGeom>
              <a:avLst/>
              <a:gdLst/>
              <a:ahLst/>
              <a:cxnLst/>
              <a:rect l="l" t="t" r="r" b="b"/>
              <a:pathLst>
                <a:path w="2483" h="2493" extrusionOk="0">
                  <a:moveTo>
                    <a:pt x="1552" y="0"/>
                  </a:moveTo>
                  <a:lnTo>
                    <a:pt x="932" y="0"/>
                  </a:lnTo>
                  <a:lnTo>
                    <a:pt x="932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32" y="1562"/>
                  </a:lnTo>
                  <a:lnTo>
                    <a:pt x="932" y="2492"/>
                  </a:lnTo>
                  <a:lnTo>
                    <a:pt x="1552" y="2492"/>
                  </a:lnTo>
                  <a:lnTo>
                    <a:pt x="1552" y="1562"/>
                  </a:lnTo>
                  <a:lnTo>
                    <a:pt x="2482" y="1562"/>
                  </a:lnTo>
                  <a:lnTo>
                    <a:pt x="2482" y="930"/>
                  </a:lnTo>
                  <a:lnTo>
                    <a:pt x="155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048825" y="-1092499"/>
              <a:ext cx="131805" cy="131858"/>
            </a:xfrm>
            <a:custGeom>
              <a:avLst/>
              <a:gdLst/>
              <a:ahLst/>
              <a:cxnLst/>
              <a:rect l="l" t="t" r="r" b="b"/>
              <a:pathLst>
                <a:path w="2493" h="2494" extrusionOk="0">
                  <a:moveTo>
                    <a:pt x="1562" y="932"/>
                  </a:moveTo>
                  <a:lnTo>
                    <a:pt x="1562" y="0"/>
                  </a:lnTo>
                  <a:lnTo>
                    <a:pt x="941" y="0"/>
                  </a:lnTo>
                  <a:lnTo>
                    <a:pt x="941" y="932"/>
                  </a:lnTo>
                  <a:lnTo>
                    <a:pt x="0" y="932"/>
                  </a:lnTo>
                  <a:lnTo>
                    <a:pt x="0" y="1552"/>
                  </a:lnTo>
                  <a:lnTo>
                    <a:pt x="941" y="1552"/>
                  </a:lnTo>
                  <a:lnTo>
                    <a:pt x="941" y="2493"/>
                  </a:lnTo>
                  <a:lnTo>
                    <a:pt x="1562" y="2493"/>
                  </a:lnTo>
                  <a:lnTo>
                    <a:pt x="1562" y="1552"/>
                  </a:lnTo>
                  <a:lnTo>
                    <a:pt x="2492" y="1552"/>
                  </a:lnTo>
                  <a:lnTo>
                    <a:pt x="2492" y="9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048825" y="-829471"/>
              <a:ext cx="131805" cy="13180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562" y="0"/>
                  </a:moveTo>
                  <a:lnTo>
                    <a:pt x="941" y="0"/>
                  </a:lnTo>
                  <a:lnTo>
                    <a:pt x="941" y="941"/>
                  </a:lnTo>
                  <a:lnTo>
                    <a:pt x="0" y="941"/>
                  </a:lnTo>
                  <a:lnTo>
                    <a:pt x="0" y="1562"/>
                  </a:lnTo>
                  <a:lnTo>
                    <a:pt x="941" y="1562"/>
                  </a:lnTo>
                  <a:lnTo>
                    <a:pt x="941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2" y="1562"/>
                  </a:lnTo>
                  <a:lnTo>
                    <a:pt x="2492" y="941"/>
                  </a:lnTo>
                  <a:lnTo>
                    <a:pt x="1562" y="9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048825" y="-565914"/>
              <a:ext cx="131805" cy="131805"/>
            </a:xfrm>
            <a:custGeom>
              <a:avLst/>
              <a:gdLst/>
              <a:ahLst/>
              <a:cxnLst/>
              <a:rect l="l" t="t" r="r" b="b"/>
              <a:pathLst>
                <a:path w="2493" h="2493" extrusionOk="0">
                  <a:moveTo>
                    <a:pt x="1562" y="0"/>
                  </a:moveTo>
                  <a:lnTo>
                    <a:pt x="941" y="0"/>
                  </a:lnTo>
                  <a:lnTo>
                    <a:pt x="941" y="930"/>
                  </a:lnTo>
                  <a:lnTo>
                    <a:pt x="0" y="930"/>
                  </a:lnTo>
                  <a:lnTo>
                    <a:pt x="0" y="1562"/>
                  </a:lnTo>
                  <a:lnTo>
                    <a:pt x="941" y="1562"/>
                  </a:lnTo>
                  <a:lnTo>
                    <a:pt x="941" y="2492"/>
                  </a:lnTo>
                  <a:lnTo>
                    <a:pt x="1562" y="2492"/>
                  </a:lnTo>
                  <a:lnTo>
                    <a:pt x="1562" y="1562"/>
                  </a:lnTo>
                  <a:lnTo>
                    <a:pt x="2492" y="1562"/>
                  </a:lnTo>
                  <a:lnTo>
                    <a:pt x="2492" y="930"/>
                  </a:lnTo>
                  <a:lnTo>
                    <a:pt x="1562" y="9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"/>
          <p:cNvSpPr/>
          <p:nvPr/>
        </p:nvSpPr>
        <p:spPr>
          <a:xfrm rot="-5400000">
            <a:off x="8237861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0" name="Google Shape;100;p6"/>
          <p:cNvGrpSpPr/>
          <p:nvPr/>
        </p:nvGrpSpPr>
        <p:grpSpPr>
          <a:xfrm>
            <a:off x="-201878" y="4860021"/>
            <a:ext cx="5399507" cy="519818"/>
            <a:chOff x="-1943216" y="3950083"/>
            <a:chExt cx="5399507" cy="519818"/>
          </a:xfrm>
        </p:grpSpPr>
        <p:sp>
          <p:nvSpPr>
            <p:cNvPr id="101" name="Google Shape;101;p6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6"/>
          <p:cNvGrpSpPr/>
          <p:nvPr/>
        </p:nvGrpSpPr>
        <p:grpSpPr>
          <a:xfrm>
            <a:off x="255812" y="182595"/>
            <a:ext cx="192341" cy="1727897"/>
            <a:chOff x="7374487" y="-2000805"/>
            <a:chExt cx="192341" cy="1727897"/>
          </a:xfrm>
        </p:grpSpPr>
        <p:sp>
          <p:nvSpPr>
            <p:cNvPr id="121" name="Google Shape;121;p6"/>
            <p:cNvSpPr/>
            <p:nvPr/>
          </p:nvSpPr>
          <p:spPr>
            <a:xfrm>
              <a:off x="7374487" y="-200080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374487" y="-161733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374487" y="-1233292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374487" y="-849297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374487" y="-46524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6"/>
          <p:cNvSpPr/>
          <p:nvPr/>
        </p:nvSpPr>
        <p:spPr>
          <a:xfrm rot="-5400000">
            <a:off x="8237861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0" y="4325"/>
            <a:ext cx="2819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3919975" y="1069300"/>
            <a:ext cx="438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ubTitle" idx="1"/>
          </p:nvPr>
        </p:nvSpPr>
        <p:spPr>
          <a:xfrm>
            <a:off x="3919975" y="1784550"/>
            <a:ext cx="4383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2" name="Google Shape;132;p7"/>
          <p:cNvGrpSpPr/>
          <p:nvPr/>
        </p:nvGrpSpPr>
        <p:grpSpPr>
          <a:xfrm>
            <a:off x="8614303" y="1851008"/>
            <a:ext cx="360386" cy="1441373"/>
            <a:chOff x="125830" y="1513767"/>
            <a:chExt cx="430415" cy="1721659"/>
          </a:xfrm>
        </p:grpSpPr>
        <p:sp>
          <p:nvSpPr>
            <p:cNvPr id="133" name="Google Shape;133;p7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7"/>
          <p:cNvSpPr/>
          <p:nvPr/>
        </p:nvSpPr>
        <p:spPr>
          <a:xfrm>
            <a:off x="172552" y="182607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1" name="Google Shape;141;p8"/>
          <p:cNvGrpSpPr/>
          <p:nvPr/>
        </p:nvGrpSpPr>
        <p:grpSpPr>
          <a:xfrm>
            <a:off x="1872247" y="-62504"/>
            <a:ext cx="5399507" cy="519818"/>
            <a:chOff x="-1943216" y="3950083"/>
            <a:chExt cx="5399507" cy="519818"/>
          </a:xfrm>
        </p:grpSpPr>
        <p:sp>
          <p:nvSpPr>
            <p:cNvPr id="142" name="Google Shape;142;p8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691137" y="2647495"/>
            <a:ext cx="192341" cy="1727897"/>
            <a:chOff x="7374487" y="-2000805"/>
            <a:chExt cx="192341" cy="1727897"/>
          </a:xfrm>
        </p:grpSpPr>
        <p:sp>
          <p:nvSpPr>
            <p:cNvPr id="162" name="Google Shape;162;p8"/>
            <p:cNvSpPr/>
            <p:nvPr/>
          </p:nvSpPr>
          <p:spPr>
            <a:xfrm>
              <a:off x="7374487" y="-2000805"/>
              <a:ext cx="192341" cy="191812"/>
            </a:xfrm>
            <a:custGeom>
              <a:avLst/>
              <a:gdLst/>
              <a:ahLst/>
              <a:cxnLst/>
              <a:rect l="l" t="t" r="r" b="b"/>
              <a:pathLst>
                <a:path w="3638" h="3628" extrusionOk="0">
                  <a:moveTo>
                    <a:pt x="2279" y="1360"/>
                  </a:moveTo>
                  <a:lnTo>
                    <a:pt x="2279" y="1"/>
                  </a:lnTo>
                  <a:lnTo>
                    <a:pt x="1370" y="1"/>
                  </a:lnTo>
                  <a:lnTo>
                    <a:pt x="1370" y="1360"/>
                  </a:lnTo>
                  <a:lnTo>
                    <a:pt x="1" y="136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27"/>
                  </a:lnTo>
                  <a:lnTo>
                    <a:pt x="2279" y="362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374487" y="-161733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79"/>
                  </a:lnTo>
                  <a:lnTo>
                    <a:pt x="1370" y="2279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9"/>
                  </a:lnTo>
                  <a:lnTo>
                    <a:pt x="3638" y="2279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374487" y="-1233292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78"/>
                  </a:lnTo>
                  <a:lnTo>
                    <a:pt x="1370" y="227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78"/>
                  </a:lnTo>
                  <a:lnTo>
                    <a:pt x="3638" y="227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374487" y="-849297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70"/>
                  </a:lnTo>
                  <a:lnTo>
                    <a:pt x="1" y="1370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70"/>
                  </a:lnTo>
                  <a:lnTo>
                    <a:pt x="2279" y="13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374487" y="-465249"/>
              <a:ext cx="192341" cy="192341"/>
            </a:xfrm>
            <a:custGeom>
              <a:avLst/>
              <a:gdLst/>
              <a:ahLst/>
              <a:cxnLst/>
              <a:rect l="l" t="t" r="r" b="b"/>
              <a:pathLst>
                <a:path w="3638" h="3638" extrusionOk="0">
                  <a:moveTo>
                    <a:pt x="2279" y="0"/>
                  </a:moveTo>
                  <a:lnTo>
                    <a:pt x="1370" y="0"/>
                  </a:lnTo>
                  <a:lnTo>
                    <a:pt x="1370" y="1369"/>
                  </a:lnTo>
                  <a:lnTo>
                    <a:pt x="1" y="1369"/>
                  </a:lnTo>
                  <a:lnTo>
                    <a:pt x="1" y="2268"/>
                  </a:lnTo>
                  <a:lnTo>
                    <a:pt x="1370" y="2268"/>
                  </a:lnTo>
                  <a:lnTo>
                    <a:pt x="1370" y="3637"/>
                  </a:lnTo>
                  <a:lnTo>
                    <a:pt x="2279" y="3637"/>
                  </a:lnTo>
                  <a:lnTo>
                    <a:pt x="2279" y="2268"/>
                  </a:lnTo>
                  <a:lnTo>
                    <a:pt x="3638" y="2268"/>
                  </a:lnTo>
                  <a:lnTo>
                    <a:pt x="3638" y="1369"/>
                  </a:lnTo>
                  <a:lnTo>
                    <a:pt x="2279" y="13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 rot="5400000">
            <a:off x="166297" y="16621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2632" y="374"/>
                </a:moveTo>
                <a:lnTo>
                  <a:pt x="2632" y="11371"/>
                </a:lnTo>
                <a:lnTo>
                  <a:pt x="13126" y="11371"/>
                </a:lnTo>
                <a:lnTo>
                  <a:pt x="13126" y="13746"/>
                </a:lnTo>
                <a:lnTo>
                  <a:pt x="386" y="13746"/>
                </a:lnTo>
                <a:lnTo>
                  <a:pt x="386" y="374"/>
                </a:lnTo>
                <a:close/>
                <a:moveTo>
                  <a:pt x="0" y="0"/>
                </a:moveTo>
                <a:lnTo>
                  <a:pt x="0" y="14121"/>
                </a:lnTo>
                <a:lnTo>
                  <a:pt x="13500" y="14121"/>
                </a:lnTo>
                <a:lnTo>
                  <a:pt x="13500" y="10997"/>
                </a:lnTo>
                <a:lnTo>
                  <a:pt x="3006" y="10997"/>
                </a:lnTo>
                <a:lnTo>
                  <a:pt x="30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9"/>
          <p:cNvSpPr/>
          <p:nvPr/>
        </p:nvSpPr>
        <p:spPr>
          <a:xfrm rot="10800000">
            <a:off x="103188" y="192015"/>
            <a:ext cx="475671" cy="475724"/>
          </a:xfrm>
          <a:custGeom>
            <a:avLst/>
            <a:gdLst/>
            <a:ahLst/>
            <a:cxnLst/>
            <a:rect l="l" t="t" r="r" b="b"/>
            <a:pathLst>
              <a:path w="8997" h="8998" extrusionOk="0">
                <a:moveTo>
                  <a:pt x="8355" y="376"/>
                </a:moveTo>
                <a:lnTo>
                  <a:pt x="4504" y="4237"/>
                </a:lnTo>
                <a:lnTo>
                  <a:pt x="642" y="376"/>
                </a:lnTo>
                <a:close/>
                <a:moveTo>
                  <a:pt x="375" y="643"/>
                </a:moveTo>
                <a:lnTo>
                  <a:pt x="4237" y="4494"/>
                </a:lnTo>
                <a:lnTo>
                  <a:pt x="375" y="8356"/>
                </a:lnTo>
                <a:lnTo>
                  <a:pt x="375" y="643"/>
                </a:lnTo>
                <a:close/>
                <a:moveTo>
                  <a:pt x="8623" y="643"/>
                </a:moveTo>
                <a:lnTo>
                  <a:pt x="8623" y="8356"/>
                </a:lnTo>
                <a:lnTo>
                  <a:pt x="4772" y="4494"/>
                </a:lnTo>
                <a:lnTo>
                  <a:pt x="8623" y="643"/>
                </a:lnTo>
                <a:close/>
                <a:moveTo>
                  <a:pt x="4504" y="4762"/>
                </a:moveTo>
                <a:lnTo>
                  <a:pt x="8355" y="8623"/>
                </a:lnTo>
                <a:lnTo>
                  <a:pt x="642" y="8623"/>
                </a:lnTo>
                <a:lnTo>
                  <a:pt x="4504" y="4762"/>
                </a:lnTo>
                <a:close/>
                <a:moveTo>
                  <a:pt x="1" y="1"/>
                </a:moveTo>
                <a:lnTo>
                  <a:pt x="1" y="8998"/>
                </a:lnTo>
                <a:lnTo>
                  <a:pt x="8997" y="8998"/>
                </a:lnTo>
                <a:lnTo>
                  <a:pt x="89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 rot="-5400000">
            <a:off x="7650474" y="1206457"/>
            <a:ext cx="2255540" cy="373950"/>
            <a:chOff x="739249" y="-2659143"/>
            <a:chExt cx="2255540" cy="373950"/>
          </a:xfrm>
        </p:grpSpPr>
        <p:sp>
          <p:nvSpPr>
            <p:cNvPr id="174" name="Google Shape;174;p9"/>
            <p:cNvSpPr/>
            <p:nvPr/>
          </p:nvSpPr>
          <p:spPr>
            <a:xfrm>
              <a:off x="739249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149256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559316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969323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2379383" y="-2659143"/>
              <a:ext cx="410694" cy="373950"/>
            </a:xfrm>
            <a:custGeom>
              <a:avLst/>
              <a:gdLst/>
              <a:ahLst/>
              <a:cxnLst/>
              <a:rect l="l" t="t" r="r" b="b"/>
              <a:pathLst>
                <a:path w="7768" h="7073" extrusionOk="0">
                  <a:moveTo>
                    <a:pt x="776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944544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354603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0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764610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25" y="1"/>
                  </a:lnTo>
                  <a:lnTo>
                    <a:pt x="1" y="7072"/>
                  </a:lnTo>
                  <a:lnTo>
                    <a:pt x="2322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2174670" y="-2659143"/>
              <a:ext cx="410060" cy="373950"/>
            </a:xfrm>
            <a:custGeom>
              <a:avLst/>
              <a:gdLst/>
              <a:ahLst/>
              <a:cxnLst/>
              <a:rect l="l" t="t" r="r" b="b"/>
              <a:pathLst>
                <a:path w="7756" h="7073" extrusionOk="0">
                  <a:moveTo>
                    <a:pt x="7756" y="1"/>
                  </a:moveTo>
                  <a:lnTo>
                    <a:pt x="5424" y="1"/>
                  </a:lnTo>
                  <a:lnTo>
                    <a:pt x="1" y="7072"/>
                  </a:lnTo>
                  <a:lnTo>
                    <a:pt x="2321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584677" y="-2659143"/>
              <a:ext cx="410113" cy="373950"/>
            </a:xfrm>
            <a:custGeom>
              <a:avLst/>
              <a:gdLst/>
              <a:ahLst/>
              <a:cxnLst/>
              <a:rect l="l" t="t" r="r" b="b"/>
              <a:pathLst>
                <a:path w="7757" h="7073" extrusionOk="0">
                  <a:moveTo>
                    <a:pt x="7757" y="1"/>
                  </a:moveTo>
                  <a:lnTo>
                    <a:pt x="5435" y="1"/>
                  </a:lnTo>
                  <a:lnTo>
                    <a:pt x="1" y="7072"/>
                  </a:lnTo>
                  <a:lnTo>
                    <a:pt x="2333" y="70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5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0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"/>
          <p:cNvSpPr/>
          <p:nvPr/>
        </p:nvSpPr>
        <p:spPr>
          <a:xfrm rot="10800000">
            <a:off x="103188" y="4603990"/>
            <a:ext cx="475671" cy="475724"/>
          </a:xfrm>
          <a:custGeom>
            <a:avLst/>
            <a:gdLst/>
            <a:ahLst/>
            <a:cxnLst/>
            <a:rect l="l" t="t" r="r" b="b"/>
            <a:pathLst>
              <a:path w="8997" h="8998" extrusionOk="0">
                <a:moveTo>
                  <a:pt x="8355" y="376"/>
                </a:moveTo>
                <a:lnTo>
                  <a:pt x="4504" y="4237"/>
                </a:lnTo>
                <a:lnTo>
                  <a:pt x="642" y="376"/>
                </a:lnTo>
                <a:close/>
                <a:moveTo>
                  <a:pt x="375" y="643"/>
                </a:moveTo>
                <a:lnTo>
                  <a:pt x="4237" y="4494"/>
                </a:lnTo>
                <a:lnTo>
                  <a:pt x="375" y="8356"/>
                </a:lnTo>
                <a:lnTo>
                  <a:pt x="375" y="643"/>
                </a:lnTo>
                <a:close/>
                <a:moveTo>
                  <a:pt x="8623" y="643"/>
                </a:moveTo>
                <a:lnTo>
                  <a:pt x="8623" y="8356"/>
                </a:lnTo>
                <a:lnTo>
                  <a:pt x="4772" y="4494"/>
                </a:lnTo>
                <a:lnTo>
                  <a:pt x="8623" y="643"/>
                </a:lnTo>
                <a:close/>
                <a:moveTo>
                  <a:pt x="4504" y="4762"/>
                </a:moveTo>
                <a:lnTo>
                  <a:pt x="8355" y="8623"/>
                </a:lnTo>
                <a:lnTo>
                  <a:pt x="642" y="8623"/>
                </a:lnTo>
                <a:lnTo>
                  <a:pt x="4504" y="4762"/>
                </a:lnTo>
                <a:close/>
                <a:moveTo>
                  <a:pt x="1" y="1"/>
                </a:moveTo>
                <a:lnTo>
                  <a:pt x="1" y="8998"/>
                </a:lnTo>
                <a:lnTo>
                  <a:pt x="8997" y="8998"/>
                </a:lnTo>
                <a:lnTo>
                  <a:pt x="89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0"/>
          <p:cNvGrpSpPr/>
          <p:nvPr/>
        </p:nvGrpSpPr>
        <p:grpSpPr>
          <a:xfrm rot="10800000">
            <a:off x="8617439" y="7"/>
            <a:ext cx="360386" cy="1441373"/>
            <a:chOff x="125830" y="1513767"/>
            <a:chExt cx="430415" cy="1721659"/>
          </a:xfrm>
        </p:grpSpPr>
        <p:sp>
          <p:nvSpPr>
            <p:cNvPr id="190" name="Google Shape;190;p10"/>
            <p:cNvSpPr/>
            <p:nvPr/>
          </p:nvSpPr>
          <p:spPr>
            <a:xfrm>
              <a:off x="125830" y="1513767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5"/>
                  </a:moveTo>
                  <a:lnTo>
                    <a:pt x="4076" y="0"/>
                  </a:lnTo>
                  <a:lnTo>
                    <a:pt x="1" y="4065"/>
                  </a:lnTo>
                  <a:lnTo>
                    <a:pt x="1" y="8141"/>
                  </a:lnTo>
                  <a:lnTo>
                    <a:pt x="4076" y="4065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25830" y="1944129"/>
              <a:ext cx="430415" cy="430468"/>
            </a:xfrm>
            <a:custGeom>
              <a:avLst/>
              <a:gdLst/>
              <a:ahLst/>
              <a:cxnLst/>
              <a:rect l="l" t="t" r="r" b="b"/>
              <a:pathLst>
                <a:path w="8141" h="8142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25830" y="2374544"/>
              <a:ext cx="430415" cy="430415"/>
            </a:xfrm>
            <a:custGeom>
              <a:avLst/>
              <a:gdLst/>
              <a:ahLst/>
              <a:cxnLst/>
              <a:rect l="l" t="t" r="r" b="b"/>
              <a:pathLst>
                <a:path w="8141" h="8141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1"/>
                  </a:lnTo>
                  <a:lnTo>
                    <a:pt x="4076" y="4066"/>
                  </a:lnTo>
                  <a:lnTo>
                    <a:pt x="8141" y="81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125830" y="2804905"/>
              <a:ext cx="430415" cy="430520"/>
            </a:xfrm>
            <a:custGeom>
              <a:avLst/>
              <a:gdLst/>
              <a:ahLst/>
              <a:cxnLst/>
              <a:rect l="l" t="t" r="r" b="b"/>
              <a:pathLst>
                <a:path w="8141" h="8143" extrusionOk="0">
                  <a:moveTo>
                    <a:pt x="8141" y="4066"/>
                  </a:moveTo>
                  <a:lnTo>
                    <a:pt x="4076" y="1"/>
                  </a:lnTo>
                  <a:lnTo>
                    <a:pt x="1" y="4066"/>
                  </a:lnTo>
                  <a:lnTo>
                    <a:pt x="1" y="8142"/>
                  </a:lnTo>
                  <a:lnTo>
                    <a:pt x="4076" y="4066"/>
                  </a:lnTo>
                  <a:lnTo>
                    <a:pt x="8141" y="81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0"/>
          <p:cNvSpPr/>
          <p:nvPr/>
        </p:nvSpPr>
        <p:spPr>
          <a:xfrm rot="10800000">
            <a:off x="103199" y="177322"/>
            <a:ext cx="713798" cy="746577"/>
          </a:xfrm>
          <a:custGeom>
            <a:avLst/>
            <a:gdLst/>
            <a:ahLst/>
            <a:cxnLst/>
            <a:rect l="l" t="t" r="r" b="b"/>
            <a:pathLst>
              <a:path w="13501" h="14121" extrusionOk="0">
                <a:moveTo>
                  <a:pt x="13126" y="374"/>
                </a:moveTo>
                <a:lnTo>
                  <a:pt x="13126" y="13746"/>
                </a:lnTo>
                <a:lnTo>
                  <a:pt x="375" y="13746"/>
                </a:lnTo>
                <a:lnTo>
                  <a:pt x="375" y="11371"/>
                </a:lnTo>
                <a:lnTo>
                  <a:pt x="10869" y="11371"/>
                </a:lnTo>
                <a:lnTo>
                  <a:pt x="10869" y="374"/>
                </a:lnTo>
                <a:close/>
                <a:moveTo>
                  <a:pt x="10495" y="0"/>
                </a:moveTo>
                <a:lnTo>
                  <a:pt x="10495" y="10997"/>
                </a:lnTo>
                <a:lnTo>
                  <a:pt x="0" y="10997"/>
                </a:lnTo>
                <a:lnTo>
                  <a:pt x="0" y="14121"/>
                </a:lnTo>
                <a:lnTo>
                  <a:pt x="13500" y="14121"/>
                </a:lnTo>
                <a:lnTo>
                  <a:pt x="135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6rIt4Wj-04mqMSyvDpYm49KelEMN4jVZky5_5q9oZE/ed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>
            <a:spLocks noGrp="1"/>
          </p:cNvSpPr>
          <p:nvPr>
            <p:ph type="ctrTitle"/>
          </p:nvPr>
        </p:nvSpPr>
        <p:spPr>
          <a:xfrm>
            <a:off x="1375950" y="1206500"/>
            <a:ext cx="6392100" cy="19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Kaiaulu Final Presentation </a:t>
            </a:r>
            <a:endParaRPr/>
          </a:p>
        </p:txBody>
      </p:sp>
      <p:sp>
        <p:nvSpPr>
          <p:cNvPr id="467" name="Google Shape;467;p25"/>
          <p:cNvSpPr txBox="1">
            <a:spLocks noGrp="1"/>
          </p:cNvSpPr>
          <p:nvPr>
            <p:ph type="subTitle" idx="1"/>
          </p:nvPr>
        </p:nvSpPr>
        <p:spPr>
          <a:xfrm>
            <a:off x="1375950" y="3235425"/>
            <a:ext cx="639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Ruben Jacobo, Waylon Ho</a:t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7707452" y="3870382"/>
            <a:ext cx="360362" cy="360309"/>
          </a:xfrm>
          <a:custGeom>
            <a:avLst/>
            <a:gdLst/>
            <a:ahLst/>
            <a:cxnLst/>
            <a:rect l="l" t="t" r="r" b="b"/>
            <a:pathLst>
              <a:path w="6816" h="6815" extrusionOk="0">
                <a:moveTo>
                  <a:pt x="1" y="0"/>
                </a:moveTo>
                <a:lnTo>
                  <a:pt x="1" y="1369"/>
                </a:lnTo>
                <a:lnTo>
                  <a:pt x="4493" y="1369"/>
                </a:lnTo>
                <a:lnTo>
                  <a:pt x="1" y="5852"/>
                </a:lnTo>
                <a:lnTo>
                  <a:pt x="974" y="6815"/>
                </a:lnTo>
                <a:lnTo>
                  <a:pt x="5456" y="2332"/>
                </a:lnTo>
                <a:lnTo>
                  <a:pt x="5456" y="6815"/>
                </a:lnTo>
                <a:lnTo>
                  <a:pt x="6815" y="6815"/>
                </a:lnTo>
                <a:lnTo>
                  <a:pt x="6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25"/>
          <p:cNvGrpSpPr/>
          <p:nvPr/>
        </p:nvGrpSpPr>
        <p:grpSpPr>
          <a:xfrm>
            <a:off x="1872322" y="279596"/>
            <a:ext cx="5399507" cy="519818"/>
            <a:chOff x="-1943216" y="3950083"/>
            <a:chExt cx="5399507" cy="519818"/>
          </a:xfrm>
        </p:grpSpPr>
        <p:sp>
          <p:nvSpPr>
            <p:cNvPr id="470" name="Google Shape;470;p25"/>
            <p:cNvSpPr/>
            <p:nvPr/>
          </p:nvSpPr>
          <p:spPr>
            <a:xfrm>
              <a:off x="561078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356103" y="4369765"/>
              <a:ext cx="100189" cy="100136"/>
            </a:xfrm>
            <a:custGeom>
              <a:avLst/>
              <a:gdLst/>
              <a:ahLst/>
              <a:cxnLst/>
              <a:rect l="l" t="t" r="r" b="b"/>
              <a:pathLst>
                <a:path w="1895" h="1894" extrusionOk="0">
                  <a:moveTo>
                    <a:pt x="1895" y="0"/>
                  </a:moveTo>
                  <a:lnTo>
                    <a:pt x="1" y="1894"/>
                  </a:lnTo>
                  <a:lnTo>
                    <a:pt x="525" y="1894"/>
                  </a:lnTo>
                  <a:lnTo>
                    <a:pt x="1895" y="535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25062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3045650" y="4059260"/>
              <a:ext cx="410641" cy="410641"/>
            </a:xfrm>
            <a:custGeom>
              <a:avLst/>
              <a:gdLst/>
              <a:ahLst/>
              <a:cxnLst/>
              <a:rect l="l" t="t" r="r" b="b"/>
              <a:pathLst>
                <a:path w="7767" h="7767" extrusionOk="0">
                  <a:moveTo>
                    <a:pt x="7767" y="1"/>
                  </a:moveTo>
                  <a:lnTo>
                    <a:pt x="0" y="7767"/>
                  </a:lnTo>
                  <a:lnTo>
                    <a:pt x="524" y="7767"/>
                  </a:lnTo>
                  <a:lnTo>
                    <a:pt x="7767" y="536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-5988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735145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1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-370386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424639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1" y="1"/>
                  </a:moveTo>
                  <a:lnTo>
                    <a:pt x="1" y="9832"/>
                  </a:lnTo>
                  <a:lnTo>
                    <a:pt x="524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-680892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114134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0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-991397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3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1803681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30" y="1"/>
                  </a:moveTo>
                  <a:lnTo>
                    <a:pt x="0" y="9832"/>
                  </a:lnTo>
                  <a:lnTo>
                    <a:pt x="524" y="9832"/>
                  </a:lnTo>
                  <a:lnTo>
                    <a:pt x="10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-130190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1493123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32" y="1"/>
                  </a:moveTo>
                  <a:lnTo>
                    <a:pt x="1" y="9832"/>
                  </a:lnTo>
                  <a:lnTo>
                    <a:pt x="525" y="9832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-1612355" y="3950083"/>
              <a:ext cx="548050" cy="519818"/>
            </a:xfrm>
            <a:custGeom>
              <a:avLst/>
              <a:gdLst/>
              <a:ahLst/>
              <a:cxnLst/>
              <a:rect l="l" t="t" r="r" b="b"/>
              <a:pathLst>
                <a:path w="10366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1182089" y="3950083"/>
              <a:ext cx="548632" cy="519818"/>
            </a:xfrm>
            <a:custGeom>
              <a:avLst/>
              <a:gdLst/>
              <a:ahLst/>
              <a:cxnLst/>
              <a:rect l="l" t="t" r="r" b="b"/>
              <a:pathLst>
                <a:path w="1037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-1922861" y="3950083"/>
              <a:ext cx="548103" cy="519818"/>
            </a:xfrm>
            <a:custGeom>
              <a:avLst/>
              <a:gdLst/>
              <a:ahLst/>
              <a:cxnLst/>
              <a:rect l="l" t="t" r="r" b="b"/>
              <a:pathLst>
                <a:path w="10367" h="9832" extrusionOk="0">
                  <a:moveTo>
                    <a:pt x="9842" y="1"/>
                  </a:moveTo>
                  <a:lnTo>
                    <a:pt x="0" y="9832"/>
                  </a:lnTo>
                  <a:lnTo>
                    <a:pt x="535" y="9832"/>
                  </a:lnTo>
                  <a:lnTo>
                    <a:pt x="10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71583" y="3950083"/>
              <a:ext cx="548685" cy="519818"/>
            </a:xfrm>
            <a:custGeom>
              <a:avLst/>
              <a:gdLst/>
              <a:ahLst/>
              <a:cxnLst/>
              <a:rect l="l" t="t" r="r" b="b"/>
              <a:pathLst>
                <a:path w="10378" h="9832" extrusionOk="0">
                  <a:moveTo>
                    <a:pt x="9842" y="1"/>
                  </a:moveTo>
                  <a:lnTo>
                    <a:pt x="1" y="9832"/>
                  </a:lnTo>
                  <a:lnTo>
                    <a:pt x="536" y="9832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-1943216" y="3950083"/>
              <a:ext cx="257900" cy="257953"/>
            </a:xfrm>
            <a:custGeom>
              <a:avLst/>
              <a:gdLst/>
              <a:ahLst/>
              <a:cxnLst/>
              <a:rect l="l" t="t" r="r" b="b"/>
              <a:pathLst>
                <a:path w="4878" h="4879" extrusionOk="0">
                  <a:moveTo>
                    <a:pt x="4343" y="1"/>
                  </a:moveTo>
                  <a:lnTo>
                    <a:pt x="0" y="4344"/>
                  </a:lnTo>
                  <a:lnTo>
                    <a:pt x="0" y="487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4"/>
          <p:cNvSpPr txBox="1">
            <a:spLocks noGrp="1"/>
          </p:cNvSpPr>
          <p:nvPr>
            <p:ph type="title"/>
          </p:nvPr>
        </p:nvSpPr>
        <p:spPr>
          <a:xfrm>
            <a:off x="1099775" y="227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Changed </a:t>
            </a:r>
            <a:endParaRPr/>
          </a:p>
        </p:txBody>
      </p:sp>
      <p:sp>
        <p:nvSpPr>
          <p:cNvPr id="579" name="Google Shape;579;p34"/>
          <p:cNvSpPr txBox="1">
            <a:spLocks noGrp="1"/>
          </p:cNvSpPr>
          <p:nvPr>
            <p:ph type="subTitle" idx="4"/>
          </p:nvPr>
        </p:nvSpPr>
        <p:spPr>
          <a:xfrm>
            <a:off x="5034275" y="1334525"/>
            <a:ext cx="389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Write our unit tests in TestParser.R</a:t>
            </a:r>
            <a:endParaRPr sz="1300"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 Unit tests that can test the output of an existing function- parse_gitlog() using our example fake data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/>
          </a:p>
        </p:txBody>
      </p:sp>
      <p:sp>
        <p:nvSpPr>
          <p:cNvPr id="580" name="Google Shape;580;p34"/>
          <p:cNvSpPr txBox="1">
            <a:spLocks noGrp="1"/>
          </p:cNvSpPr>
          <p:nvPr>
            <p:ph type="subTitle" idx="8"/>
          </p:nvPr>
        </p:nvSpPr>
        <p:spPr>
          <a:xfrm>
            <a:off x="5314325" y="1019650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TestParser.R</a:t>
            </a:r>
            <a:endParaRPr/>
          </a:p>
        </p:txBody>
      </p:sp>
      <p:sp>
        <p:nvSpPr>
          <p:cNvPr id="581" name="Google Shape;581;p34"/>
          <p:cNvSpPr txBox="1">
            <a:spLocks noGrp="1"/>
          </p:cNvSpPr>
          <p:nvPr>
            <p:ph type="subTitle" idx="6"/>
          </p:nvPr>
        </p:nvSpPr>
        <p:spPr>
          <a:xfrm>
            <a:off x="1271625" y="1019650"/>
            <a:ext cx="3085500" cy="3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Example.R</a:t>
            </a:r>
            <a:endParaRPr/>
          </a:p>
        </p:txBody>
      </p:sp>
      <p:sp>
        <p:nvSpPr>
          <p:cNvPr id="582" name="Google Shape;582;p34"/>
          <p:cNvSpPr/>
          <p:nvPr/>
        </p:nvSpPr>
        <p:spPr>
          <a:xfrm>
            <a:off x="4665413" y="1017713"/>
            <a:ext cx="572700" cy="132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34"/>
          <p:cNvSpPr txBox="1">
            <a:spLocks noGrp="1"/>
          </p:cNvSpPr>
          <p:nvPr>
            <p:ph type="subTitle" idx="3"/>
          </p:nvPr>
        </p:nvSpPr>
        <p:spPr>
          <a:xfrm>
            <a:off x="1271625" y="1334525"/>
            <a:ext cx="3085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Use git log functions we parameterized to create example data “scenarios” that would help us create our unit tests</a:t>
            </a:r>
            <a:endParaRPr sz="1300"/>
          </a:p>
        </p:txBody>
      </p:sp>
      <p:sp>
        <p:nvSpPr>
          <p:cNvPr id="584" name="Google Shape;584;p34"/>
          <p:cNvSpPr/>
          <p:nvPr/>
        </p:nvSpPr>
        <p:spPr>
          <a:xfrm>
            <a:off x="4738513" y="1160441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4"/>
          <p:cNvSpPr/>
          <p:nvPr/>
        </p:nvSpPr>
        <p:spPr>
          <a:xfrm>
            <a:off x="622713" y="1017713"/>
            <a:ext cx="572700" cy="132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86" name="Google Shape;586;p34"/>
          <p:cNvGrpSpPr/>
          <p:nvPr/>
        </p:nvGrpSpPr>
        <p:grpSpPr>
          <a:xfrm>
            <a:off x="698665" y="1173533"/>
            <a:ext cx="420796" cy="395746"/>
            <a:chOff x="-4211975" y="2783850"/>
            <a:chExt cx="291450" cy="274100"/>
          </a:xfrm>
        </p:grpSpPr>
        <p:sp>
          <p:nvSpPr>
            <p:cNvPr id="587" name="Google Shape;587;p34"/>
            <p:cNvSpPr/>
            <p:nvPr/>
          </p:nvSpPr>
          <p:spPr>
            <a:xfrm>
              <a:off x="-4211975" y="2937125"/>
              <a:ext cx="291450" cy="120825"/>
            </a:xfrm>
            <a:custGeom>
              <a:avLst/>
              <a:gdLst/>
              <a:ahLst/>
              <a:cxnLst/>
              <a:rect l="l" t="t" r="r" b="b"/>
              <a:pathLst>
                <a:path w="11658" h="4833" extrusionOk="0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-4109575" y="2783850"/>
              <a:ext cx="153625" cy="154400"/>
            </a:xfrm>
            <a:custGeom>
              <a:avLst/>
              <a:gdLst/>
              <a:ahLst/>
              <a:cxnLst/>
              <a:rect l="l" t="t" r="r" b="b"/>
              <a:pathLst>
                <a:path w="6145" h="6176" extrusionOk="0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-4074925" y="281850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4"/>
          <p:cNvSpPr txBox="1"/>
          <p:nvPr/>
        </p:nvSpPr>
        <p:spPr>
          <a:xfrm>
            <a:off x="2240475" y="1294475"/>
            <a:ext cx="28599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1" name="Google Shape;591;p34"/>
          <p:cNvPicPr preferRelativeResize="0"/>
          <p:nvPr/>
        </p:nvPicPr>
        <p:blipFill rotWithShape="1">
          <a:blip r:embed="rId3">
            <a:alphaModFix/>
          </a:blip>
          <a:srcRect t="12680" r="26128" b="17491"/>
          <a:stretch/>
        </p:blipFill>
        <p:spPr>
          <a:xfrm>
            <a:off x="2286725" y="2571750"/>
            <a:ext cx="3843251" cy="174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Fake Data Generator</a:t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851700" y="1276725"/>
            <a:ext cx="6838200" cy="2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Similar to Mbox functions, adapted to create JIRA issues and issue comments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Able to mimic realistic JIRA data from user customized fields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very useful for testing parse functions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tests indicate if changes to code lead to unexpected results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Modular function design includes create_base_info, create_ext_info, create_comments -&gt; make_jira_issue, make_jira_issue_comments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Consolidates previous multi function generation into one single neat interface with clear parameters the user can understand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Contributes to larger goal of making Kaiaulu more flexible, user friendly, and continuable in the future (more parameters)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8" name="Google Shape;5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02" y="3860586"/>
            <a:ext cx="3725527" cy="50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and Delivery</a:t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720000" y="1301075"/>
            <a:ext cx="3988500" cy="2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Sponsor created issues through github with an extensive explanation of the problem and we were given creative freedom to solve the problem.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first laid out the groundwork of the code we planned to add, then received approval from Carlos to proceed with the coding process.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Found that committing code and getting regular feedback from our sponsor was the key to our success in Milestone 2.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5" name="Google Shape;6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150" y="1301087"/>
            <a:ext cx="3312851" cy="30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7"/>
          <p:cNvSpPr txBox="1">
            <a:spLocks noGrp="1"/>
          </p:cNvSpPr>
          <p:nvPr>
            <p:ph type="title"/>
          </p:nvPr>
        </p:nvSpPr>
        <p:spPr>
          <a:xfrm>
            <a:off x="720000" y="437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body" idx="1"/>
          </p:nvPr>
        </p:nvSpPr>
        <p:spPr>
          <a:xfrm>
            <a:off x="655300" y="959825"/>
            <a:ext cx="5346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2 went smoothly when we adapted to the codebase more and to RStudio and its capabilities.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problems with installing third party software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could have been improved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concrete deadlines and frequent updates with our sponsor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updates and iterating back and forth achieved much more progress towards the end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clarify effectively with our sponsor about the exact solution he wants of us.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612" name="Google Shape;6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38" y="2309400"/>
            <a:ext cx="1355701" cy="157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224" y="1278725"/>
            <a:ext cx="2174326" cy="7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8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4506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19" name="Google Shape;619;p38"/>
          <p:cNvSpPr txBox="1">
            <a:spLocks noGrp="1"/>
          </p:cNvSpPr>
          <p:nvPr>
            <p:ph type="title" idx="2"/>
          </p:nvPr>
        </p:nvSpPr>
        <p:spPr>
          <a:xfrm>
            <a:off x="713225" y="2907250"/>
            <a:ext cx="39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25" name="Google Shape;625;p39"/>
          <p:cNvSpPr txBox="1"/>
          <p:nvPr/>
        </p:nvSpPr>
        <p:spPr>
          <a:xfrm>
            <a:off x="874650" y="1391475"/>
            <a:ext cx="7248900" cy="2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Create more example data with our functions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Add more Unit testing to our Jira and Mbox fake data generator functions as well as the associated parser functions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Add more Fake data generators from different sources (ex: bugzilla issues)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Finalize cheat sheet and other documentation for future developers to continue improving Kaiaulu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6" name="Google Shape;6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00" y="293900"/>
            <a:ext cx="2024301" cy="13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pic>
        <p:nvPicPr>
          <p:cNvPr id="632" name="Google Shape;6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550" y="657900"/>
            <a:ext cx="2038650" cy="27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0"/>
          <p:cNvSpPr txBox="1"/>
          <p:nvPr/>
        </p:nvSpPr>
        <p:spPr>
          <a:xfrm>
            <a:off x="765600" y="1369450"/>
            <a:ext cx="3806400" cy="2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We’d like to thank our sponsors: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Carlos Paradis and Rick Kazman </a:t>
            </a:r>
            <a:endParaRPr sz="1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the opportunity to contribute to Kaiaulu and for their guidance and patience throughout the semester.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4" name="Google Shape;6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875" y="2571750"/>
            <a:ext cx="2415400" cy="19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"/>
          <p:cNvSpPr txBox="1">
            <a:spLocks noGrp="1"/>
          </p:cNvSpPr>
          <p:nvPr>
            <p:ph type="title"/>
          </p:nvPr>
        </p:nvSpPr>
        <p:spPr>
          <a:xfrm>
            <a:off x="941825" y="684275"/>
            <a:ext cx="5932200" cy="20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"/>
          <p:cNvSpPr txBox="1">
            <a:spLocks noGrp="1"/>
          </p:cNvSpPr>
          <p:nvPr>
            <p:ph type="title"/>
          </p:nvPr>
        </p:nvSpPr>
        <p:spPr>
          <a:xfrm>
            <a:off x="720000" y="-15095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Deliverables Here:</a:t>
            </a:r>
            <a:endParaRPr/>
          </a:p>
        </p:txBody>
      </p:sp>
      <p:sp>
        <p:nvSpPr>
          <p:cNvPr id="645" name="Google Shape;645;p42"/>
          <p:cNvSpPr txBox="1">
            <a:spLocks noGrp="1"/>
          </p:cNvSpPr>
          <p:nvPr>
            <p:ph type="body" idx="1"/>
          </p:nvPr>
        </p:nvSpPr>
        <p:spPr>
          <a:xfrm>
            <a:off x="720000" y="258800"/>
            <a:ext cx="7710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https://docs.google.com/document/d/1X6rIt4Wj-04mqMSyvDpYm49KelEMN4jVZky5_5q9oZE/edit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minimum, the presentation should contain the following.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Accomplishments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include requirements that were not implemented or partially implemented and the rationale behind missing/partial 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sponsor approves, include screenshots.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brief details about the technical 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feedback on delivered/implemented features/modules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Metrics (Overall)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Defects reported, fixed, open,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and Delivery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software process the team followed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right?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have been done differently?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technical and soft skills individuals in the team acquired or improved upon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next steps for the client?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4" name="Google Shape;494;p26"/>
          <p:cNvSpPr txBox="1">
            <a:spLocks noGrp="1"/>
          </p:cNvSpPr>
          <p:nvPr>
            <p:ph type="title" idx="2"/>
          </p:nvPr>
        </p:nvSpPr>
        <p:spPr>
          <a:xfrm>
            <a:off x="713225" y="1283075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title" idx="3"/>
          </p:nvPr>
        </p:nvSpPr>
        <p:spPr>
          <a:xfrm>
            <a:off x="713225" y="3007070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26"/>
          <p:cNvSpPr txBox="1">
            <a:spLocks noGrp="1"/>
          </p:cNvSpPr>
          <p:nvPr>
            <p:ph type="title" idx="4"/>
          </p:nvPr>
        </p:nvSpPr>
        <p:spPr>
          <a:xfrm>
            <a:off x="713225" y="1857740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 idx="5"/>
          </p:nvPr>
        </p:nvSpPr>
        <p:spPr>
          <a:xfrm>
            <a:off x="713225" y="3581735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title" idx="6"/>
          </p:nvPr>
        </p:nvSpPr>
        <p:spPr>
          <a:xfrm>
            <a:off x="713225" y="2432405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title" idx="7"/>
          </p:nvPr>
        </p:nvSpPr>
        <p:spPr>
          <a:xfrm>
            <a:off x="713225" y="4156400"/>
            <a:ext cx="13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1"/>
          </p:nvPr>
        </p:nvSpPr>
        <p:spPr>
          <a:xfrm>
            <a:off x="2133725" y="128307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8"/>
          </p:nvPr>
        </p:nvSpPr>
        <p:spPr>
          <a:xfrm>
            <a:off x="2133725" y="185774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9"/>
          </p:nvPr>
        </p:nvSpPr>
        <p:spPr>
          <a:xfrm>
            <a:off x="2133725" y="243240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Accomplishments</a:t>
            </a:r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13"/>
          </p:nvPr>
        </p:nvSpPr>
        <p:spPr>
          <a:xfrm>
            <a:off x="2133725" y="300707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and Delivery</a:t>
            </a: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14"/>
          </p:nvPr>
        </p:nvSpPr>
        <p:spPr>
          <a:xfrm>
            <a:off x="2133725" y="3581735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Reflecting</a:t>
            </a:r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15"/>
          </p:nvPr>
        </p:nvSpPr>
        <p:spPr>
          <a:xfrm>
            <a:off x="2133725" y="4156400"/>
            <a:ext cx="349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4506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 idx="2"/>
          </p:nvPr>
        </p:nvSpPr>
        <p:spPr>
          <a:xfrm>
            <a:off x="713225" y="2907250"/>
            <a:ext cx="397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>
            <a:spLocks noGrp="1"/>
          </p:cNvSpPr>
          <p:nvPr>
            <p:ph type="title"/>
          </p:nvPr>
        </p:nvSpPr>
        <p:spPr>
          <a:xfrm>
            <a:off x="2592925" y="349250"/>
            <a:ext cx="57102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Kaiaulu Refresher</a:t>
            </a:r>
            <a:endParaRPr sz="3800"/>
          </a:p>
        </p:txBody>
      </p:sp>
      <p:sp>
        <p:nvSpPr>
          <p:cNvPr id="517" name="Google Shape;517;p28"/>
          <p:cNvSpPr txBox="1">
            <a:spLocks noGrp="1"/>
          </p:cNvSpPr>
          <p:nvPr>
            <p:ph type="subTitle" idx="1"/>
          </p:nvPr>
        </p:nvSpPr>
        <p:spPr>
          <a:xfrm>
            <a:off x="2656425" y="1097925"/>
            <a:ext cx="6244200" cy="3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Source Package designed to provide a means for analyzing a variety of software development stacks (git log, mailing list, issue trackers, source code, etc.)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Kaiaulu API returns tables, which allows for simple data exploration and integration from various sources.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configuration files are used to store project-specific information for reproducibility.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Configuration files are decoupled from R Notebooks, allowing users to alter parameters and inspect output.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0" y="4718968"/>
            <a:ext cx="3624059" cy="620297"/>
          </a:xfrm>
          <a:custGeom>
            <a:avLst/>
            <a:gdLst/>
            <a:ahLst/>
            <a:cxnLst/>
            <a:rect l="l" t="t" r="r" b="b"/>
            <a:pathLst>
              <a:path w="104878" h="17951" extrusionOk="0">
                <a:moveTo>
                  <a:pt x="95977" y="524"/>
                </a:moveTo>
                <a:lnTo>
                  <a:pt x="104502" y="9050"/>
                </a:lnTo>
                <a:lnTo>
                  <a:pt x="104502" y="17223"/>
                </a:lnTo>
                <a:lnTo>
                  <a:pt x="95977" y="8708"/>
                </a:lnTo>
                <a:lnTo>
                  <a:pt x="87269" y="17415"/>
                </a:lnTo>
                <a:lnTo>
                  <a:pt x="78562" y="8708"/>
                </a:lnTo>
                <a:lnTo>
                  <a:pt x="69854" y="17415"/>
                </a:lnTo>
                <a:lnTo>
                  <a:pt x="61147" y="8708"/>
                </a:lnTo>
                <a:lnTo>
                  <a:pt x="52439" y="17415"/>
                </a:lnTo>
                <a:lnTo>
                  <a:pt x="43731" y="8708"/>
                </a:lnTo>
                <a:lnTo>
                  <a:pt x="35024" y="17415"/>
                </a:lnTo>
                <a:lnTo>
                  <a:pt x="26316" y="8708"/>
                </a:lnTo>
                <a:lnTo>
                  <a:pt x="17597" y="17415"/>
                </a:lnTo>
                <a:lnTo>
                  <a:pt x="8890" y="8708"/>
                </a:lnTo>
                <a:lnTo>
                  <a:pt x="375" y="17223"/>
                </a:lnTo>
                <a:lnTo>
                  <a:pt x="375" y="9050"/>
                </a:lnTo>
                <a:lnTo>
                  <a:pt x="8890" y="524"/>
                </a:lnTo>
                <a:lnTo>
                  <a:pt x="17597" y="9242"/>
                </a:lnTo>
                <a:lnTo>
                  <a:pt x="26316" y="524"/>
                </a:lnTo>
                <a:lnTo>
                  <a:pt x="35024" y="9242"/>
                </a:lnTo>
                <a:lnTo>
                  <a:pt x="43731" y="524"/>
                </a:lnTo>
                <a:lnTo>
                  <a:pt x="52439" y="9242"/>
                </a:lnTo>
                <a:lnTo>
                  <a:pt x="61147" y="524"/>
                </a:lnTo>
                <a:lnTo>
                  <a:pt x="69854" y="9242"/>
                </a:lnTo>
                <a:lnTo>
                  <a:pt x="78562" y="524"/>
                </a:lnTo>
                <a:lnTo>
                  <a:pt x="87269" y="9242"/>
                </a:lnTo>
                <a:lnTo>
                  <a:pt x="95977" y="524"/>
                </a:lnTo>
                <a:close/>
                <a:moveTo>
                  <a:pt x="8890" y="0"/>
                </a:moveTo>
                <a:lnTo>
                  <a:pt x="1" y="8889"/>
                </a:lnTo>
                <a:lnTo>
                  <a:pt x="1" y="17682"/>
                </a:lnTo>
                <a:lnTo>
                  <a:pt x="322" y="17811"/>
                </a:lnTo>
                <a:lnTo>
                  <a:pt x="8890" y="9242"/>
                </a:lnTo>
                <a:lnTo>
                  <a:pt x="17597" y="17950"/>
                </a:lnTo>
                <a:lnTo>
                  <a:pt x="26316" y="9242"/>
                </a:lnTo>
                <a:lnTo>
                  <a:pt x="35024" y="17950"/>
                </a:lnTo>
                <a:lnTo>
                  <a:pt x="43731" y="9242"/>
                </a:lnTo>
                <a:lnTo>
                  <a:pt x="52439" y="17950"/>
                </a:lnTo>
                <a:lnTo>
                  <a:pt x="61147" y="9242"/>
                </a:lnTo>
                <a:lnTo>
                  <a:pt x="69854" y="17950"/>
                </a:lnTo>
                <a:lnTo>
                  <a:pt x="78562" y="9242"/>
                </a:lnTo>
                <a:lnTo>
                  <a:pt x="87269" y="17950"/>
                </a:lnTo>
                <a:lnTo>
                  <a:pt x="95977" y="9242"/>
                </a:lnTo>
                <a:lnTo>
                  <a:pt x="104556" y="17811"/>
                </a:lnTo>
                <a:lnTo>
                  <a:pt x="104877" y="17682"/>
                </a:lnTo>
                <a:lnTo>
                  <a:pt x="104877" y="8889"/>
                </a:lnTo>
                <a:lnTo>
                  <a:pt x="95977" y="0"/>
                </a:lnTo>
                <a:lnTo>
                  <a:pt x="87269" y="8708"/>
                </a:lnTo>
                <a:lnTo>
                  <a:pt x="78562" y="0"/>
                </a:lnTo>
                <a:lnTo>
                  <a:pt x="69854" y="8708"/>
                </a:lnTo>
                <a:lnTo>
                  <a:pt x="61147" y="0"/>
                </a:lnTo>
                <a:lnTo>
                  <a:pt x="52439" y="8708"/>
                </a:lnTo>
                <a:lnTo>
                  <a:pt x="43731" y="0"/>
                </a:lnTo>
                <a:lnTo>
                  <a:pt x="35024" y="8708"/>
                </a:lnTo>
                <a:lnTo>
                  <a:pt x="26316" y="0"/>
                </a:lnTo>
                <a:lnTo>
                  <a:pt x="17597" y="8708"/>
                </a:lnTo>
                <a:lnTo>
                  <a:pt x="8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9" name="Google Shape;5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75" y="487621"/>
            <a:ext cx="1766700" cy="17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00" y="2671900"/>
            <a:ext cx="1666649" cy="19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Solution</a:t>
            </a:r>
            <a:endParaRPr/>
          </a:p>
        </p:txBody>
      </p:sp>
      <p:sp>
        <p:nvSpPr>
          <p:cNvPr id="526" name="Google Shape;526;p2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6398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Kaiaulu’s codebase has many different parts and functions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Not very “user-friendly”, requires familiarity with Kaiaulu to use efficiently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Old code is dependent on outdated software that could change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Technical Solution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Augment Kaiaulu to have more functionality, easier to understand code interface, improve overall usability of tool for future users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Refactor older code into more flexible functions for more customization and testing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Accomplishments</a:t>
            </a:r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subTitle" idx="4"/>
          </p:nvPr>
        </p:nvSpPr>
        <p:spPr>
          <a:xfrm>
            <a:off x="3098525" y="1186925"/>
            <a:ext cx="57111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Experience Report + Git Fake Data </a:t>
            </a:r>
            <a:endParaRPr sz="2100"/>
          </a:p>
        </p:txBody>
      </p:sp>
      <p:sp>
        <p:nvSpPr>
          <p:cNvPr id="533" name="Google Shape;533;p30"/>
          <p:cNvSpPr txBox="1">
            <a:spLocks noGrp="1"/>
          </p:cNvSpPr>
          <p:nvPr>
            <p:ph type="subTitle" idx="5"/>
          </p:nvPr>
        </p:nvSpPr>
        <p:spPr>
          <a:xfrm>
            <a:off x="3098525" y="2306425"/>
            <a:ext cx="53769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Jira and Mbox Fake Data generators</a:t>
            </a:r>
            <a:endParaRPr sz="2100"/>
          </a:p>
        </p:txBody>
      </p:sp>
      <p:sp>
        <p:nvSpPr>
          <p:cNvPr id="534" name="Google Shape;534;p30"/>
          <p:cNvSpPr txBox="1">
            <a:spLocks noGrp="1"/>
          </p:cNvSpPr>
          <p:nvPr>
            <p:ph type="subTitle" idx="1"/>
          </p:nvPr>
        </p:nvSpPr>
        <p:spPr>
          <a:xfrm>
            <a:off x="3098525" y="1582025"/>
            <a:ext cx="49236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Implement git functions that allow us to customize fake git data </a:t>
            </a:r>
            <a:endParaRPr sz="140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2"/>
          </p:nvPr>
        </p:nvSpPr>
        <p:spPr>
          <a:xfrm>
            <a:off x="3098525" y="2701525"/>
            <a:ext cx="49236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Jira and Mbox fake data generator functions and testing.</a:t>
            </a:r>
            <a:endParaRPr sz="1500"/>
          </a:p>
        </p:txBody>
      </p:sp>
      <p:sp>
        <p:nvSpPr>
          <p:cNvPr id="536" name="Google Shape;536;p30"/>
          <p:cNvSpPr txBox="1">
            <a:spLocks noGrp="1"/>
          </p:cNvSpPr>
          <p:nvPr>
            <p:ph type="subTitle" idx="3"/>
          </p:nvPr>
        </p:nvSpPr>
        <p:spPr>
          <a:xfrm>
            <a:off x="3098525" y="3821025"/>
            <a:ext cx="5593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Created a one page documentation visual of all functions</a:t>
            </a:r>
            <a:endParaRPr sz="1500"/>
          </a:p>
        </p:txBody>
      </p:sp>
      <p:sp>
        <p:nvSpPr>
          <p:cNvPr id="537" name="Google Shape;537;p30"/>
          <p:cNvSpPr txBox="1">
            <a:spLocks noGrp="1"/>
          </p:cNvSpPr>
          <p:nvPr>
            <p:ph type="subTitle" idx="6"/>
          </p:nvPr>
        </p:nvSpPr>
        <p:spPr>
          <a:xfrm>
            <a:off x="3098525" y="3425926"/>
            <a:ext cx="49236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 Cheat Sheet</a:t>
            </a:r>
            <a:endParaRPr sz="2100"/>
          </a:p>
        </p:txBody>
      </p:sp>
      <p:sp>
        <p:nvSpPr>
          <p:cNvPr id="538" name="Google Shape;538;p30"/>
          <p:cNvSpPr/>
          <p:nvPr/>
        </p:nvSpPr>
        <p:spPr>
          <a:xfrm>
            <a:off x="713225" y="3425913"/>
            <a:ext cx="2156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30"/>
          <p:cNvSpPr/>
          <p:nvPr/>
        </p:nvSpPr>
        <p:spPr>
          <a:xfrm>
            <a:off x="713225" y="1186925"/>
            <a:ext cx="2156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713225" y="2306425"/>
            <a:ext cx="2156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30"/>
          <p:cNvSpPr/>
          <p:nvPr/>
        </p:nvSpPr>
        <p:spPr>
          <a:xfrm>
            <a:off x="865619" y="1271044"/>
            <a:ext cx="421914" cy="420759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0"/>
          <p:cNvGrpSpPr/>
          <p:nvPr/>
        </p:nvGrpSpPr>
        <p:grpSpPr>
          <a:xfrm>
            <a:off x="871807" y="2387463"/>
            <a:ext cx="409531" cy="410617"/>
            <a:chOff x="6679825" y="2693700"/>
            <a:chExt cx="257875" cy="258575"/>
          </a:xfrm>
        </p:grpSpPr>
        <p:sp>
          <p:nvSpPr>
            <p:cNvPr id="543" name="Google Shape;543;p30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0"/>
          <p:cNvGrpSpPr/>
          <p:nvPr/>
        </p:nvGrpSpPr>
        <p:grpSpPr>
          <a:xfrm>
            <a:off x="71867" y="2982084"/>
            <a:ext cx="421914" cy="419640"/>
            <a:chOff x="-2571737" y="2764550"/>
            <a:chExt cx="292225" cy="290650"/>
          </a:xfrm>
        </p:grpSpPr>
        <p:sp>
          <p:nvSpPr>
            <p:cNvPr id="546" name="Google Shape;546;p30"/>
            <p:cNvSpPr/>
            <p:nvPr/>
          </p:nvSpPr>
          <p:spPr>
            <a:xfrm>
              <a:off x="-2496085" y="3009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-2398548" y="2800375"/>
              <a:ext cx="52000" cy="120525"/>
            </a:xfrm>
            <a:custGeom>
              <a:avLst/>
              <a:gdLst/>
              <a:ahLst/>
              <a:cxnLst/>
              <a:rect l="l" t="t" r="r" b="b"/>
              <a:pathLst>
                <a:path w="2080" h="4821" extrusionOk="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-2571737" y="2764550"/>
              <a:ext cx="292225" cy="290650"/>
            </a:xfrm>
            <a:custGeom>
              <a:avLst/>
              <a:gdLst/>
              <a:ahLst/>
              <a:cxnLst/>
              <a:rect l="l" t="t" r="r" b="b"/>
              <a:pathLst>
                <a:path w="11689" h="11626" extrusionOk="0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30"/>
          <p:cNvSpPr/>
          <p:nvPr/>
        </p:nvSpPr>
        <p:spPr>
          <a:xfrm>
            <a:off x="786313" y="3493754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Mbox Fake Data Generator</a:t>
            </a:r>
            <a:endParaRPr/>
          </a:p>
        </p:txBody>
      </p:sp>
      <p:sp>
        <p:nvSpPr>
          <p:cNvPr id="555" name="Google Shape;555;p31"/>
          <p:cNvSpPr txBox="1"/>
          <p:nvPr/>
        </p:nvSpPr>
        <p:spPr>
          <a:xfrm>
            <a:off x="874650" y="1391475"/>
            <a:ext cx="6838200" cy="2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Objective: Develop fake data generation functions for mailbox analysis.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4118700" y="2916975"/>
            <a:ext cx="841500" cy="31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593775" y="2077150"/>
            <a:ext cx="3132900" cy="2065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791825" y="2077150"/>
            <a:ext cx="2697000" cy="18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make_mbox_reply</a:t>
            </a:r>
            <a:r>
              <a:rPr lang="en" sz="12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Purpose:  Generates a single entry in the mailbox.</a:t>
            </a: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Input: Recipient information, Sender information, email body,  time, etc</a:t>
            </a: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Output: A single reply entry for the mailbox in proper mbox format</a:t>
            </a: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5467000" y="1927950"/>
            <a:ext cx="3357900" cy="22953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5713750" y="1961050"/>
            <a:ext cx="2864400" cy="2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make_mbox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Purpose:  Compiles multiple replies into one mailbox.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Input: Accepts any number of replies generated by make_mbox_reply.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Output: A compiled mbox ready for analysis.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Mbox Fake Data Continued</a:t>
            </a:r>
            <a:endParaRPr/>
          </a:p>
        </p:txBody>
      </p:sp>
      <p:sp>
        <p:nvSpPr>
          <p:cNvPr id="566" name="Google Shape;566;p32"/>
          <p:cNvSpPr txBox="1"/>
          <p:nvPr/>
        </p:nvSpPr>
        <p:spPr>
          <a:xfrm>
            <a:off x="874650" y="1391475"/>
            <a:ext cx="6838200" cy="2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 Data Creation: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Utilized the functions to create example data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Demonstrated the flexibility of the functions by customizing content and structure.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Unit Testing: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unit tests for the existing parse_mbox() function.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Ensured that parse_mbox() accurately processes the fake data generated by make_mbox.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Fake Data Generator</a:t>
            </a:r>
            <a:endParaRPr/>
          </a:p>
        </p:txBody>
      </p:sp>
      <p:sp>
        <p:nvSpPr>
          <p:cNvPr id="572" name="Google Shape;572;p33"/>
          <p:cNvSpPr txBox="1"/>
          <p:nvPr/>
        </p:nvSpPr>
        <p:spPr>
          <a:xfrm>
            <a:off x="587750" y="1368525"/>
            <a:ext cx="5287800" cy="30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Finalized the fake data generator for Git infrastructure. This includes functions like git_init(), git_commit(), git_add() and more to fully encapsulate the functionality of a real git repository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Allows for full customization of git data that can be used for testing in the next steps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Used those functions to create example git repos and then tested their expected output using third party tools like perceval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3" name="Google Shape;5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600" y="840875"/>
            <a:ext cx="2296525" cy="9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formation System Pitch Deck by Slidesgo">
  <a:themeElements>
    <a:clrScheme name="Simple Light">
      <a:dk1>
        <a:srgbClr val="2D3142"/>
      </a:dk1>
      <a:lt1>
        <a:srgbClr val="D7D7D7"/>
      </a:lt1>
      <a:dk2>
        <a:srgbClr val="FFFFFF"/>
      </a:dk2>
      <a:lt2>
        <a:srgbClr val="9DF6F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1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Macintosh PowerPoint</Application>
  <PresentationFormat>On-screen Show (16:9)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Raleway</vt:lpstr>
      <vt:lpstr>PT Sans</vt:lpstr>
      <vt:lpstr>Aldrich</vt:lpstr>
      <vt:lpstr>Open Sans</vt:lpstr>
      <vt:lpstr>Arial</vt:lpstr>
      <vt:lpstr>Lato</vt:lpstr>
      <vt:lpstr>Nunito Light</vt:lpstr>
      <vt:lpstr>Lato Light</vt:lpstr>
      <vt:lpstr>Information System Pitch Deck by Slidesgo</vt:lpstr>
      <vt:lpstr>Kaiaulu Final Presentation </vt:lpstr>
      <vt:lpstr>Table of contents</vt:lpstr>
      <vt:lpstr>Introduction</vt:lpstr>
      <vt:lpstr>Kaiaulu Refresher</vt:lpstr>
      <vt:lpstr>Problem Statement &amp; Solution</vt:lpstr>
      <vt:lpstr>Major Accomplishments</vt:lpstr>
      <vt:lpstr>Mbox Fake Data Generator</vt:lpstr>
      <vt:lpstr>Mbox Fake Data Continued</vt:lpstr>
      <vt:lpstr>Git Fake Data Generator</vt:lpstr>
      <vt:lpstr>Files Changed </vt:lpstr>
      <vt:lpstr>Jira Fake Data Generator</vt:lpstr>
      <vt:lpstr>Project Management and Delivery</vt:lpstr>
      <vt:lpstr>Reflections</vt:lpstr>
      <vt:lpstr>Next Steps</vt:lpstr>
      <vt:lpstr>Next Steps</vt:lpstr>
      <vt:lpstr>Acknowledgements</vt:lpstr>
      <vt:lpstr>Thank you!</vt:lpstr>
      <vt:lpstr>Presentation Deliverables Here: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Kaiaulu Final Presentation </dc:title>
  <cp:lastModifiedBy>Ruben Jacobo</cp:lastModifiedBy>
  <cp:revision>1</cp:revision>
  <dcterms:modified xsi:type="dcterms:W3CDTF">2023-11-29T02:48:41Z</dcterms:modified>
</cp:coreProperties>
</file>