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730B5-B1B5-9B3A-6538-285108CBACBD}" v="664" dt="2025-04-17T05:23:3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7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9DE4BD9-8FDF-11A8-A8D9-24D8B605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65" b="163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BlackJack Game in JavaFX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970" y="5253051"/>
            <a:ext cx="4892948" cy="81292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Anthony Khemmoro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D19D-B564-4EF6-ABAB-789B9DC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 err="1">
                <a:solidFill>
                  <a:schemeClr val="bg1"/>
                </a:solidFill>
              </a:rPr>
              <a:t>BlackJack</a:t>
            </a:r>
            <a:r>
              <a:rPr lang="en-US" dirty="0">
                <a:solidFill>
                  <a:schemeClr val="bg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6ED7-6324-C431-27E6-AD747454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BlackJack</a:t>
            </a:r>
            <a:r>
              <a:rPr lang="en-US" dirty="0">
                <a:solidFill>
                  <a:schemeClr val="bg1"/>
                </a:solidFill>
              </a:rPr>
              <a:t> is a game where you vs a dealer and try to beat them, try to get closest to 21 to win, anything over 21 is an automatic loss.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Face cards are 10, Ace is 1/11, dealer has to hit if its under 17, anything after 17 it has to automatically stop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you get blackjack on the first go ( Ace + 10/Face card) you automatically win.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3D78-32A1-7378-F0E6-4A5B67B0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4B6F-0F7C-15B5-D467-11F7F696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BlackJack.java uses a full 52 deck of cards when playing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card images work flawlessly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play again feature restarts the game without needing to close and rerun the project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Can auto detect a Blackjack</a:t>
            </a:r>
          </a:p>
          <a:p>
            <a:pPr marL="0" indent="0">
              <a:buNone/>
            </a:pPr>
            <a:r>
              <a:rPr lang="en-US" dirty="0"/>
              <a:t>The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55A7-F5C7-BC7C-E9E9-A76D5949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Inner Class: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6F7F-7E71-6C22-5379-4CFE2A4A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card has its own value ("A", "2", "3",… "K")</a:t>
            </a:r>
          </a:p>
          <a:p>
            <a:r>
              <a:rPr lang="en-US" dirty="0">
                <a:solidFill>
                  <a:schemeClr val="bg1"/>
                </a:solidFill>
              </a:rPr>
              <a:t>Each card has its own type (("H", "S", "C", "D"(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Hearts, Spades, Clubs, Diamonds))</a:t>
            </a:r>
          </a:p>
        </p:txBody>
      </p:sp>
    </p:spTree>
    <p:extLst>
      <p:ext uri="{BB962C8B-B14F-4D97-AF65-F5344CB8AC3E}">
        <p14:creationId xmlns:p14="http://schemas.microsoft.com/office/powerpoint/2010/main" val="153705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466A0-1528-4D2F-E05E-45CB92B20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AF0-1530-F34F-155E-538E7049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GUI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0BE6-72C9-BE6E-BAEB-27F8DC02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private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HBox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dealerCards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= new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HBox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(5);</a:t>
            </a:r>
            <a:endParaRPr lang="en-US" dirty="0">
              <a:solidFill>
                <a:schemeClr val="bg1"/>
              </a:solidFill>
            </a:endParaRP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private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HBox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playerCards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= new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HBox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(5);</a:t>
            </a:r>
            <a:endParaRPr lang="en-US" dirty="0">
              <a:solidFill>
                <a:schemeClr val="bg1"/>
              </a:solidFill>
            </a:endParaRP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private Text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resultText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= new Text();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private Text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playerTotalText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= new Text();</a:t>
            </a:r>
            <a:endParaRPr lang="en-US">
              <a:solidFill>
                <a:schemeClr val="bg1"/>
              </a:solidFill>
            </a:endParaRP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private Text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dealerTotalText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= new Text();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These show each hand, players score, and the result message at the end</a:t>
            </a:r>
          </a:p>
          <a:p>
            <a:r>
              <a:rPr lang="en-US" dirty="0">
                <a:solidFill>
                  <a:schemeClr val="bg1"/>
                </a:solidFill>
              </a:rPr>
              <a:t>Has the "Hit", "Stay", and "Play Again" buttons.</a:t>
            </a:r>
          </a:p>
        </p:txBody>
      </p:sp>
    </p:spTree>
    <p:extLst>
      <p:ext uri="{BB962C8B-B14F-4D97-AF65-F5344CB8AC3E}">
        <p14:creationId xmlns:p14="http://schemas.microsoft.com/office/powerpoint/2010/main" val="31835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CAC8-5223-6A55-F86C-6B4C76EE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Demo/ Examples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8E8B29B-BFE2-1686-A934-BD41DEB8B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" y="2477400"/>
            <a:ext cx="3412348" cy="3566160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F88800-0E09-2794-0D38-FB78FD3E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08" y="2481033"/>
            <a:ext cx="3411673" cy="3557646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D90998F-69B6-BB3C-D5D9-13F96E129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25" y="2481375"/>
            <a:ext cx="3410296" cy="35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6C8B-1624-B8B2-CBE6-155BB54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 when Creating Blackjack.java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2A8E-0E62-CEA3-11EE-3B203F0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Figuring out the JavaFX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Finding the Card images was slightly hard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Having to make the Ace card either 1/11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Having the GUI constantly update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833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DashVTI</vt:lpstr>
      <vt:lpstr>BlackJack Game in JavaFX</vt:lpstr>
      <vt:lpstr>How BlackJack works</vt:lpstr>
      <vt:lpstr>Features of the Game</vt:lpstr>
      <vt:lpstr>Inner Class: Card</vt:lpstr>
      <vt:lpstr>GUI </vt:lpstr>
      <vt:lpstr>Demo/ Examples</vt:lpstr>
      <vt:lpstr>Challenges when Creating Blackjack.java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164</cp:revision>
  <dcterms:created xsi:type="dcterms:W3CDTF">2025-04-17T03:04:15Z</dcterms:created>
  <dcterms:modified xsi:type="dcterms:W3CDTF">2025-04-17T05:26:18Z</dcterms:modified>
</cp:coreProperties>
</file>