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4C19D-FDD9-4C64-81AE-BBAF7C73FB3D}" v="18" dt="2023-10-27T02:34:24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o Wei Yang" userId="ee7d9f8f-65be-4b6c-bf98-1043240fbe5e" providerId="ADAL" clId="{C024C19D-FDD9-4C64-81AE-BBAF7C73FB3D}"/>
    <pc:docChg chg="custSel modSld">
      <pc:chgData name="Khoo Wei Yang" userId="ee7d9f8f-65be-4b6c-bf98-1043240fbe5e" providerId="ADAL" clId="{C024C19D-FDD9-4C64-81AE-BBAF7C73FB3D}" dt="2023-10-27T02:34:40.869" v="71" actId="20577"/>
      <pc:docMkLst>
        <pc:docMk/>
      </pc:docMkLst>
      <pc:sldChg chg="addSp delSp modSp mod">
        <pc:chgData name="Khoo Wei Yang" userId="ee7d9f8f-65be-4b6c-bf98-1043240fbe5e" providerId="ADAL" clId="{C024C19D-FDD9-4C64-81AE-BBAF7C73FB3D}" dt="2023-10-27T02:34:40.869" v="71" actId="20577"/>
        <pc:sldMkLst>
          <pc:docMk/>
          <pc:sldMk cId="1630291167" sldId="256"/>
        </pc:sldMkLst>
        <pc:spChg chg="mod">
          <ac:chgData name="Khoo Wei Yang" userId="ee7d9f8f-65be-4b6c-bf98-1043240fbe5e" providerId="ADAL" clId="{C024C19D-FDD9-4C64-81AE-BBAF7C73FB3D}" dt="2023-10-27T02:34:40.869" v="71" actId="20577"/>
          <ac:spMkLst>
            <pc:docMk/>
            <pc:sldMk cId="1630291167" sldId="256"/>
            <ac:spMk id="5" creationId="{4BCA05B6-D95D-70AC-7F37-9F45B67FA12C}"/>
          </ac:spMkLst>
        </pc:spChg>
        <pc:spChg chg="del">
          <ac:chgData name="Khoo Wei Yang" userId="ee7d9f8f-65be-4b6c-bf98-1043240fbe5e" providerId="ADAL" clId="{C024C19D-FDD9-4C64-81AE-BBAF7C73FB3D}" dt="2023-10-27T02:30:45.239" v="3" actId="478"/>
          <ac:spMkLst>
            <pc:docMk/>
            <pc:sldMk cId="1630291167" sldId="256"/>
            <ac:spMk id="6" creationId="{EC831921-2557-C1D1-F966-930D104DF0E0}"/>
          </ac:spMkLst>
        </pc:spChg>
        <pc:graphicFrameChg chg="add mod">
          <ac:chgData name="Khoo Wei Yang" userId="ee7d9f8f-65be-4b6c-bf98-1043240fbe5e" providerId="ADAL" clId="{C024C19D-FDD9-4C64-81AE-BBAF7C73FB3D}" dt="2023-10-27T02:31:54.146" v="12" actId="692"/>
          <ac:graphicFrameMkLst>
            <pc:docMk/>
            <pc:sldMk cId="1630291167" sldId="256"/>
            <ac:graphicFrameMk id="2" creationId="{21235E48-2120-B934-E3E5-EC1FD60AB440}"/>
          </ac:graphicFrameMkLst>
        </pc:graphicFrameChg>
        <pc:graphicFrameChg chg="del">
          <ac:chgData name="Khoo Wei Yang" userId="ee7d9f8f-65be-4b6c-bf98-1043240fbe5e" providerId="ADAL" clId="{C024C19D-FDD9-4C64-81AE-BBAF7C73FB3D}" dt="2023-10-27T02:30:42.584" v="0" actId="478"/>
          <ac:graphicFrameMkLst>
            <pc:docMk/>
            <pc:sldMk cId="1630291167" sldId="256"/>
            <ac:graphicFrameMk id="7" creationId="{21235E48-2120-B934-E3E5-EC1FD60AB44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rinstituteorg-my.sharepoint.com/personal/khoo_weiyang_krinstitute_org/Documents/KRI-Work/Climate/Resources/02%20Data/fair-share-analysis/output/fairshare_compare_df_MY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fairshare_compare_df!$E$1</c:f>
              <c:strCache>
                <c:ptCount val="1"/>
                <c:pt idx="0">
                  <c:v>base_emissions_mtco2e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fairshare_compare_df!$D$142:$D$182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fairshare_compare_df!$E$142:$E$182</c:f>
              <c:numCache>
                <c:formatCode>General</c:formatCode>
                <c:ptCount val="41"/>
                <c:pt idx="0">
                  <c:v>91.494336630000006</c:v>
                </c:pt>
                <c:pt idx="1">
                  <c:v>102.4796707</c:v>
                </c:pt>
                <c:pt idx="2">
                  <c:v>108.9989956</c:v>
                </c:pt>
                <c:pt idx="3">
                  <c:v>112.30266923000001</c:v>
                </c:pt>
                <c:pt idx="4">
                  <c:v>120.41700037</c:v>
                </c:pt>
                <c:pt idx="5">
                  <c:v>124.88666704000001</c:v>
                </c:pt>
                <c:pt idx="6">
                  <c:v>142.95233332999999</c:v>
                </c:pt>
                <c:pt idx="7">
                  <c:v>164.6076703</c:v>
                </c:pt>
                <c:pt idx="8">
                  <c:v>153.54900000000001</c:v>
                </c:pt>
                <c:pt idx="9">
                  <c:v>169.72266662999999</c:v>
                </c:pt>
                <c:pt idx="10">
                  <c:v>183.99332597</c:v>
                </c:pt>
                <c:pt idx="11">
                  <c:v>191.12133700000001</c:v>
                </c:pt>
                <c:pt idx="12">
                  <c:v>201.79866663000001</c:v>
                </c:pt>
                <c:pt idx="13">
                  <c:v>218.26567403000001</c:v>
                </c:pt>
                <c:pt idx="14">
                  <c:v>234.75099270000001</c:v>
                </c:pt>
                <c:pt idx="15">
                  <c:v>252.15299999999999</c:v>
                </c:pt>
                <c:pt idx="16">
                  <c:v>251.61032969999999</c:v>
                </c:pt>
                <c:pt idx="17">
                  <c:v>270.37999632999998</c:v>
                </c:pt>
                <c:pt idx="18">
                  <c:v>282.75499996999997</c:v>
                </c:pt>
                <c:pt idx="19">
                  <c:v>269.68333697000003</c:v>
                </c:pt>
                <c:pt idx="20">
                  <c:v>283.90266296999999</c:v>
                </c:pt>
                <c:pt idx="21">
                  <c:v>283.51401103000001</c:v>
                </c:pt>
                <c:pt idx="22">
                  <c:v>303.48634436999998</c:v>
                </c:pt>
                <c:pt idx="23">
                  <c:v>311.51268133000002</c:v>
                </c:pt>
                <c:pt idx="24">
                  <c:v>319.28231867</c:v>
                </c:pt>
                <c:pt idx="25">
                  <c:v>324.05633699999998</c:v>
                </c:pt>
                <c:pt idx="26">
                  <c:v>328.96232233000001</c:v>
                </c:pt>
                <c:pt idx="27">
                  <c:v>337.34433332999998</c:v>
                </c:pt>
                <c:pt idx="28">
                  <c:v>343.27333702999999</c:v>
                </c:pt>
                <c:pt idx="29">
                  <c:v>348.08401099999998</c:v>
                </c:pt>
                <c:pt idx="30">
                  <c:v>326.75500362999998</c:v>
                </c:pt>
                <c:pt idx="31">
                  <c:v>329.50867399999998</c:v>
                </c:pt>
                <c:pt idx="32">
                  <c:v>338.38567030000002</c:v>
                </c:pt>
                <c:pt idx="33">
                  <c:v>347.25533696999997</c:v>
                </c:pt>
                <c:pt idx="34">
                  <c:v>354.77200003000002</c:v>
                </c:pt>
                <c:pt idx="35">
                  <c:v>361.250989</c:v>
                </c:pt>
                <c:pt idx="36">
                  <c:v>367.87667033000002</c:v>
                </c:pt>
                <c:pt idx="37">
                  <c:v>373.23367396999998</c:v>
                </c:pt>
                <c:pt idx="38">
                  <c:v>378.67131867000001</c:v>
                </c:pt>
                <c:pt idx="39">
                  <c:v>384.18599267000002</c:v>
                </c:pt>
                <c:pt idx="40">
                  <c:v>389.78500737000002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5D-480E-8620-EE2FB4601A0A}"/>
            </c:ext>
          </c:extLst>
        </c:ser>
        <c:ser>
          <c:idx val="1"/>
          <c:order val="1"/>
          <c:tx>
            <c:v>NDC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fairshare_compare_df!$D$142:$D$182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fairshare_compare_df!$Y$142:$Y$182</c:f>
              <c:numCache>
                <c:formatCode>General</c:formatCode>
                <c:ptCount val="41"/>
                <c:pt idx="40">
                  <c:v>403.92084911446102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5D-480E-8620-EE2FB4601A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8811727"/>
        <c:axId val="847734975"/>
      </c:lineChart>
      <c:catAx>
        <c:axId val="848811727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734975"/>
        <c:crosses val="autoZero"/>
        <c:auto val="1"/>
        <c:lblAlgn val="ctr"/>
        <c:lblOffset val="100"/>
        <c:tickMarkSkip val="2"/>
        <c:noMultiLvlLbl val="0"/>
      </c:catAx>
      <c:valAx>
        <c:axId val="84773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811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0.0547</cdr:x>
      <cdr:y>0.00615</cdr:y>
    </cdr:from>
    <cdr:to>
      <cdr:x>0.16221</cdr:x>
      <cdr:y>0.07983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03CE16D-AEA3-9E7E-590D-8A7111311941}"/>
            </a:ext>
          </a:extLst>
        </cdr:cNvPr>
        <cdr:cNvSpPr txBox="1"/>
      </cdr:nvSpPr>
      <cdr:spPr>
        <a:xfrm xmlns:a="http://schemas.openxmlformats.org/drawingml/2006/main">
          <a:off x="293223" y="21894"/>
          <a:ext cx="576354" cy="26216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MY" sz="800" dirty="0"/>
            <a:t>MtCO2e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8D214F-3449-4920-B0C4-F9A8E3FBFC76}"/>
              </a:ext>
            </a:extLst>
          </p:cNvPr>
          <p:cNvSpPr/>
          <p:nvPr/>
        </p:nvSpPr>
        <p:spPr>
          <a:xfrm>
            <a:off x="0" y="3429001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6FB7004-F4F4-4819-B7A7-6EA1F4BCE01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894199" y="5406866"/>
            <a:ext cx="4595902" cy="830446"/>
          </a:xfrm>
        </p:spPr>
        <p:txBody>
          <a:bodyPr lIns="0" rIns="0">
            <a:noAutofit/>
          </a:bodyPr>
          <a:lstStyle>
            <a:lvl1pPr marL="0" indent="0" algn="r">
              <a:lnSpc>
                <a:spcPct val="80000"/>
              </a:lnSpc>
              <a:spcBef>
                <a:spcPts val="600"/>
              </a:spcBef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1081650-1AE1-45DA-ABB4-814D3F053C35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95400" y="691017"/>
            <a:ext cx="6198799" cy="35640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29C4A2-6421-4101-8929-D03E7F55BC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400" y="4603188"/>
            <a:ext cx="10801199" cy="612000"/>
          </a:xfrm>
        </p:spPr>
        <p:txBody>
          <a:bodyPr wrap="square" lIns="0" anchor="t">
            <a:no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4618A8B-265F-47F1-A446-291AB23420E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5400" y="5406866"/>
            <a:ext cx="5904655" cy="830446"/>
          </a:xfrm>
        </p:spPr>
        <p:txBody>
          <a:bodyPr lIns="0">
            <a:noAutofit/>
          </a:bodyPr>
          <a:lstStyle>
            <a:lvl1pPr marL="0" indent="0">
              <a:lnSpc>
                <a:spcPct val="80000"/>
              </a:lnSpc>
              <a:spcBef>
                <a:spcPts val="600"/>
              </a:spcBef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Meeting / Event Details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4EA1C0-3925-426E-A2B2-1769BF501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00" y="696003"/>
            <a:ext cx="1524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62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513">
          <p15:clr>
            <a:srgbClr val="FBAE40"/>
          </p15:clr>
        </p15:guide>
        <p15:guide id="4" pos="7167">
          <p15:clr>
            <a:srgbClr val="FBAE40"/>
          </p15:clr>
        </p15:guide>
        <p15:guide id="5" orient="horz" pos="3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- Grey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9D1B5D-7EC9-4DB4-815F-EFC4571A2420}"/>
              </a:ext>
            </a:extLst>
          </p:cNvPr>
          <p:cNvSpPr txBox="1">
            <a:spLocks/>
          </p:cNvSpPr>
          <p:nvPr/>
        </p:nvSpPr>
        <p:spPr>
          <a:xfrm>
            <a:off x="838200" y="3734065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MY" sz="3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6C0FBE2-517E-4C2C-8392-C8E3442254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400" y="3644901"/>
            <a:ext cx="8062799" cy="1158255"/>
          </a:xfrm>
        </p:spPr>
        <p:txBody>
          <a:bodyPr lIns="0" anchor="b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MY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F369602B-7AB6-4C68-966D-63D1CEF52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95" y="4803156"/>
            <a:ext cx="8062803" cy="1506165"/>
          </a:xfrm>
        </p:spPr>
        <p:txBody>
          <a:bodyPr lIns="0"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0BBAA-5ED3-4422-9797-CE95F3B4707C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bg1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bg1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D1136F63-8D1D-4634-B37B-F08F942A2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0167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">
          <p15:clr>
            <a:srgbClr val="FBAE40"/>
          </p15:clr>
        </p15:guide>
        <p15:guide id="2" orient="horz" pos="3022">
          <p15:clr>
            <a:srgbClr val="FBAE40"/>
          </p15:clr>
        </p15:guide>
        <p15:guide id="3" pos="716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- Orange">
    <p:bg>
      <p:bgPr>
        <a:solidFill>
          <a:srgbClr val="D34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9D1B5D-7EC9-4DB4-815F-EFC4571A2420}"/>
              </a:ext>
            </a:extLst>
          </p:cNvPr>
          <p:cNvSpPr txBox="1">
            <a:spLocks/>
          </p:cNvSpPr>
          <p:nvPr/>
        </p:nvSpPr>
        <p:spPr>
          <a:xfrm>
            <a:off x="838200" y="3734065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MY" sz="3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DBD2C03-7765-4C3C-9C45-391E7E8B90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400" y="3644901"/>
            <a:ext cx="8062799" cy="1158255"/>
          </a:xfrm>
        </p:spPr>
        <p:txBody>
          <a:bodyPr l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MY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ABFD5AC-DC95-40D6-990C-73E5AD761B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95" y="4803156"/>
            <a:ext cx="8062803" cy="1506165"/>
          </a:xfrm>
        </p:spPr>
        <p:txBody>
          <a:bodyPr lIns="0"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8A572-B72D-4AEC-A908-269F2289F423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bg1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bg1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98BCC286-F038-40D3-8C95-65E0FBA84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0109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">
          <p15:clr>
            <a:srgbClr val="FBAE40"/>
          </p15:clr>
        </p15:guide>
        <p15:guide id="2" orient="horz" pos="3022">
          <p15:clr>
            <a:srgbClr val="FBAE40"/>
          </p15:clr>
        </p15:guide>
        <p15:guide id="3" pos="716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E577B0D-39DB-4158-9E17-2E36189E5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782054"/>
            <a:ext cx="10801199" cy="3799075"/>
          </a:xfrm>
        </p:spPr>
        <p:txBody>
          <a:bodyPr lIns="0"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Quote here</a:t>
            </a:r>
            <a:endParaRPr lang="en-MY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9D1B5D-7EC9-4DB4-815F-EFC4571A2420}"/>
              </a:ext>
            </a:extLst>
          </p:cNvPr>
          <p:cNvSpPr txBox="1">
            <a:spLocks/>
          </p:cNvSpPr>
          <p:nvPr/>
        </p:nvSpPr>
        <p:spPr>
          <a:xfrm>
            <a:off x="838200" y="3734065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MY" sz="3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BFA468-0956-439C-8BF1-09C391693C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400" y="4797424"/>
            <a:ext cx="10801195" cy="1367880"/>
          </a:xfrm>
        </p:spPr>
        <p:txBody>
          <a:bodyPr lIns="0" anchor="b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Description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01F6-E936-4A56-9096-F0D73D2C7A72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bg1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bg1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8D76BB0-932B-4215-8C34-18BA2ED79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5332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">
          <p15:clr>
            <a:srgbClr val="FBAE40"/>
          </p15:clr>
        </p15:guide>
        <p15:guide id="3" pos="7167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4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Grey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9D1B5D-7EC9-4DB4-815F-EFC4571A2420}"/>
              </a:ext>
            </a:extLst>
          </p:cNvPr>
          <p:cNvSpPr txBox="1">
            <a:spLocks/>
          </p:cNvSpPr>
          <p:nvPr/>
        </p:nvSpPr>
        <p:spPr>
          <a:xfrm>
            <a:off x="838200" y="3734065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MY" sz="3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9473AE-3EFE-496E-8C77-7EB29A876C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782054"/>
            <a:ext cx="10801199" cy="3799075"/>
          </a:xfrm>
        </p:spPr>
        <p:txBody>
          <a:bodyPr lIns="0"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Quote here</a:t>
            </a:r>
            <a:endParaRPr lang="en-MY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86AD5E6-9452-4816-BA24-37F4715B40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400" y="4797424"/>
            <a:ext cx="10801195" cy="1367880"/>
          </a:xfrm>
        </p:spPr>
        <p:txBody>
          <a:bodyPr lIns="0" anchor="b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Description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21F7D-27F3-45DA-BA02-5DAD42C90012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bg1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bg1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43C934D4-CEDC-4F86-A895-5EDA62834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3133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">
          <p15:clr>
            <a:srgbClr val="FBAE40"/>
          </p15:clr>
        </p15:guide>
        <p15:guide id="2" orient="horz" pos="482">
          <p15:clr>
            <a:srgbClr val="FBAE40"/>
          </p15:clr>
        </p15:guide>
        <p15:guide id="3" pos="7167">
          <p15:clr>
            <a:srgbClr val="FBAE40"/>
          </p15:clr>
        </p15:guide>
        <p15:guide id="4" orient="horz" pos="388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Orange">
    <p:bg>
      <p:bgPr>
        <a:solidFill>
          <a:srgbClr val="D34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9D1B5D-7EC9-4DB4-815F-EFC4571A2420}"/>
              </a:ext>
            </a:extLst>
          </p:cNvPr>
          <p:cNvSpPr txBox="1">
            <a:spLocks/>
          </p:cNvSpPr>
          <p:nvPr/>
        </p:nvSpPr>
        <p:spPr>
          <a:xfrm>
            <a:off x="838200" y="3734065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MY" sz="3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89CE838-88B2-46E4-9481-3E54CE1D5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782054"/>
            <a:ext cx="10801199" cy="3799075"/>
          </a:xfrm>
        </p:spPr>
        <p:txBody>
          <a:bodyPr lIns="0"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Quote here</a:t>
            </a:r>
            <a:endParaRPr lang="en-MY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33E3FDA-10B7-4CDD-A502-CC7FBDE54D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400" y="4797424"/>
            <a:ext cx="10801195" cy="1367880"/>
          </a:xfrm>
        </p:spPr>
        <p:txBody>
          <a:bodyPr l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Description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74E3F-5573-45BA-8C98-E85F6A343080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bg1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bg1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A503EE7E-1405-48B2-BB72-1F000540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6657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">
          <p15:clr>
            <a:srgbClr val="FBAE40"/>
          </p15:clr>
        </p15:guide>
        <p15:guide id="2" orient="horz" pos="482">
          <p15:clr>
            <a:srgbClr val="FBAE40"/>
          </p15:clr>
        </p15:guide>
        <p15:guide id="3" pos="7167">
          <p15:clr>
            <a:srgbClr val="FBAE40"/>
          </p15:clr>
        </p15:guide>
        <p15:guide id="4" orient="horz" pos="38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-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CE36412-3B2B-49CD-AF60-9358A16748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4000" y="1304759"/>
            <a:ext cx="10824000" cy="4630924"/>
          </a:xfrm>
        </p:spPr>
        <p:txBody>
          <a:bodyPr lIns="0">
            <a:noAutofit/>
          </a:bodyPr>
          <a:lstStyle>
            <a:lvl1pPr marL="0" indent="0">
              <a:lnSpc>
                <a:spcPct val="114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8B310-FCE1-4210-889F-15E8E664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468000"/>
            <a:ext cx="10824000" cy="620759"/>
          </a:xfrm>
        </p:spPr>
        <p:txBody>
          <a:bodyPr lIns="0" t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55F8A-12D4-428F-8998-4132C1CD97BC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accent3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accent3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DFEFDA4-A3C0-4C49-A061-482DE9F340A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4000" y="6192000"/>
            <a:ext cx="10452560" cy="396000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B382B61E-E232-4558-A992-EA31F39BE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5002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513">
          <p15:clr>
            <a:srgbClr val="FBAE40"/>
          </p15:clr>
        </p15:guide>
        <p15:guide id="4" pos="716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e Line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1882A960-5468-4A6E-A918-C1091ACFD2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832" y="1303200"/>
            <a:ext cx="5412167" cy="4630923"/>
          </a:xfrm>
        </p:spPr>
        <p:txBody>
          <a:bodyPr lIns="0">
            <a:noAutofit/>
          </a:bodyPr>
          <a:lstStyle>
            <a:lvl1pPr marL="0" indent="0">
              <a:lnSpc>
                <a:spcPct val="114000"/>
              </a:lnSpc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747BF-0F44-4A0F-9EFA-C3902647F03F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accent3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accent3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24" name="Slide Number Placeholder 9">
            <a:extLst>
              <a:ext uri="{FF2B5EF4-FFF2-40B4-BE49-F238E27FC236}">
                <a16:creationId xmlns:a16="http://schemas.microsoft.com/office/drawing/2014/main" id="{189D5E6E-65AD-4C42-970F-089721F0F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9156DB51-ED70-4E37-BF35-C9D027140D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3999" y="1304759"/>
            <a:ext cx="4930045" cy="4630924"/>
          </a:xfrm>
        </p:spPr>
        <p:txBody>
          <a:bodyPr lIns="0">
            <a:noAutofit/>
          </a:bodyPr>
          <a:lstStyle>
            <a:lvl1pPr marL="0" indent="0">
              <a:lnSpc>
                <a:spcPct val="114000"/>
              </a:lnSpc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E048953-9F99-4218-BB75-AAFA6C2B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468000"/>
            <a:ext cx="10824000" cy="620759"/>
          </a:xfrm>
        </p:spPr>
        <p:txBody>
          <a:bodyPr lIns="0" t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MY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09446B3-CE2C-407D-A6AF-DB19D6054065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4000" y="6192000"/>
            <a:ext cx="10452560" cy="396000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270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513">
          <p15:clr>
            <a:srgbClr val="FBAE40"/>
          </p15:clr>
        </p15:guide>
        <p15:guide id="4" pos="7167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07E35040-37F7-4606-B72F-BA427DCC4A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268" y="468000"/>
            <a:ext cx="6924329" cy="5467682"/>
          </a:xfrm>
        </p:spPr>
        <p:txBody>
          <a:bodyPr lIns="0" tIns="0">
            <a:noAutofit/>
          </a:bodyPr>
          <a:lstStyle>
            <a:lvl1pPr marL="0" indent="0">
              <a:lnSpc>
                <a:spcPct val="114000"/>
              </a:lnSpc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14000"/>
              </a:lnSpc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lnSpc>
                <a:spcPct val="114000"/>
              </a:lnSpc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14000"/>
              </a:lnSpc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14000"/>
              </a:lnSpc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09B20-6E63-4D2B-AF9F-C6D20CDEF849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accent3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accent3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26" name="Slide Number Placeholder 9">
            <a:extLst>
              <a:ext uri="{FF2B5EF4-FFF2-40B4-BE49-F238E27FC236}">
                <a16:creationId xmlns:a16="http://schemas.microsoft.com/office/drawing/2014/main" id="{4BD34201-E992-4FA2-8C18-E29B3007A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20D68B5C-1C0D-4F33-A0FD-C8B672A999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4000" y="2489829"/>
            <a:ext cx="3395776" cy="3445853"/>
          </a:xfrm>
        </p:spPr>
        <p:txBody>
          <a:bodyPr lIns="0">
            <a:noAutofit/>
          </a:bodyPr>
          <a:lstStyle>
            <a:lvl1pPr marL="0" indent="0">
              <a:lnSpc>
                <a:spcPct val="114000"/>
              </a:lnSpc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D90FE0-557B-43FC-8F37-6A5F3688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468000"/>
            <a:ext cx="3395776" cy="1088816"/>
          </a:xfrm>
        </p:spPr>
        <p:txBody>
          <a:bodyPr lIns="0" t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MY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32ED2B5-E486-45B0-9A30-E4919EE7D00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4000" y="6192000"/>
            <a:ext cx="10452560" cy="396000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69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3">
          <p15:clr>
            <a:srgbClr val="FBAE40"/>
          </p15:clr>
        </p15:guide>
        <p15:guide id="2" pos="513">
          <p15:clr>
            <a:srgbClr val="FBAE40"/>
          </p15:clr>
        </p15:guide>
        <p15:guide id="3" pos="7167">
          <p15:clr>
            <a:srgbClr val="FBAE40"/>
          </p15:clr>
        </p15:guide>
        <p15:guide id="4" orient="horz" pos="391">
          <p15:clr>
            <a:srgbClr val="FBAE40"/>
          </p15:clr>
        </p15:guide>
        <p15:guide id="5" pos="32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48FB82-4B19-4796-AAB7-EA9C49137313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accent3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accent3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7C69F63-0A8D-4223-91C6-BABE2E037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FE0F6B-9686-40DC-BC18-934AE3B4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468000"/>
            <a:ext cx="10824000" cy="620759"/>
          </a:xfrm>
        </p:spPr>
        <p:txBody>
          <a:bodyPr lIns="0" t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MY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6FE1C92-DC9C-4897-A28A-B9741E0B5C0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4000" y="6192000"/>
            <a:ext cx="10452560" cy="396000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4632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513">
          <p15:clr>
            <a:srgbClr val="FBAE40"/>
          </p15:clr>
        </p15:guide>
        <p15:guide id="4" pos="716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48ECE-696C-4DB4-B289-EDE1EC40DF95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accent3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accent3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34580FF4-08B5-40B6-8E3E-3C83EBDBF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95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3" pos="513">
          <p15:clr>
            <a:srgbClr val="FBAE40"/>
          </p15:clr>
        </p15:guide>
        <p15:guide id="4" pos="716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19018F-7D69-4C9B-A511-D7A72151ACD4}"/>
              </a:ext>
            </a:extLst>
          </p:cNvPr>
          <p:cNvSpPr/>
          <p:nvPr/>
        </p:nvSpPr>
        <p:spPr>
          <a:xfrm>
            <a:off x="0" y="5213162"/>
            <a:ext cx="12192000" cy="164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1382C62-19CC-4184-A575-0D93FEC49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645025"/>
            <a:ext cx="5411998" cy="281337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z="3200" dirty="0"/>
              <a:t>Title of presentation</a:t>
            </a:r>
            <a:endParaRPr lang="en-MY" sz="320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368E72A-91F4-4BAE-80F1-AE48D087A4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60800" y="914400"/>
            <a:ext cx="3960000" cy="559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B675A-C80C-4CF4-87D1-DE634480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00" y="696003"/>
            <a:ext cx="1524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68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3">
          <p15:clr>
            <a:srgbClr val="FBAE40"/>
          </p15:clr>
        </p15:guide>
        <p15:guide id="4" pos="7167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5EE0-F5C6-089A-B7F9-C57E66A88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33AAC-1F7C-7B56-AACE-3C4A8BEEF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A177-8515-5A6C-BA8A-1FF39778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5BE4-792C-4C09-9AF7-E7E1D53ADD7F}" type="datetimeFigureOut">
              <a:rPr lang="en-MY" smtClean="0"/>
              <a:t>27/10/2023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9103-C145-41BF-8645-448D840F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4F4DE-9D59-0AB4-7A6A-24D42525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357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/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76A204-D02A-4D2E-8AAD-46DC1706249B}"/>
              </a:ext>
            </a:extLst>
          </p:cNvPr>
          <p:cNvSpPr/>
          <p:nvPr/>
        </p:nvSpPr>
        <p:spPr>
          <a:xfrm>
            <a:off x="0" y="5213162"/>
            <a:ext cx="12192000" cy="164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4618A8B-265F-47F1-A446-291AB23420E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5402" y="5620358"/>
            <a:ext cx="5400598" cy="830446"/>
          </a:xfrm>
        </p:spPr>
        <p:txBody>
          <a:bodyPr lIns="0">
            <a:noAutofit/>
          </a:bodyPr>
          <a:lstStyle>
            <a:lvl1pPr marL="0" indent="0">
              <a:lnSpc>
                <a:spcPct val="80000"/>
              </a:lnSpc>
              <a:spcBef>
                <a:spcPts val="600"/>
              </a:spcBef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Meeting / Event Details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B0056F9-37B1-46E5-875E-CF4049DAE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2359154"/>
            <a:ext cx="10801200" cy="1188889"/>
          </a:xfrm>
        </p:spPr>
        <p:txBody>
          <a:bodyPr lIns="0" anchor="b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37B62D-C9C3-42D8-A5EA-01CA834BCFD3}"/>
              </a:ext>
            </a:extLst>
          </p:cNvPr>
          <p:cNvCxnSpPr>
            <a:cxnSpLocks/>
          </p:cNvCxnSpPr>
          <p:nvPr/>
        </p:nvCxnSpPr>
        <p:spPr>
          <a:xfrm>
            <a:off x="695400" y="3638846"/>
            <a:ext cx="1080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888873A-113A-4B92-85C0-DFABDA6DB5A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95401" y="3793820"/>
            <a:ext cx="10794700" cy="988216"/>
          </a:xfrm>
        </p:spPr>
        <p:txBody>
          <a:bodyPr lIns="0">
            <a:no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8009C-DD6D-4619-A324-322A236A0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00" y="696003"/>
            <a:ext cx="1524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77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3">
          <p15:clr>
            <a:srgbClr val="FBAE40"/>
          </p15:clr>
        </p15:guide>
        <p15:guide id="4" pos="716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B00F6E-6BEB-4C66-994C-1CC7C18A7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00" y="696003"/>
            <a:ext cx="1524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8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3">
          <p15:clr>
            <a:srgbClr val="FBAE40"/>
          </p15:clr>
        </p15:guide>
        <p15:guide id="4" pos="71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A08EC0-9EA2-4F90-B1E2-42AFF11AD8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401" y="1447509"/>
            <a:ext cx="4632514" cy="1511300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55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Text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CB24A-0FCD-4CF8-A461-0064A2850CBB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accent3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accent3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973D0A3-E5D5-4CBA-9E35-2A808C53E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6604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3780">
          <p15:clr>
            <a:srgbClr val="FBAE40"/>
          </p15:clr>
        </p15:guide>
        <p15:guide id="3" pos="5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Break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E577B0D-39DB-4158-9E17-2E36189E5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1844824"/>
            <a:ext cx="10801199" cy="1586205"/>
          </a:xfrm>
        </p:spPr>
        <p:txBody>
          <a:bodyPr lIns="0"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Break.</a:t>
            </a:r>
            <a:br>
              <a:rPr lang="en-US" dirty="0"/>
            </a:br>
            <a:r>
              <a:rPr lang="en-US" dirty="0"/>
              <a:t>Header goes here.</a:t>
            </a:r>
            <a:endParaRPr lang="en-MY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9D1B5D-7EC9-4DB4-815F-EFC4571A2420}"/>
              </a:ext>
            </a:extLst>
          </p:cNvPr>
          <p:cNvSpPr txBox="1">
            <a:spLocks/>
          </p:cNvSpPr>
          <p:nvPr/>
        </p:nvSpPr>
        <p:spPr>
          <a:xfrm>
            <a:off x="838200" y="3734065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MY" sz="3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BFA468-0956-439C-8BF1-09C391693C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400" y="3644901"/>
            <a:ext cx="10801195" cy="1584325"/>
          </a:xfrm>
        </p:spPr>
        <p:txBody>
          <a:bodyPr lIns="0">
            <a:normAutofit/>
          </a:bodyPr>
          <a:lstStyle>
            <a:lvl1pPr marL="0" indent="0">
              <a:buNone/>
              <a:defRPr sz="3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14145-9EA5-4C93-87E5-337E54987547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bg1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bg1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F343BFF6-CA91-4F49-B130-B24D095D7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9159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16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Break - Grey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9D1B5D-7EC9-4DB4-815F-EFC4571A2420}"/>
              </a:ext>
            </a:extLst>
          </p:cNvPr>
          <p:cNvSpPr txBox="1">
            <a:spLocks/>
          </p:cNvSpPr>
          <p:nvPr/>
        </p:nvSpPr>
        <p:spPr>
          <a:xfrm>
            <a:off x="838200" y="3734065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MY" sz="3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4D9471-743F-4BDB-988F-7D82053F0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1844824"/>
            <a:ext cx="10801199" cy="1586205"/>
          </a:xfrm>
        </p:spPr>
        <p:txBody>
          <a:bodyPr lIns="0"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Break.</a:t>
            </a:r>
            <a:br>
              <a:rPr lang="en-US" dirty="0"/>
            </a:br>
            <a:r>
              <a:rPr lang="en-US" dirty="0"/>
              <a:t>Header goes here.</a:t>
            </a:r>
            <a:endParaRPr lang="en-MY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5C991EA-35B9-4532-9668-6FAEC10A9E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400" y="3644901"/>
            <a:ext cx="10801195" cy="1584325"/>
          </a:xfrm>
        </p:spPr>
        <p:txBody>
          <a:bodyPr lIns="0">
            <a:normAutofit/>
          </a:bodyPr>
          <a:lstStyle>
            <a:lvl1pPr marL="0" indent="0">
              <a:buNone/>
              <a:defRPr sz="3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B4AAF-9A91-4EC4-BA72-82136CE6253A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bg1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bg1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C7015A9-5015-44D3-98CD-4ECB3661A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5988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16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Break - Orange">
    <p:bg>
      <p:bgPr>
        <a:solidFill>
          <a:srgbClr val="D34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0CFC25D-E0E1-4309-9943-F489E06FD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1844824"/>
            <a:ext cx="10801199" cy="1586205"/>
          </a:xfrm>
        </p:spPr>
        <p:txBody>
          <a:bodyPr lIns="0"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Break.</a:t>
            </a:r>
            <a:br>
              <a:rPr lang="en-US" dirty="0"/>
            </a:br>
            <a:r>
              <a:rPr lang="en-US" dirty="0"/>
              <a:t>Header goes here.</a:t>
            </a:r>
            <a:endParaRPr lang="en-MY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4453E7-FA53-4D1F-9FDD-9AF103A496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400" y="3644901"/>
            <a:ext cx="10801195" cy="1584325"/>
          </a:xfrm>
        </p:spPr>
        <p:txBody>
          <a:bodyPr lIns="0">
            <a:normAutofit/>
          </a:bodyPr>
          <a:lstStyle>
            <a:lvl1pPr marL="0" indent="0">
              <a:buNone/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2CF20-47F9-464F-BD99-30917F0A6791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bg1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bg1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6B810292-C52D-4BDF-9CC8-F698F900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130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16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9D1B5D-7EC9-4DB4-815F-EFC4571A2420}"/>
              </a:ext>
            </a:extLst>
          </p:cNvPr>
          <p:cNvSpPr txBox="1">
            <a:spLocks/>
          </p:cNvSpPr>
          <p:nvPr/>
        </p:nvSpPr>
        <p:spPr>
          <a:xfrm>
            <a:off x="838200" y="3734065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MY" sz="3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BFA468-0956-439C-8BF1-09C391693C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400" y="3644901"/>
            <a:ext cx="8062799" cy="1158255"/>
          </a:xfrm>
        </p:spPr>
        <p:txBody>
          <a:bodyPr lIns="0" anchor="b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MY" dirty="0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EDBC7AD0-DB6E-4309-A4DB-7F18C8FC7D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95" y="4803156"/>
            <a:ext cx="8062803" cy="1506165"/>
          </a:xfrm>
        </p:spPr>
        <p:txBody>
          <a:bodyPr lIns="0"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1DB70-E203-4E24-A270-C36116EF4FD2}"/>
              </a:ext>
            </a:extLst>
          </p:cNvPr>
          <p:cNvSpPr txBox="1"/>
          <p:nvPr/>
        </p:nvSpPr>
        <p:spPr>
          <a:xfrm rot="16200000">
            <a:off x="9759344" y="4299673"/>
            <a:ext cx="3804353" cy="184666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900" baseline="0" dirty="0" err="1">
                <a:solidFill>
                  <a:schemeClr val="bg1"/>
                </a:solidFill>
                <a:latin typeface="Georgia" charset="0"/>
              </a:rPr>
              <a:t>Khazanah</a:t>
            </a:r>
            <a:r>
              <a:rPr lang="en-US" sz="900" baseline="0" dirty="0">
                <a:solidFill>
                  <a:schemeClr val="bg1"/>
                </a:solidFill>
                <a:latin typeface="Georgia" charset="0"/>
              </a:rPr>
              <a:t> Research Institute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FA815038-00A5-4ED5-BFD9-C15BA6039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7827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">
          <p15:clr>
            <a:srgbClr val="FBAE40"/>
          </p15:clr>
        </p15:guide>
        <p15:guide id="2" orient="horz" pos="3022">
          <p15:clr>
            <a:srgbClr val="FBAE40"/>
          </p15:clr>
        </p15:guide>
        <p15:guide id="3" pos="716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001" y="648001"/>
            <a:ext cx="1046525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001" y="1548001"/>
            <a:ext cx="10465252" cy="4610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42698345-28BA-4F09-94C4-8B54EC605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113" y="6192000"/>
            <a:ext cx="438741" cy="39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41202A-E9C6-49EE-8C3B-16FE9B47BB5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394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114000"/>
        </a:lnSpc>
        <a:spcBef>
          <a:spcPts val="1000"/>
        </a:spcBef>
        <a:buFont typeface="+mj-lt"/>
        <a:buAutoNum type="arabicPeriod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doi.org/10.21105/joss.01273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5C346-4BEA-951C-443A-25FA00A9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A05B6-D95D-70AC-7F37-9F45B67FA12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Source: </a:t>
            </a:r>
            <a:r>
              <a:rPr lang="en-US" b="0" i="0" dirty="0" err="1">
                <a:solidFill>
                  <a:srgbClr val="2E294E"/>
                </a:solidFill>
                <a:effectLst/>
                <a:latin typeface="+mj-lt"/>
              </a:rPr>
              <a:t>Holz</a:t>
            </a:r>
            <a:r>
              <a:rPr lang="en-US" b="0" i="0" dirty="0">
                <a:solidFill>
                  <a:srgbClr val="2E294E"/>
                </a:solidFill>
                <a:effectLst/>
                <a:latin typeface="+mj-lt"/>
              </a:rPr>
              <a:t> et al., (2019). The Climate Equity Reference Calculator. Journal of Open Source Software, 4(35), 1273, </a:t>
            </a:r>
            <a:r>
              <a:rPr lang="en-US" b="0" i="0" dirty="0">
                <a:solidFill>
                  <a:srgbClr val="2E294E"/>
                </a:solidFill>
                <a:effectLst/>
                <a:latin typeface="+mj-lt"/>
                <a:hlinkClick r:id="rId2"/>
              </a:rPr>
              <a:t>https://doi.org/10.21105/joss.01273</a:t>
            </a:r>
            <a:r>
              <a:rPr lang="en-US" b="0" i="0" dirty="0">
                <a:solidFill>
                  <a:srgbClr val="2E294E"/>
                </a:solidFill>
                <a:effectLst/>
                <a:latin typeface="+mj-lt"/>
              </a:rPr>
              <a:t> ; NDC emissions value is KRI calculation</a:t>
            </a:r>
            <a:endParaRPr lang="en-MY" dirty="0">
              <a:latin typeface="+mj-lt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1235E48-2120-B934-E3E5-EC1FD60AB4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793507"/>
              </p:ext>
            </p:extLst>
          </p:nvPr>
        </p:nvGraphicFramePr>
        <p:xfrm>
          <a:off x="2761130" y="1784817"/>
          <a:ext cx="5360894" cy="355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0291167"/>
      </p:ext>
    </p:extLst>
  </p:cSld>
  <p:clrMapOvr>
    <a:masterClrMapping/>
  </p:clrMapOvr>
</p:sld>
</file>

<file path=ppt/theme/theme1.xml><?xml version="1.0" encoding="utf-8"?>
<a:theme xmlns:a="http://schemas.openxmlformats.org/drawingml/2006/main" name="KRI Deck Theme">
  <a:themeElements>
    <a:clrScheme name="K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876"/>
      </a:accent1>
      <a:accent2>
        <a:srgbClr val="FF671B"/>
      </a:accent2>
      <a:accent3>
        <a:srgbClr val="555759"/>
      </a:accent3>
      <a:accent4>
        <a:srgbClr val="FFC000"/>
      </a:accent4>
      <a:accent5>
        <a:srgbClr val="8FAAE5"/>
      </a:accent5>
      <a:accent6>
        <a:srgbClr val="D34600"/>
      </a:accent6>
      <a:hlink>
        <a:srgbClr val="004876"/>
      </a:hlink>
      <a:folHlink>
        <a:srgbClr val="FF671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RI Deck Theme" id="{BD5A2136-C4D5-4BE6-BAB2-4D8548D872F7}" vid="{798E89F2-7127-43E0-B456-356067C97A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KRI Deck Theme</Template>
  <TotalTime>3</TotalTime>
  <Words>44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KRI Deck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Khoo Wei Yang</dc:creator>
  <cp:lastModifiedBy>Khoo Wei Yang</cp:lastModifiedBy>
  <cp:revision>1</cp:revision>
  <dcterms:created xsi:type="dcterms:W3CDTF">2023-10-27T02:26:09Z</dcterms:created>
  <dcterms:modified xsi:type="dcterms:W3CDTF">2023-10-27T02:34:50Z</dcterms:modified>
</cp:coreProperties>
</file>