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o Wei Yang" userId="ee7d9f8f-65be-4b6c-bf98-1043240fbe5e" providerId="ADAL" clId="{45ABE819-0717-433E-B44F-499D4E0FAA37}"/>
    <pc:docChg chg="undo custSel modSld">
      <pc:chgData name="Khoo Wei Yang" userId="ee7d9f8f-65be-4b6c-bf98-1043240fbe5e" providerId="ADAL" clId="{45ABE819-0717-433E-B44F-499D4E0FAA37}" dt="2023-09-24T14:00:28.861" v="21" actId="207"/>
      <pc:docMkLst>
        <pc:docMk/>
      </pc:docMkLst>
      <pc:sldChg chg="delSp modSp mod">
        <pc:chgData name="Khoo Wei Yang" userId="ee7d9f8f-65be-4b6c-bf98-1043240fbe5e" providerId="ADAL" clId="{45ABE819-0717-433E-B44F-499D4E0FAA37}" dt="2023-09-24T14:00:28.861" v="21" actId="207"/>
        <pc:sldMkLst>
          <pc:docMk/>
          <pc:sldMk cId="0" sldId="257"/>
        </pc:sldMkLst>
        <pc:spChg chg="mod">
          <ac:chgData name="Khoo Wei Yang" userId="ee7d9f8f-65be-4b6c-bf98-1043240fbe5e" providerId="ADAL" clId="{45ABE819-0717-433E-B44F-499D4E0FAA37}" dt="2023-09-24T14:00:00.727" v="17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Khoo Wei Yang" userId="ee7d9f8f-65be-4b6c-bf98-1043240fbe5e" providerId="ADAL" clId="{45ABE819-0717-433E-B44F-499D4E0FAA37}" dt="2023-09-24T13:59:48.043" v="12" actId="404"/>
          <ac:spMkLst>
            <pc:docMk/>
            <pc:sldMk cId="0" sldId="257"/>
            <ac:spMk id="37" creationId="{00000000-0000-0000-0000-000000000000}"/>
          </ac:spMkLst>
        </pc:spChg>
        <pc:spChg chg="mod">
          <ac:chgData name="Khoo Wei Yang" userId="ee7d9f8f-65be-4b6c-bf98-1043240fbe5e" providerId="ADAL" clId="{45ABE819-0717-433E-B44F-499D4E0FAA37}" dt="2023-09-24T13:59:48.043" v="12" actId="404"/>
          <ac:spMkLst>
            <pc:docMk/>
            <pc:sldMk cId="0" sldId="257"/>
            <ac:spMk id="38" creationId="{00000000-0000-0000-0000-000000000000}"/>
          </ac:spMkLst>
        </pc:spChg>
        <pc:spChg chg="mod">
          <ac:chgData name="Khoo Wei Yang" userId="ee7d9f8f-65be-4b6c-bf98-1043240fbe5e" providerId="ADAL" clId="{45ABE819-0717-433E-B44F-499D4E0FAA37}" dt="2023-09-24T13:59:48.043" v="12" actId="404"/>
          <ac:spMkLst>
            <pc:docMk/>
            <pc:sldMk cId="0" sldId="257"/>
            <ac:spMk id="39" creationId="{00000000-0000-0000-0000-000000000000}"/>
          </ac:spMkLst>
        </pc:spChg>
        <pc:spChg chg="mod">
          <ac:chgData name="Khoo Wei Yang" userId="ee7d9f8f-65be-4b6c-bf98-1043240fbe5e" providerId="ADAL" clId="{45ABE819-0717-433E-B44F-499D4E0FAA37}" dt="2023-09-24T13:59:48.043" v="12" actId="404"/>
          <ac:spMkLst>
            <pc:docMk/>
            <pc:sldMk cId="0" sldId="257"/>
            <ac:spMk id="40" creationId="{00000000-0000-0000-0000-000000000000}"/>
          </ac:spMkLst>
        </pc:spChg>
        <pc:spChg chg="mod">
          <ac:chgData name="Khoo Wei Yang" userId="ee7d9f8f-65be-4b6c-bf98-1043240fbe5e" providerId="ADAL" clId="{45ABE819-0717-433E-B44F-499D4E0FAA37}" dt="2023-09-24T13:59:48.043" v="12" actId="404"/>
          <ac:spMkLst>
            <pc:docMk/>
            <pc:sldMk cId="0" sldId="257"/>
            <ac:spMk id="41" creationId="{00000000-0000-0000-0000-000000000000}"/>
          </ac:spMkLst>
        </pc:spChg>
        <pc:spChg chg="mod">
          <ac:chgData name="Khoo Wei Yang" userId="ee7d9f8f-65be-4b6c-bf98-1043240fbe5e" providerId="ADAL" clId="{45ABE819-0717-433E-B44F-499D4E0FAA37}" dt="2023-09-24T14:00:28.861" v="21" actId="207"/>
          <ac:spMkLst>
            <pc:docMk/>
            <pc:sldMk cId="0" sldId="257"/>
            <ac:spMk id="47" creationId="{00000000-0000-0000-0000-000000000000}"/>
          </ac:spMkLst>
        </pc:spChg>
        <pc:spChg chg="mod">
          <ac:chgData name="Khoo Wei Yang" userId="ee7d9f8f-65be-4b6c-bf98-1043240fbe5e" providerId="ADAL" clId="{45ABE819-0717-433E-B44F-499D4E0FAA37}" dt="2023-09-24T14:00:28.861" v="21" actId="207"/>
          <ac:spMkLst>
            <pc:docMk/>
            <pc:sldMk cId="0" sldId="257"/>
            <ac:spMk id="48" creationId="{00000000-0000-0000-0000-000000000000}"/>
          </ac:spMkLst>
        </pc:spChg>
        <pc:spChg chg="mod">
          <ac:chgData name="Khoo Wei Yang" userId="ee7d9f8f-65be-4b6c-bf98-1043240fbe5e" providerId="ADAL" clId="{45ABE819-0717-433E-B44F-499D4E0FAA37}" dt="2023-09-24T14:00:28.861" v="21" actId="207"/>
          <ac:spMkLst>
            <pc:docMk/>
            <pc:sldMk cId="0" sldId="257"/>
            <ac:spMk id="49" creationId="{00000000-0000-0000-0000-000000000000}"/>
          </ac:spMkLst>
        </pc:spChg>
        <pc:spChg chg="mod">
          <ac:chgData name="Khoo Wei Yang" userId="ee7d9f8f-65be-4b6c-bf98-1043240fbe5e" providerId="ADAL" clId="{45ABE819-0717-433E-B44F-499D4E0FAA37}" dt="2023-09-24T14:00:28.861" v="21" actId="207"/>
          <ac:spMkLst>
            <pc:docMk/>
            <pc:sldMk cId="0" sldId="257"/>
            <ac:spMk id="50" creationId="{00000000-0000-0000-0000-000000000000}"/>
          </ac:spMkLst>
        </pc:spChg>
        <pc:spChg chg="del">
          <ac:chgData name="Khoo Wei Yang" userId="ee7d9f8f-65be-4b6c-bf98-1043240fbe5e" providerId="ADAL" clId="{45ABE819-0717-433E-B44F-499D4E0FAA37}" dt="2023-09-24T13:59:54.317" v="15" actId="478"/>
          <ac:spMkLst>
            <pc:docMk/>
            <pc:sldMk cId="0" sldId="257"/>
            <ac:spMk id="51" creationId="{00000000-0000-0000-0000-000000000000}"/>
          </ac:spMkLst>
        </pc:spChg>
        <pc:spChg chg="del mod">
          <ac:chgData name="Khoo Wei Yang" userId="ee7d9f8f-65be-4b6c-bf98-1043240fbe5e" providerId="ADAL" clId="{45ABE819-0717-433E-B44F-499D4E0FAA37}" dt="2023-09-24T13:59:52.551" v="14" actId="478"/>
          <ac:spMkLst>
            <pc:docMk/>
            <pc:sldMk cId="0" sldId="257"/>
            <ac:spMk id="52" creationId="{00000000-0000-0000-0000-000000000000}"/>
          </ac:spMkLst>
        </pc:spChg>
        <pc:grpChg chg="mod">
          <ac:chgData name="Khoo Wei Yang" userId="ee7d9f8f-65be-4b6c-bf98-1043240fbe5e" providerId="ADAL" clId="{45ABE819-0717-433E-B44F-499D4E0FAA37}" dt="2023-09-24T13:59:13.112" v="2" actId="14100"/>
          <ac:grpSpMkLst>
            <pc:docMk/>
            <pc:sldMk cId="0" sldId="257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361754" y="764704"/>
            <a:ext cx="8325046" cy="5420334"/>
            <a:chOff x="361754" y="1600200"/>
            <a:chExt cx="8325046" cy="45756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61754" y="1649901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600"/>
            </a:p>
          </p:txBody>
        </p:sp>
        <p:sp>
          <p:nvSpPr>
            <p:cNvPr id="5" name="pl5"/>
            <p:cNvSpPr/>
            <p:nvPr/>
          </p:nvSpPr>
          <p:spPr>
            <a:xfrm>
              <a:off x="1036601" y="5050894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36601" y="4125648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36601" y="3200402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36601" y="2275155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36601" y="5513518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36601" y="4588271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036601" y="3663025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036601" y="2737778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036601" y="1812532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2060843" y="5031550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00467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5670657" y="5377788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00467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7475564" y="3920063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00467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3865750" y="5396353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00467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2060843" y="4881436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AFDA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5670657" y="5352113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AFDA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7475564" y="3858673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AFDA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865750" y="5396353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AFDA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2060843" y="5292234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BF9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5670657" y="5392295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BF9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7475564" y="3795478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BF9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3865750" y="5462931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BF9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2060843" y="5234574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670657" y="5371454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7475564" y="3729105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2047343" y="5380972"/>
              <a:ext cx="144405" cy="144405"/>
            </a:xfrm>
            <a:custGeom>
              <a:avLst/>
              <a:gdLst/>
              <a:ahLst/>
              <a:cxnLst/>
              <a:rect l="0" t="0" r="0" b="0"/>
              <a:pathLst>
                <a:path w="144405" h="144405">
                  <a:moveTo>
                    <a:pt x="0" y="144405"/>
                  </a:moveTo>
                  <a:lnTo>
                    <a:pt x="144405" y="0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047343" y="5380972"/>
              <a:ext cx="144405" cy="144405"/>
            </a:xfrm>
            <a:custGeom>
              <a:avLst/>
              <a:gdLst/>
              <a:ahLst/>
              <a:cxnLst/>
              <a:rect l="0" t="0" r="0" b="0"/>
              <a:pathLst>
                <a:path w="144405" h="144405">
                  <a:moveTo>
                    <a:pt x="0" y="0"/>
                  </a:moveTo>
                  <a:lnTo>
                    <a:pt x="144405" y="144405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657157" y="5393683"/>
              <a:ext cx="144405" cy="144405"/>
            </a:xfrm>
            <a:custGeom>
              <a:avLst/>
              <a:gdLst/>
              <a:ahLst/>
              <a:cxnLst/>
              <a:rect l="0" t="0" r="0" b="0"/>
              <a:pathLst>
                <a:path w="144405" h="144405">
                  <a:moveTo>
                    <a:pt x="0" y="144405"/>
                  </a:moveTo>
                  <a:lnTo>
                    <a:pt x="144405" y="0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657157" y="5393683"/>
              <a:ext cx="144405" cy="144405"/>
            </a:xfrm>
            <a:custGeom>
              <a:avLst/>
              <a:gdLst/>
              <a:ahLst/>
              <a:cxnLst/>
              <a:rect l="0" t="0" r="0" b="0"/>
              <a:pathLst>
                <a:path w="144405" h="144405">
                  <a:moveTo>
                    <a:pt x="0" y="0"/>
                  </a:moveTo>
                  <a:lnTo>
                    <a:pt x="144405" y="144405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462064" y="1781007"/>
              <a:ext cx="144405" cy="144404"/>
            </a:xfrm>
            <a:custGeom>
              <a:avLst/>
              <a:gdLst/>
              <a:ahLst/>
              <a:cxnLst/>
              <a:rect l="0" t="0" r="0" b="0"/>
              <a:pathLst>
                <a:path w="144405" h="144404">
                  <a:moveTo>
                    <a:pt x="0" y="144404"/>
                  </a:moveTo>
                  <a:lnTo>
                    <a:pt x="144405" y="0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462064" y="1781007"/>
              <a:ext cx="144405" cy="144404"/>
            </a:xfrm>
            <a:custGeom>
              <a:avLst/>
              <a:gdLst/>
              <a:ahLst/>
              <a:cxnLst/>
              <a:rect l="0" t="0" r="0" b="0"/>
              <a:pathLst>
                <a:path w="144405" h="144404">
                  <a:moveTo>
                    <a:pt x="0" y="0"/>
                  </a:moveTo>
                  <a:lnTo>
                    <a:pt x="144405" y="144404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852250" y="5382535"/>
              <a:ext cx="144405" cy="144405"/>
            </a:xfrm>
            <a:custGeom>
              <a:avLst/>
              <a:gdLst/>
              <a:ahLst/>
              <a:cxnLst/>
              <a:rect l="0" t="0" r="0" b="0"/>
              <a:pathLst>
                <a:path w="144405" h="144405">
                  <a:moveTo>
                    <a:pt x="0" y="144405"/>
                  </a:moveTo>
                  <a:lnTo>
                    <a:pt x="144405" y="0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852250" y="5382535"/>
              <a:ext cx="144405" cy="144405"/>
            </a:xfrm>
            <a:custGeom>
              <a:avLst/>
              <a:gdLst/>
              <a:ahLst/>
              <a:cxnLst/>
              <a:rect l="0" t="0" r="0" b="0"/>
              <a:pathLst>
                <a:path w="144405" h="144405">
                  <a:moveTo>
                    <a:pt x="0" y="0"/>
                  </a:moveTo>
                  <a:lnTo>
                    <a:pt x="144405" y="144405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10719" y="5517737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07301" y="4592490"/>
              <a:ext cx="27122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7301" y="3667244"/>
              <a:ext cx="27122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07301" y="2741997"/>
              <a:ext cx="27122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07301" y="1816751"/>
              <a:ext cx="27122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036601" y="5705055"/>
              <a:ext cx="7580609" cy="0"/>
            </a:xfrm>
            <a:custGeom>
              <a:avLst/>
              <a:gdLst/>
              <a:ahLst/>
              <a:cxnLst/>
              <a:rect l="0" t="0" r="0" b="0"/>
              <a:pathLst>
                <a:path w="7580609">
                  <a:moveTo>
                    <a:pt x="0" y="0"/>
                  </a:moveTo>
                  <a:lnTo>
                    <a:pt x="758060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2119545" y="57050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3924452" y="57050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729359" y="57050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7534266" y="57050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2073264" y="5885051"/>
              <a:ext cx="209966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latin typeface="Arial"/>
                  <a:cs typeface="Arial"/>
                </a:rPr>
                <a:t>IDN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51054" y="5882074"/>
              <a:ext cx="264199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latin typeface="Arial"/>
                  <a:cs typeface="Arial"/>
                </a:rPr>
                <a:t>MYS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666141" y="5885051"/>
              <a:ext cx="243840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latin typeface="Arial"/>
                  <a:cs typeface="Arial"/>
                </a:rPr>
                <a:t>THA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467625" y="5882074"/>
              <a:ext cx="250686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latin typeface="Arial"/>
                  <a:cs typeface="Arial"/>
                </a:rPr>
                <a:t>USA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Khoo Wei Yang</cp:lastModifiedBy>
  <cp:revision>3</cp:revision>
  <dcterms:created xsi:type="dcterms:W3CDTF">2017-02-13T16:18:36Z</dcterms:created>
  <dcterms:modified xsi:type="dcterms:W3CDTF">2023-09-24T14:00:37Z</dcterms:modified>
  <cp:category/>
</cp:coreProperties>
</file>